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91C121F-9348-4C34-B6CD-CDE0F91A9FA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73A099-F40E-45D5-946B-AF9E0D43DF9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590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500" dirty="0"/>
              <a:t>TEAM Cloud</a:t>
            </a:r>
          </a:p>
          <a:p>
            <a:endParaRPr lang="en-US" sz="3500" dirty="0"/>
          </a:p>
          <a:p>
            <a:pPr algn="l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(C)</a:t>
            </a:r>
          </a:p>
          <a:p>
            <a:pPr algn="l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Hải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Nho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828800"/>
          </a:xfrm>
        </p:spPr>
        <p:txBody>
          <a:bodyPr>
            <a:noAutofit/>
          </a:bodyPr>
          <a:lstStyle/>
          <a:p>
            <a:r>
              <a:rPr lang="en-US" sz="6000" dirty="0"/>
              <a:t>WELCOME 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7667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534400" cy="1444752"/>
          </a:xfrm>
        </p:spPr>
        <p:txBody>
          <a:bodyPr>
            <a:normAutofit/>
          </a:bodyPr>
          <a:lstStyle/>
          <a:p>
            <a:r>
              <a:rPr lang="en-US" sz="5400" dirty="0"/>
              <a:t>Watch trailer!</a:t>
            </a:r>
          </a:p>
        </p:txBody>
      </p:sp>
    </p:spTree>
    <p:extLst>
      <p:ext uri="{BB962C8B-B14F-4D97-AF65-F5344CB8AC3E}">
        <p14:creationId xmlns:p14="http://schemas.microsoft.com/office/powerpoint/2010/main" val="254349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534400" cy="1444752"/>
          </a:xfrm>
        </p:spPr>
        <p:txBody>
          <a:bodyPr>
            <a:normAutofit/>
          </a:bodyPr>
          <a:lstStyle/>
          <a:p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7393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534400" cy="1444752"/>
          </a:xfrm>
        </p:spPr>
        <p:txBody>
          <a:bodyPr>
            <a:normAutofit/>
          </a:bodyPr>
          <a:lstStyle/>
          <a:p>
            <a:r>
              <a:rPr lang="en-US" sz="5400" dirty="0"/>
              <a:t>THANK FOR WATCHING</a:t>
            </a:r>
          </a:p>
        </p:txBody>
      </p:sp>
    </p:spTree>
    <p:extLst>
      <p:ext uri="{BB962C8B-B14F-4D97-AF65-F5344CB8AC3E}">
        <p14:creationId xmlns:p14="http://schemas.microsoft.com/office/powerpoint/2010/main" val="5691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ANGEL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Battle angel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game 2d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/>
              <a:t>Game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7 game stage : Loading , </a:t>
            </a:r>
            <a:r>
              <a:rPr lang="en-US" dirty="0" err="1"/>
              <a:t>MainMenu</a:t>
            </a:r>
            <a:r>
              <a:rPr lang="en-US" dirty="0"/>
              <a:t>, Setting , Shop, </a:t>
            </a:r>
            <a:r>
              <a:rPr lang="en-US" dirty="0" err="1"/>
              <a:t>GamePlay</a:t>
            </a:r>
            <a:r>
              <a:rPr lang="en-US" dirty="0"/>
              <a:t>, You </a:t>
            </a:r>
            <a:r>
              <a:rPr lang="en-US" dirty="0" err="1"/>
              <a:t>Win,You</a:t>
            </a:r>
            <a:r>
              <a:rPr lang="en-US" dirty="0"/>
              <a:t> Lose.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ANGEL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1.Loading: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8E643-A8E6-4675-AC80-21C6BBF0C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6" y="2123891"/>
            <a:ext cx="7060692" cy="39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4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ANGEL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2.MainMenu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B771A-051C-460C-96D6-AB45F9D7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2" y="2121041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ANGEL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3.Setting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746F6-9026-4573-AC4C-3D2EA3B07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2" y="2178631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ANGEL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3418B-B8F8-463A-BA60-0C71A91F2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5" y="2133600"/>
            <a:ext cx="3463207" cy="1948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8DB96-9950-4632-A837-92D0A1398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2133600"/>
            <a:ext cx="3463208" cy="1948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03F092-DFFF-4A2A-BFD7-1BAA3E9398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4324349"/>
            <a:ext cx="3499549" cy="1968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BB3A3-8C34-498A-8604-17153494DE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47" y="4344791"/>
            <a:ext cx="3463208" cy="19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ANGEL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5.Game 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8AB00-1F57-4A14-A855-6F99FCBA2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7" y="1950838"/>
            <a:ext cx="375920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878BD7-A246-4812-BB6F-A07494B8C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45" y="1950838"/>
            <a:ext cx="3759200" cy="211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AE45D-A005-459B-9C3C-8F2E6206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7" y="4135022"/>
            <a:ext cx="3759197" cy="2114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F550B5-5CF8-4ADD-ADE9-0850B4284C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8" y="4139291"/>
            <a:ext cx="3751608" cy="21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8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ANGEL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6.You Win!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2D602-28D6-4365-A3B0-E689C7DD7E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2562651"/>
            <a:ext cx="4037502" cy="2271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74138-F8C5-484F-A35E-0813A7EFD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07" y="2562651"/>
            <a:ext cx="4037503" cy="22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ANGEL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6.You Lose!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EAFB9-2BA7-45BB-AEAB-5D8C8E794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2069973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3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164</TotalTime>
  <Words>134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Georgia</vt:lpstr>
      <vt:lpstr>Times New Roman</vt:lpstr>
      <vt:lpstr>Wingdings</vt:lpstr>
      <vt:lpstr>Wingdings 2</vt:lpstr>
      <vt:lpstr>Civic</vt:lpstr>
      <vt:lpstr>WELCOME  </vt:lpstr>
      <vt:lpstr>BATTLE ANGEL</vt:lpstr>
      <vt:lpstr>BATTLE ANGEL</vt:lpstr>
      <vt:lpstr>BATTLE ANGEL</vt:lpstr>
      <vt:lpstr>BATTLE ANGEL</vt:lpstr>
      <vt:lpstr>BATTLE ANGEL</vt:lpstr>
      <vt:lpstr>BATTLE ANGEL</vt:lpstr>
      <vt:lpstr>BATTLE ANGEL</vt:lpstr>
      <vt:lpstr>BATTLE ANGEL</vt:lpstr>
      <vt:lpstr>Watch trailer!</vt:lpstr>
      <vt:lpstr>Demo!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TechCare</dc:creator>
  <cp:lastModifiedBy>Nhất Phan</cp:lastModifiedBy>
  <cp:revision>19</cp:revision>
  <dcterms:created xsi:type="dcterms:W3CDTF">2019-07-06T02:18:37Z</dcterms:created>
  <dcterms:modified xsi:type="dcterms:W3CDTF">2019-08-02T01:40:03Z</dcterms:modified>
</cp:coreProperties>
</file>