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8" r:id="rId3"/>
    <p:sldId id="292" r:id="rId4"/>
    <p:sldId id="259" r:id="rId5"/>
    <p:sldId id="261" r:id="rId6"/>
    <p:sldId id="262" r:id="rId7"/>
    <p:sldId id="273" r:id="rId8"/>
    <p:sldId id="272" r:id="rId9"/>
    <p:sldId id="286" r:id="rId10"/>
    <p:sldId id="287" r:id="rId11"/>
    <p:sldId id="288" r:id="rId12"/>
    <p:sldId id="289" r:id="rId13"/>
    <p:sldId id="290" r:id="rId14"/>
    <p:sldId id="291" r:id="rId15"/>
    <p:sldId id="293" r:id="rId16"/>
    <p:sldId id="257" r:id="rId17"/>
    <p:sldId id="275" r:id="rId18"/>
    <p:sldId id="279" r:id="rId19"/>
  </p:sldIdLst>
  <p:sldSz cx="9144000" cy="5143500" type="screen16x9"/>
  <p:notesSz cx="6858000" cy="9144000"/>
  <p:embeddedFontLst>
    <p:embeddedFont>
      <p:font typeface="Lato Light" panose="020B0604020202020204" charset="0"/>
      <p:regular r:id="rId21"/>
      <p:bold r:id="rId22"/>
      <p:italic r:id="rId23"/>
      <p:boldItalic r:id="rId24"/>
    </p:embeddedFont>
    <p:embeddedFont>
      <p:font typeface="Lato Hairline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CD0271-E925-4FD3-89AA-B6583819E6D4}">
  <a:tblStyle styleId="{DACD0271-E925-4FD3-89AA-B6583819E6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85" autoAdjust="0"/>
    <p:restoredTop sz="94660"/>
  </p:normalViewPr>
  <p:slideViewPr>
    <p:cSldViewPr snapToGrid="0">
      <p:cViewPr>
        <p:scale>
          <a:sx n="70" d="100"/>
          <a:sy n="70" d="100"/>
        </p:scale>
        <p:origin x="1482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ECD749-D079-4116-AA93-D4D66383B825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3A568B6-980A-40EA-8360-76CB7DB9E7DE}">
      <dgm:prSet custT="1"/>
      <dgm:spPr/>
      <dgm:t>
        <a:bodyPr/>
        <a:lstStyle/>
        <a:p>
          <a:pPr rtl="0"/>
          <a:r>
            <a:rPr lang="en-US" sz="2000" dirty="0" smtClean="0">
              <a:latin typeface="Lato Light" panose="020B0604020202020204" charset="0"/>
            </a:rPr>
            <a:t>1</a:t>
          </a:r>
          <a:endParaRPr lang="en-US" sz="2000" dirty="0">
            <a:latin typeface="Lato Light" panose="020B0604020202020204" charset="0"/>
          </a:endParaRPr>
        </a:p>
      </dgm:t>
    </dgm:pt>
    <dgm:pt modelId="{CBCCF4FE-8DD2-43D5-89BA-89FE39872491}" type="parTrans" cxnId="{580C530E-4610-408A-B9BE-D508865EEB22}">
      <dgm:prSet/>
      <dgm:spPr/>
      <dgm:t>
        <a:bodyPr/>
        <a:lstStyle/>
        <a:p>
          <a:endParaRPr lang="en-US"/>
        </a:p>
      </dgm:t>
    </dgm:pt>
    <dgm:pt modelId="{77F576C0-DF51-44F3-8314-5C0711317AD4}" type="sibTrans" cxnId="{580C530E-4610-408A-B9BE-D508865EEB22}">
      <dgm:prSet/>
      <dgm:spPr/>
      <dgm:t>
        <a:bodyPr/>
        <a:lstStyle/>
        <a:p>
          <a:endParaRPr lang="en-US"/>
        </a:p>
      </dgm:t>
    </dgm:pt>
    <dgm:pt modelId="{F209710F-F662-4011-B70E-3E237E2B52D9}">
      <dgm:prSet custT="1"/>
      <dgm:spPr/>
      <dgm:t>
        <a:bodyPr/>
        <a:lstStyle/>
        <a:p>
          <a:pPr rtl="0"/>
          <a:r>
            <a:rPr lang="en-US" sz="2000" dirty="0" smtClean="0">
              <a:latin typeface="Lato Light" panose="020B0604020202020204" charset="0"/>
            </a:rPr>
            <a:t>Planning</a:t>
          </a:r>
          <a:endParaRPr lang="en-US" sz="2000" dirty="0">
            <a:latin typeface="Lato Light" panose="020B0604020202020204" charset="0"/>
          </a:endParaRPr>
        </a:p>
      </dgm:t>
    </dgm:pt>
    <dgm:pt modelId="{C3AD0400-3AFA-4184-A524-5939C146E419}" type="parTrans" cxnId="{E941DA3B-78CC-4536-80B0-F90729D16876}">
      <dgm:prSet/>
      <dgm:spPr/>
      <dgm:t>
        <a:bodyPr/>
        <a:lstStyle/>
        <a:p>
          <a:endParaRPr lang="en-US"/>
        </a:p>
      </dgm:t>
    </dgm:pt>
    <dgm:pt modelId="{B7B49D24-DD27-494C-BD3E-E1AFA854BF69}" type="sibTrans" cxnId="{E941DA3B-78CC-4536-80B0-F90729D16876}">
      <dgm:prSet/>
      <dgm:spPr/>
      <dgm:t>
        <a:bodyPr/>
        <a:lstStyle/>
        <a:p>
          <a:endParaRPr lang="en-US"/>
        </a:p>
      </dgm:t>
    </dgm:pt>
    <dgm:pt modelId="{FBA080E8-5EA5-44A3-BEAB-D9D48142F52C}">
      <dgm:prSet custT="1"/>
      <dgm:spPr/>
      <dgm:t>
        <a:bodyPr/>
        <a:lstStyle/>
        <a:p>
          <a:pPr rtl="0"/>
          <a:r>
            <a:rPr lang="en-US" sz="2000" dirty="0" smtClean="0">
              <a:latin typeface="Lato Light" panose="020B0604020202020204" charset="0"/>
            </a:rPr>
            <a:t>2</a:t>
          </a:r>
          <a:endParaRPr lang="en-US" sz="2000" dirty="0">
            <a:latin typeface="Lato Light" panose="020B0604020202020204" charset="0"/>
          </a:endParaRPr>
        </a:p>
      </dgm:t>
    </dgm:pt>
    <dgm:pt modelId="{41E4E292-FB73-41D6-95A1-DE7540674780}" type="parTrans" cxnId="{7C56E4A5-D770-4E51-B535-9629FDAC040F}">
      <dgm:prSet/>
      <dgm:spPr/>
      <dgm:t>
        <a:bodyPr/>
        <a:lstStyle/>
        <a:p>
          <a:endParaRPr lang="en-US"/>
        </a:p>
      </dgm:t>
    </dgm:pt>
    <dgm:pt modelId="{FE291BC7-703F-4C64-AA47-956182447F7C}" type="sibTrans" cxnId="{7C56E4A5-D770-4E51-B535-9629FDAC040F}">
      <dgm:prSet/>
      <dgm:spPr/>
      <dgm:t>
        <a:bodyPr/>
        <a:lstStyle/>
        <a:p>
          <a:endParaRPr lang="en-US"/>
        </a:p>
      </dgm:t>
    </dgm:pt>
    <dgm:pt modelId="{5945587B-821F-4110-8B30-CBDFDC420CB1}">
      <dgm:prSet custT="1"/>
      <dgm:spPr/>
      <dgm:t>
        <a:bodyPr/>
        <a:lstStyle/>
        <a:p>
          <a:pPr rtl="0"/>
          <a:r>
            <a:rPr lang="en-US" sz="2000" dirty="0" smtClean="0">
              <a:latin typeface="Lato Light" panose="020B0604020202020204" charset="0"/>
            </a:rPr>
            <a:t>Flow</a:t>
          </a:r>
          <a:r>
            <a:rPr lang="en-US" sz="2000" baseline="0" dirty="0" smtClean="0">
              <a:latin typeface="Lato Light" panose="020B0604020202020204" charset="0"/>
            </a:rPr>
            <a:t> chart</a:t>
          </a:r>
          <a:endParaRPr lang="en-US" sz="2000" dirty="0">
            <a:latin typeface="Lato Light" panose="020B0604020202020204" charset="0"/>
          </a:endParaRPr>
        </a:p>
      </dgm:t>
    </dgm:pt>
    <dgm:pt modelId="{D4F075E1-3A0E-4CFA-9594-CC51B142CE89}" type="parTrans" cxnId="{CD83E949-6818-427D-917B-951119F093A8}">
      <dgm:prSet/>
      <dgm:spPr/>
      <dgm:t>
        <a:bodyPr/>
        <a:lstStyle/>
        <a:p>
          <a:endParaRPr lang="en-US"/>
        </a:p>
      </dgm:t>
    </dgm:pt>
    <dgm:pt modelId="{FA9D2277-FC76-4113-9902-E17986C3BFFB}" type="sibTrans" cxnId="{CD83E949-6818-427D-917B-951119F093A8}">
      <dgm:prSet/>
      <dgm:spPr/>
      <dgm:t>
        <a:bodyPr/>
        <a:lstStyle/>
        <a:p>
          <a:endParaRPr lang="en-US"/>
        </a:p>
      </dgm:t>
    </dgm:pt>
    <dgm:pt modelId="{2A5CC1C1-6C73-4765-A1BD-0B3D1A8570AE}">
      <dgm:prSet custT="1"/>
      <dgm:spPr/>
      <dgm:t>
        <a:bodyPr/>
        <a:lstStyle/>
        <a:p>
          <a:pPr rtl="0"/>
          <a:r>
            <a:rPr lang="en-US" sz="2000" dirty="0" smtClean="0">
              <a:latin typeface="Lato Light" panose="020B0604020202020204" charset="0"/>
            </a:rPr>
            <a:t>3</a:t>
          </a:r>
          <a:endParaRPr lang="en-US" sz="2000" dirty="0">
            <a:latin typeface="Lato Light" panose="020B0604020202020204" charset="0"/>
          </a:endParaRPr>
        </a:p>
      </dgm:t>
    </dgm:pt>
    <dgm:pt modelId="{8AB36EC1-5290-4888-98A2-27E7AF4B7ABF}" type="parTrans" cxnId="{2F18CA06-CC75-42F0-A3B2-9AE1FF58A9FD}">
      <dgm:prSet/>
      <dgm:spPr/>
      <dgm:t>
        <a:bodyPr/>
        <a:lstStyle/>
        <a:p>
          <a:endParaRPr lang="en-US"/>
        </a:p>
      </dgm:t>
    </dgm:pt>
    <dgm:pt modelId="{39CC63D9-B9B8-4F0C-92BD-ACE310840548}" type="sibTrans" cxnId="{2F18CA06-CC75-42F0-A3B2-9AE1FF58A9FD}">
      <dgm:prSet/>
      <dgm:spPr/>
      <dgm:t>
        <a:bodyPr/>
        <a:lstStyle/>
        <a:p>
          <a:endParaRPr lang="en-US"/>
        </a:p>
      </dgm:t>
    </dgm:pt>
    <dgm:pt modelId="{CCB3D9CA-7B10-40B3-B64D-3463BCF7302A}">
      <dgm:prSet custT="1"/>
      <dgm:spPr/>
      <dgm:t>
        <a:bodyPr/>
        <a:lstStyle/>
        <a:p>
          <a:pPr rtl="0"/>
          <a:r>
            <a:rPr lang="en-US" sz="2000" dirty="0" smtClean="0">
              <a:latin typeface="Lato Light" panose="020B0604020202020204" charset="0"/>
            </a:rPr>
            <a:t>Project structure</a:t>
          </a:r>
          <a:endParaRPr lang="en-US" sz="2000" dirty="0">
            <a:latin typeface="Lato Light" panose="020B0604020202020204" charset="0"/>
          </a:endParaRPr>
        </a:p>
      </dgm:t>
    </dgm:pt>
    <dgm:pt modelId="{C8592B7F-1FEA-4604-B6D1-3B2DD10837FF}" type="parTrans" cxnId="{D043ACB2-BF17-4D54-8E3C-D7AAF65FD905}">
      <dgm:prSet/>
      <dgm:spPr/>
      <dgm:t>
        <a:bodyPr/>
        <a:lstStyle/>
        <a:p>
          <a:endParaRPr lang="en-US"/>
        </a:p>
      </dgm:t>
    </dgm:pt>
    <dgm:pt modelId="{95CA074C-3502-44CB-A3C8-AD3088C11100}" type="sibTrans" cxnId="{D043ACB2-BF17-4D54-8E3C-D7AAF65FD905}">
      <dgm:prSet/>
      <dgm:spPr/>
      <dgm:t>
        <a:bodyPr/>
        <a:lstStyle/>
        <a:p>
          <a:endParaRPr lang="en-US"/>
        </a:p>
      </dgm:t>
    </dgm:pt>
    <dgm:pt modelId="{1F1CB298-BF1A-404F-8E87-696A764F7D0C}">
      <dgm:prSet custT="1"/>
      <dgm:spPr/>
      <dgm:t>
        <a:bodyPr/>
        <a:lstStyle/>
        <a:p>
          <a:pPr rtl="0"/>
          <a:r>
            <a:rPr lang="en-US" sz="2000" dirty="0" smtClean="0">
              <a:latin typeface="Lato Light" panose="020B0604020202020204" charset="0"/>
            </a:rPr>
            <a:t>Resource</a:t>
          </a:r>
          <a:endParaRPr lang="en-US" sz="2000" dirty="0">
            <a:latin typeface="Lato Light" panose="020B0604020202020204" charset="0"/>
          </a:endParaRPr>
        </a:p>
      </dgm:t>
    </dgm:pt>
    <dgm:pt modelId="{BF6113B0-EE69-4AAE-94D5-65381262314E}" type="parTrans" cxnId="{DD67C3D3-29F9-48F7-9F82-7A44D922ED70}">
      <dgm:prSet/>
      <dgm:spPr/>
      <dgm:t>
        <a:bodyPr/>
        <a:lstStyle/>
        <a:p>
          <a:endParaRPr lang="en-US"/>
        </a:p>
      </dgm:t>
    </dgm:pt>
    <dgm:pt modelId="{1AAEEEDA-AE56-4F23-BBFF-FC6F2D9F4192}" type="sibTrans" cxnId="{DD67C3D3-29F9-48F7-9F82-7A44D922ED70}">
      <dgm:prSet/>
      <dgm:spPr/>
      <dgm:t>
        <a:bodyPr/>
        <a:lstStyle/>
        <a:p>
          <a:endParaRPr lang="en-US"/>
        </a:p>
      </dgm:t>
    </dgm:pt>
    <dgm:pt modelId="{336FED08-44F8-44AA-A2F4-A2EEC724D1F3}">
      <dgm:prSet custT="1"/>
      <dgm:spPr/>
      <dgm:t>
        <a:bodyPr/>
        <a:lstStyle/>
        <a:p>
          <a:pPr rtl="0"/>
          <a:r>
            <a:rPr lang="en-US" sz="2000" dirty="0" smtClean="0">
              <a:latin typeface="Lato Light" panose="020B0604020202020204" charset="0"/>
            </a:rPr>
            <a:t>4</a:t>
          </a:r>
          <a:endParaRPr lang="en-US" sz="2000" dirty="0">
            <a:latin typeface="Lato Light" panose="020B0604020202020204" charset="0"/>
          </a:endParaRPr>
        </a:p>
      </dgm:t>
    </dgm:pt>
    <dgm:pt modelId="{82EAE0F8-1020-4C80-85EA-17AA3B190567}" type="parTrans" cxnId="{CC4800CE-996A-40B2-9438-7B7C51C837E8}">
      <dgm:prSet/>
      <dgm:spPr/>
      <dgm:t>
        <a:bodyPr/>
        <a:lstStyle/>
        <a:p>
          <a:endParaRPr lang="en-US"/>
        </a:p>
      </dgm:t>
    </dgm:pt>
    <dgm:pt modelId="{7B2043A1-8CB3-4FC8-9B6E-E9178119AC9F}" type="sibTrans" cxnId="{CC4800CE-996A-40B2-9438-7B7C51C837E8}">
      <dgm:prSet/>
      <dgm:spPr/>
      <dgm:t>
        <a:bodyPr/>
        <a:lstStyle/>
        <a:p>
          <a:endParaRPr lang="en-US"/>
        </a:p>
      </dgm:t>
    </dgm:pt>
    <dgm:pt modelId="{3BA149B5-FBD8-4866-BA10-398BE9E88039}">
      <dgm:prSet custT="1"/>
      <dgm:spPr/>
      <dgm:t>
        <a:bodyPr/>
        <a:lstStyle/>
        <a:p>
          <a:pPr rtl="0"/>
          <a:r>
            <a:rPr lang="en-US" sz="2000" dirty="0" smtClean="0">
              <a:latin typeface="Lato Light" panose="020B0604020202020204" charset="0"/>
            </a:rPr>
            <a:t>5</a:t>
          </a:r>
          <a:endParaRPr lang="en-US" sz="2000" dirty="0">
            <a:latin typeface="Lato Light" panose="020B0604020202020204" charset="0"/>
          </a:endParaRPr>
        </a:p>
      </dgm:t>
    </dgm:pt>
    <dgm:pt modelId="{7422D5CB-295A-4BFA-A307-83C35635099E}" type="parTrans" cxnId="{546BFAAF-2295-4539-BD7A-F5E3ACDBE50D}">
      <dgm:prSet/>
      <dgm:spPr/>
      <dgm:t>
        <a:bodyPr/>
        <a:lstStyle/>
        <a:p>
          <a:endParaRPr lang="en-US"/>
        </a:p>
      </dgm:t>
    </dgm:pt>
    <dgm:pt modelId="{35F448B6-2058-403C-8C07-91163AF2FFB6}" type="sibTrans" cxnId="{546BFAAF-2295-4539-BD7A-F5E3ACDBE50D}">
      <dgm:prSet/>
      <dgm:spPr/>
      <dgm:t>
        <a:bodyPr/>
        <a:lstStyle/>
        <a:p>
          <a:endParaRPr lang="en-US"/>
        </a:p>
      </dgm:t>
    </dgm:pt>
    <dgm:pt modelId="{C0506199-F8B3-417A-BDD3-D8078ECA93BB}">
      <dgm:prSet custT="1"/>
      <dgm:spPr/>
      <dgm:t>
        <a:bodyPr/>
        <a:lstStyle/>
        <a:p>
          <a:pPr rtl="0"/>
          <a:r>
            <a:rPr lang="en-US" sz="2000" dirty="0" smtClean="0">
              <a:latin typeface="Lato Light" panose="020B0604020202020204" charset="0"/>
            </a:rPr>
            <a:t>6</a:t>
          </a:r>
          <a:endParaRPr lang="en-US" sz="2000" dirty="0">
            <a:latin typeface="Lato Light" panose="020B0604020202020204" charset="0"/>
          </a:endParaRPr>
        </a:p>
      </dgm:t>
    </dgm:pt>
    <dgm:pt modelId="{FA1D6B3A-DC7D-49D0-96DA-1310FBDB6FDF}" type="parTrans" cxnId="{B3029744-EA65-40B6-984F-1921E2F81572}">
      <dgm:prSet/>
      <dgm:spPr/>
      <dgm:t>
        <a:bodyPr/>
        <a:lstStyle/>
        <a:p>
          <a:endParaRPr lang="en-US"/>
        </a:p>
      </dgm:t>
    </dgm:pt>
    <dgm:pt modelId="{C6A96C91-149D-423F-AB39-5EEB94944684}" type="sibTrans" cxnId="{B3029744-EA65-40B6-984F-1921E2F81572}">
      <dgm:prSet/>
      <dgm:spPr/>
      <dgm:t>
        <a:bodyPr/>
        <a:lstStyle/>
        <a:p>
          <a:endParaRPr lang="en-US"/>
        </a:p>
      </dgm:t>
    </dgm:pt>
    <dgm:pt modelId="{CCB65AA7-6901-474B-BA1E-C0B34D68044F}">
      <dgm:prSet custT="1"/>
      <dgm:spPr/>
      <dgm:t>
        <a:bodyPr/>
        <a:lstStyle/>
        <a:p>
          <a:pPr rtl="0"/>
          <a:r>
            <a:rPr lang="en-US" sz="2000" dirty="0" smtClean="0">
              <a:latin typeface="Lato Light" panose="020B0604020202020204" charset="0"/>
            </a:rPr>
            <a:t>Coding</a:t>
          </a:r>
          <a:endParaRPr lang="en-US" sz="2000" dirty="0">
            <a:latin typeface="Lato Light" panose="020B0604020202020204" charset="0"/>
          </a:endParaRPr>
        </a:p>
      </dgm:t>
    </dgm:pt>
    <dgm:pt modelId="{53893603-B7CA-42F1-B2C0-FADE97FCF5C3}" type="parTrans" cxnId="{C010B6CB-2E39-4C8C-9AAC-17FA8787F653}">
      <dgm:prSet/>
      <dgm:spPr/>
      <dgm:t>
        <a:bodyPr/>
        <a:lstStyle/>
        <a:p>
          <a:endParaRPr lang="en-US"/>
        </a:p>
      </dgm:t>
    </dgm:pt>
    <dgm:pt modelId="{EF41A83F-392E-46A9-8F6F-3DD41A181F85}" type="sibTrans" cxnId="{C010B6CB-2E39-4C8C-9AAC-17FA8787F653}">
      <dgm:prSet/>
      <dgm:spPr/>
      <dgm:t>
        <a:bodyPr/>
        <a:lstStyle/>
        <a:p>
          <a:endParaRPr lang="en-US"/>
        </a:p>
      </dgm:t>
    </dgm:pt>
    <dgm:pt modelId="{BC53FAC4-1BBF-485E-9F8E-3C49E26C3631}">
      <dgm:prSet custT="1"/>
      <dgm:spPr/>
      <dgm:t>
        <a:bodyPr/>
        <a:lstStyle/>
        <a:p>
          <a:pPr rtl="0"/>
          <a:r>
            <a:rPr lang="en-US" sz="2000" dirty="0" smtClean="0">
              <a:latin typeface="Lato Light" panose="020B0604020202020204" charset="0"/>
            </a:rPr>
            <a:t>Testing</a:t>
          </a:r>
          <a:endParaRPr lang="en-US" sz="2000" dirty="0">
            <a:latin typeface="Lato Light" panose="020B0604020202020204" charset="0"/>
          </a:endParaRPr>
        </a:p>
      </dgm:t>
    </dgm:pt>
    <dgm:pt modelId="{C5AB6BC7-C97D-4699-A592-1226331FA1E9}" type="parTrans" cxnId="{6C973B30-7F64-464B-AF6A-1D6B3EB66F04}">
      <dgm:prSet/>
      <dgm:spPr/>
      <dgm:t>
        <a:bodyPr/>
        <a:lstStyle/>
        <a:p>
          <a:endParaRPr lang="en-US"/>
        </a:p>
      </dgm:t>
    </dgm:pt>
    <dgm:pt modelId="{93FF2DD8-219D-4C92-B55C-991CF18B7E54}" type="sibTrans" cxnId="{6C973B30-7F64-464B-AF6A-1D6B3EB66F04}">
      <dgm:prSet/>
      <dgm:spPr/>
      <dgm:t>
        <a:bodyPr/>
        <a:lstStyle/>
        <a:p>
          <a:endParaRPr lang="en-US"/>
        </a:p>
      </dgm:t>
    </dgm:pt>
    <dgm:pt modelId="{7C3259DA-2B7E-457E-AFE0-C2DB60F5D8AE}" type="pres">
      <dgm:prSet presAssocID="{F7ECD749-D079-4116-AA93-D4D66383B82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C0A144-49F0-4AC5-8BD9-9EBF9A44470D}" type="pres">
      <dgm:prSet presAssocID="{83A568B6-980A-40EA-8360-76CB7DB9E7DE}" presName="composite" presStyleCnt="0"/>
      <dgm:spPr/>
    </dgm:pt>
    <dgm:pt modelId="{9D19DE9B-C40A-4EFD-AB8C-8F8A47EEAE92}" type="pres">
      <dgm:prSet presAssocID="{83A568B6-980A-40EA-8360-76CB7DB9E7DE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5DC3AA-B44F-4598-8131-B0B1A0EDE6F8}" type="pres">
      <dgm:prSet presAssocID="{83A568B6-980A-40EA-8360-76CB7DB9E7DE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5875D4-C6E3-4ABD-AB85-9FFAD0208BE7}" type="pres">
      <dgm:prSet presAssocID="{77F576C0-DF51-44F3-8314-5C0711317AD4}" presName="sp" presStyleCnt="0"/>
      <dgm:spPr/>
    </dgm:pt>
    <dgm:pt modelId="{7C03418E-81CA-40A2-A343-1528F609FA7B}" type="pres">
      <dgm:prSet presAssocID="{FBA080E8-5EA5-44A3-BEAB-D9D48142F52C}" presName="composite" presStyleCnt="0"/>
      <dgm:spPr/>
    </dgm:pt>
    <dgm:pt modelId="{72E253B3-71FB-4E93-9911-5664ED480276}" type="pres">
      <dgm:prSet presAssocID="{FBA080E8-5EA5-44A3-BEAB-D9D48142F52C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CB7276-3E77-4EF2-938B-C8B7D1AB63B1}" type="pres">
      <dgm:prSet presAssocID="{FBA080E8-5EA5-44A3-BEAB-D9D48142F52C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51F374-9854-4D26-B08F-27B65042DD8C}" type="pres">
      <dgm:prSet presAssocID="{FE291BC7-703F-4C64-AA47-956182447F7C}" presName="sp" presStyleCnt="0"/>
      <dgm:spPr/>
    </dgm:pt>
    <dgm:pt modelId="{F35D7FEB-DB3F-4EA4-B65C-65252D1A6557}" type="pres">
      <dgm:prSet presAssocID="{2A5CC1C1-6C73-4765-A1BD-0B3D1A8570AE}" presName="composite" presStyleCnt="0"/>
      <dgm:spPr/>
    </dgm:pt>
    <dgm:pt modelId="{A18BB4A3-7F17-42C1-90AF-C0A1A679D2E7}" type="pres">
      <dgm:prSet presAssocID="{2A5CC1C1-6C73-4765-A1BD-0B3D1A8570AE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8F7348-27C8-49C8-90E6-35BC1368C0CA}" type="pres">
      <dgm:prSet presAssocID="{2A5CC1C1-6C73-4765-A1BD-0B3D1A8570AE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C67574-1726-4B48-959A-349B0FDB02EF}" type="pres">
      <dgm:prSet presAssocID="{39CC63D9-B9B8-4F0C-92BD-ACE310840548}" presName="sp" presStyleCnt="0"/>
      <dgm:spPr/>
    </dgm:pt>
    <dgm:pt modelId="{C2C686FE-459D-4A5E-9F6C-AB63BC2E60E7}" type="pres">
      <dgm:prSet presAssocID="{336FED08-44F8-44AA-A2F4-A2EEC724D1F3}" presName="composite" presStyleCnt="0"/>
      <dgm:spPr/>
    </dgm:pt>
    <dgm:pt modelId="{6F0F34CE-0FF2-451A-940F-3C0C9E18942A}" type="pres">
      <dgm:prSet presAssocID="{336FED08-44F8-44AA-A2F4-A2EEC724D1F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351CE9-E2F8-47AA-9B83-5135376BA3DA}" type="pres">
      <dgm:prSet presAssocID="{336FED08-44F8-44AA-A2F4-A2EEC724D1F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54E0AC-1EBF-4322-B8FD-E61BA0DD0F20}" type="pres">
      <dgm:prSet presAssocID="{7B2043A1-8CB3-4FC8-9B6E-E9178119AC9F}" presName="sp" presStyleCnt="0"/>
      <dgm:spPr/>
    </dgm:pt>
    <dgm:pt modelId="{B24BE20B-77D4-4286-ACAE-7D74E9797E46}" type="pres">
      <dgm:prSet presAssocID="{3BA149B5-FBD8-4866-BA10-398BE9E88039}" presName="composite" presStyleCnt="0"/>
      <dgm:spPr/>
    </dgm:pt>
    <dgm:pt modelId="{3B3C409B-6F3D-44B1-A629-6B74DC2E148E}" type="pres">
      <dgm:prSet presAssocID="{3BA149B5-FBD8-4866-BA10-398BE9E88039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D9257F-13C7-4A48-8BAF-FB05114D02D2}" type="pres">
      <dgm:prSet presAssocID="{3BA149B5-FBD8-4866-BA10-398BE9E88039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AEFF87-0E3D-4D43-86EE-44F3B79351D2}" type="pres">
      <dgm:prSet presAssocID="{35F448B6-2058-403C-8C07-91163AF2FFB6}" presName="sp" presStyleCnt="0"/>
      <dgm:spPr/>
    </dgm:pt>
    <dgm:pt modelId="{6BC3EED3-167A-4AD8-8FF3-B55905307E50}" type="pres">
      <dgm:prSet presAssocID="{C0506199-F8B3-417A-BDD3-D8078ECA93BB}" presName="composite" presStyleCnt="0"/>
      <dgm:spPr/>
    </dgm:pt>
    <dgm:pt modelId="{BD86C012-4EEB-4AE3-A26C-1D46B3348D6F}" type="pres">
      <dgm:prSet presAssocID="{C0506199-F8B3-417A-BDD3-D8078ECA93BB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459D5F-3E38-4C13-8C60-0E8028948718}" type="pres">
      <dgm:prSet presAssocID="{C0506199-F8B3-417A-BDD3-D8078ECA93BB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973B30-7F64-464B-AF6A-1D6B3EB66F04}" srcId="{C0506199-F8B3-417A-BDD3-D8078ECA93BB}" destId="{BC53FAC4-1BBF-485E-9F8E-3C49E26C3631}" srcOrd="0" destOrd="0" parTransId="{C5AB6BC7-C97D-4699-A592-1226331FA1E9}" sibTransId="{93FF2DD8-219D-4C92-B55C-991CF18B7E54}"/>
    <dgm:cxn modelId="{546BFAAF-2295-4539-BD7A-F5E3ACDBE50D}" srcId="{F7ECD749-D079-4116-AA93-D4D66383B825}" destId="{3BA149B5-FBD8-4866-BA10-398BE9E88039}" srcOrd="4" destOrd="0" parTransId="{7422D5CB-295A-4BFA-A307-83C35635099E}" sibTransId="{35F448B6-2058-403C-8C07-91163AF2FFB6}"/>
    <dgm:cxn modelId="{03617B01-B882-49B2-81B6-73D5CE9C8404}" type="presOf" srcId="{C0506199-F8B3-417A-BDD3-D8078ECA93BB}" destId="{BD86C012-4EEB-4AE3-A26C-1D46B3348D6F}" srcOrd="0" destOrd="0" presId="urn:microsoft.com/office/officeart/2005/8/layout/chevron2"/>
    <dgm:cxn modelId="{F8C33ADD-4111-40D3-8B70-DB0FC9027627}" type="presOf" srcId="{F7ECD749-D079-4116-AA93-D4D66383B825}" destId="{7C3259DA-2B7E-457E-AFE0-C2DB60F5D8AE}" srcOrd="0" destOrd="0" presId="urn:microsoft.com/office/officeart/2005/8/layout/chevron2"/>
    <dgm:cxn modelId="{CD83E949-6818-427D-917B-951119F093A8}" srcId="{FBA080E8-5EA5-44A3-BEAB-D9D48142F52C}" destId="{5945587B-821F-4110-8B30-CBDFDC420CB1}" srcOrd="0" destOrd="0" parTransId="{D4F075E1-3A0E-4CFA-9594-CC51B142CE89}" sibTransId="{FA9D2277-FC76-4113-9902-E17986C3BFFB}"/>
    <dgm:cxn modelId="{3FCFC14E-5D90-4B8E-A0E2-7CB52C224109}" type="presOf" srcId="{BC53FAC4-1BBF-485E-9F8E-3C49E26C3631}" destId="{90459D5F-3E38-4C13-8C60-0E8028948718}" srcOrd="0" destOrd="0" presId="urn:microsoft.com/office/officeart/2005/8/layout/chevron2"/>
    <dgm:cxn modelId="{D214CB85-2633-4386-9543-D80775FF9A11}" type="presOf" srcId="{2A5CC1C1-6C73-4765-A1BD-0B3D1A8570AE}" destId="{A18BB4A3-7F17-42C1-90AF-C0A1A679D2E7}" srcOrd="0" destOrd="0" presId="urn:microsoft.com/office/officeart/2005/8/layout/chevron2"/>
    <dgm:cxn modelId="{2A40E8C1-5368-4554-A00F-56AC732F0DB8}" type="presOf" srcId="{CCB65AA7-6901-474B-BA1E-C0B34D68044F}" destId="{72D9257F-13C7-4A48-8BAF-FB05114D02D2}" srcOrd="0" destOrd="0" presId="urn:microsoft.com/office/officeart/2005/8/layout/chevron2"/>
    <dgm:cxn modelId="{4B33FA67-ED65-421D-823E-23034D73C916}" type="presOf" srcId="{CCB3D9CA-7B10-40B3-B64D-3463BCF7302A}" destId="{348F7348-27C8-49C8-90E6-35BC1368C0CA}" srcOrd="0" destOrd="0" presId="urn:microsoft.com/office/officeart/2005/8/layout/chevron2"/>
    <dgm:cxn modelId="{7C56E4A5-D770-4E51-B535-9629FDAC040F}" srcId="{F7ECD749-D079-4116-AA93-D4D66383B825}" destId="{FBA080E8-5EA5-44A3-BEAB-D9D48142F52C}" srcOrd="1" destOrd="0" parTransId="{41E4E292-FB73-41D6-95A1-DE7540674780}" sibTransId="{FE291BC7-703F-4C64-AA47-956182447F7C}"/>
    <dgm:cxn modelId="{52005895-B21F-477C-9528-9CE3ECA71868}" type="presOf" srcId="{F209710F-F662-4011-B70E-3E237E2B52D9}" destId="{565DC3AA-B44F-4598-8131-B0B1A0EDE6F8}" srcOrd="0" destOrd="0" presId="urn:microsoft.com/office/officeart/2005/8/layout/chevron2"/>
    <dgm:cxn modelId="{D043ACB2-BF17-4D54-8E3C-D7AAF65FD905}" srcId="{2A5CC1C1-6C73-4765-A1BD-0B3D1A8570AE}" destId="{CCB3D9CA-7B10-40B3-B64D-3463BCF7302A}" srcOrd="0" destOrd="0" parTransId="{C8592B7F-1FEA-4604-B6D1-3B2DD10837FF}" sibTransId="{95CA074C-3502-44CB-A3C8-AD3088C11100}"/>
    <dgm:cxn modelId="{ADA34D34-1019-4A2E-AACB-C5E4ACFD3EC1}" type="presOf" srcId="{5945587B-821F-4110-8B30-CBDFDC420CB1}" destId="{BFCB7276-3E77-4EF2-938B-C8B7D1AB63B1}" srcOrd="0" destOrd="0" presId="urn:microsoft.com/office/officeart/2005/8/layout/chevron2"/>
    <dgm:cxn modelId="{57AFD16D-597B-4934-B3FA-0662CE49A6CE}" type="presOf" srcId="{1F1CB298-BF1A-404F-8E87-696A764F7D0C}" destId="{11351CE9-E2F8-47AA-9B83-5135376BA3DA}" srcOrd="0" destOrd="0" presId="urn:microsoft.com/office/officeart/2005/8/layout/chevron2"/>
    <dgm:cxn modelId="{CC4800CE-996A-40B2-9438-7B7C51C837E8}" srcId="{F7ECD749-D079-4116-AA93-D4D66383B825}" destId="{336FED08-44F8-44AA-A2F4-A2EEC724D1F3}" srcOrd="3" destOrd="0" parTransId="{82EAE0F8-1020-4C80-85EA-17AA3B190567}" sibTransId="{7B2043A1-8CB3-4FC8-9B6E-E9178119AC9F}"/>
    <dgm:cxn modelId="{C010B6CB-2E39-4C8C-9AAC-17FA8787F653}" srcId="{3BA149B5-FBD8-4866-BA10-398BE9E88039}" destId="{CCB65AA7-6901-474B-BA1E-C0B34D68044F}" srcOrd="0" destOrd="0" parTransId="{53893603-B7CA-42F1-B2C0-FADE97FCF5C3}" sibTransId="{EF41A83F-392E-46A9-8F6F-3DD41A181F85}"/>
    <dgm:cxn modelId="{D9F0F5CC-1776-45BD-B388-859F39FACDEB}" type="presOf" srcId="{3BA149B5-FBD8-4866-BA10-398BE9E88039}" destId="{3B3C409B-6F3D-44B1-A629-6B74DC2E148E}" srcOrd="0" destOrd="0" presId="urn:microsoft.com/office/officeart/2005/8/layout/chevron2"/>
    <dgm:cxn modelId="{8B740172-21F2-4CA7-B946-AD0822C55061}" type="presOf" srcId="{83A568B6-980A-40EA-8360-76CB7DB9E7DE}" destId="{9D19DE9B-C40A-4EFD-AB8C-8F8A47EEAE92}" srcOrd="0" destOrd="0" presId="urn:microsoft.com/office/officeart/2005/8/layout/chevron2"/>
    <dgm:cxn modelId="{B3029744-EA65-40B6-984F-1921E2F81572}" srcId="{F7ECD749-D079-4116-AA93-D4D66383B825}" destId="{C0506199-F8B3-417A-BDD3-D8078ECA93BB}" srcOrd="5" destOrd="0" parTransId="{FA1D6B3A-DC7D-49D0-96DA-1310FBDB6FDF}" sibTransId="{C6A96C91-149D-423F-AB39-5EEB94944684}"/>
    <dgm:cxn modelId="{CBEE9412-991B-4B6E-ACE7-D64C98E9DB85}" type="presOf" srcId="{FBA080E8-5EA5-44A3-BEAB-D9D48142F52C}" destId="{72E253B3-71FB-4E93-9911-5664ED480276}" srcOrd="0" destOrd="0" presId="urn:microsoft.com/office/officeart/2005/8/layout/chevron2"/>
    <dgm:cxn modelId="{2F18CA06-CC75-42F0-A3B2-9AE1FF58A9FD}" srcId="{F7ECD749-D079-4116-AA93-D4D66383B825}" destId="{2A5CC1C1-6C73-4765-A1BD-0B3D1A8570AE}" srcOrd="2" destOrd="0" parTransId="{8AB36EC1-5290-4888-98A2-27E7AF4B7ABF}" sibTransId="{39CC63D9-B9B8-4F0C-92BD-ACE310840548}"/>
    <dgm:cxn modelId="{C7CFDEDC-44E2-4ECA-A606-F558D7E12032}" type="presOf" srcId="{336FED08-44F8-44AA-A2F4-A2EEC724D1F3}" destId="{6F0F34CE-0FF2-451A-940F-3C0C9E18942A}" srcOrd="0" destOrd="0" presId="urn:microsoft.com/office/officeart/2005/8/layout/chevron2"/>
    <dgm:cxn modelId="{580C530E-4610-408A-B9BE-D508865EEB22}" srcId="{F7ECD749-D079-4116-AA93-D4D66383B825}" destId="{83A568B6-980A-40EA-8360-76CB7DB9E7DE}" srcOrd="0" destOrd="0" parTransId="{CBCCF4FE-8DD2-43D5-89BA-89FE39872491}" sibTransId="{77F576C0-DF51-44F3-8314-5C0711317AD4}"/>
    <dgm:cxn modelId="{E941DA3B-78CC-4536-80B0-F90729D16876}" srcId="{83A568B6-980A-40EA-8360-76CB7DB9E7DE}" destId="{F209710F-F662-4011-B70E-3E237E2B52D9}" srcOrd="0" destOrd="0" parTransId="{C3AD0400-3AFA-4184-A524-5939C146E419}" sibTransId="{B7B49D24-DD27-494C-BD3E-E1AFA854BF69}"/>
    <dgm:cxn modelId="{DD67C3D3-29F9-48F7-9F82-7A44D922ED70}" srcId="{336FED08-44F8-44AA-A2F4-A2EEC724D1F3}" destId="{1F1CB298-BF1A-404F-8E87-696A764F7D0C}" srcOrd="0" destOrd="0" parTransId="{BF6113B0-EE69-4AAE-94D5-65381262314E}" sibTransId="{1AAEEEDA-AE56-4F23-BBFF-FC6F2D9F4192}"/>
    <dgm:cxn modelId="{99CC0C90-4CEF-4D7A-8953-B3714E9F50AC}" type="presParOf" srcId="{7C3259DA-2B7E-457E-AFE0-C2DB60F5D8AE}" destId="{6AC0A144-49F0-4AC5-8BD9-9EBF9A44470D}" srcOrd="0" destOrd="0" presId="urn:microsoft.com/office/officeart/2005/8/layout/chevron2"/>
    <dgm:cxn modelId="{7864AA1E-650D-4B12-99E5-CF40B122C37B}" type="presParOf" srcId="{6AC0A144-49F0-4AC5-8BD9-9EBF9A44470D}" destId="{9D19DE9B-C40A-4EFD-AB8C-8F8A47EEAE92}" srcOrd="0" destOrd="0" presId="urn:microsoft.com/office/officeart/2005/8/layout/chevron2"/>
    <dgm:cxn modelId="{DC7970E7-EF2F-47D1-B128-E4AD14B6DA74}" type="presParOf" srcId="{6AC0A144-49F0-4AC5-8BD9-9EBF9A44470D}" destId="{565DC3AA-B44F-4598-8131-B0B1A0EDE6F8}" srcOrd="1" destOrd="0" presId="urn:microsoft.com/office/officeart/2005/8/layout/chevron2"/>
    <dgm:cxn modelId="{1A7EDC83-F5FC-41AE-A923-4C1567949A1E}" type="presParOf" srcId="{7C3259DA-2B7E-457E-AFE0-C2DB60F5D8AE}" destId="{A55875D4-C6E3-4ABD-AB85-9FFAD0208BE7}" srcOrd="1" destOrd="0" presId="urn:microsoft.com/office/officeart/2005/8/layout/chevron2"/>
    <dgm:cxn modelId="{82725CEE-3000-4713-8254-DD244053C396}" type="presParOf" srcId="{7C3259DA-2B7E-457E-AFE0-C2DB60F5D8AE}" destId="{7C03418E-81CA-40A2-A343-1528F609FA7B}" srcOrd="2" destOrd="0" presId="urn:microsoft.com/office/officeart/2005/8/layout/chevron2"/>
    <dgm:cxn modelId="{37F8A214-594C-4817-BA24-32926E784950}" type="presParOf" srcId="{7C03418E-81CA-40A2-A343-1528F609FA7B}" destId="{72E253B3-71FB-4E93-9911-5664ED480276}" srcOrd="0" destOrd="0" presId="urn:microsoft.com/office/officeart/2005/8/layout/chevron2"/>
    <dgm:cxn modelId="{DA259EBD-A7A1-47E4-BC80-F7B3633E1E6B}" type="presParOf" srcId="{7C03418E-81CA-40A2-A343-1528F609FA7B}" destId="{BFCB7276-3E77-4EF2-938B-C8B7D1AB63B1}" srcOrd="1" destOrd="0" presId="urn:microsoft.com/office/officeart/2005/8/layout/chevron2"/>
    <dgm:cxn modelId="{0D34FBE9-0C43-4EBE-BA65-FD2C4AB5E89F}" type="presParOf" srcId="{7C3259DA-2B7E-457E-AFE0-C2DB60F5D8AE}" destId="{4F51F374-9854-4D26-B08F-27B65042DD8C}" srcOrd="3" destOrd="0" presId="urn:microsoft.com/office/officeart/2005/8/layout/chevron2"/>
    <dgm:cxn modelId="{2192A5C2-37D5-4C7B-9A3B-2F27EF4747A5}" type="presParOf" srcId="{7C3259DA-2B7E-457E-AFE0-C2DB60F5D8AE}" destId="{F35D7FEB-DB3F-4EA4-B65C-65252D1A6557}" srcOrd="4" destOrd="0" presId="urn:microsoft.com/office/officeart/2005/8/layout/chevron2"/>
    <dgm:cxn modelId="{E40CBB7D-4E6E-4024-A709-957322F3763C}" type="presParOf" srcId="{F35D7FEB-DB3F-4EA4-B65C-65252D1A6557}" destId="{A18BB4A3-7F17-42C1-90AF-C0A1A679D2E7}" srcOrd="0" destOrd="0" presId="urn:microsoft.com/office/officeart/2005/8/layout/chevron2"/>
    <dgm:cxn modelId="{AC826D11-37E6-4AFD-A0D7-2BB92653C72A}" type="presParOf" srcId="{F35D7FEB-DB3F-4EA4-B65C-65252D1A6557}" destId="{348F7348-27C8-49C8-90E6-35BC1368C0CA}" srcOrd="1" destOrd="0" presId="urn:microsoft.com/office/officeart/2005/8/layout/chevron2"/>
    <dgm:cxn modelId="{699A469C-EB78-4B46-A77E-29EF53761B17}" type="presParOf" srcId="{7C3259DA-2B7E-457E-AFE0-C2DB60F5D8AE}" destId="{26C67574-1726-4B48-959A-349B0FDB02EF}" srcOrd="5" destOrd="0" presId="urn:microsoft.com/office/officeart/2005/8/layout/chevron2"/>
    <dgm:cxn modelId="{83A1A36D-E5F7-4707-8ECA-D404EE69F688}" type="presParOf" srcId="{7C3259DA-2B7E-457E-AFE0-C2DB60F5D8AE}" destId="{C2C686FE-459D-4A5E-9F6C-AB63BC2E60E7}" srcOrd="6" destOrd="0" presId="urn:microsoft.com/office/officeart/2005/8/layout/chevron2"/>
    <dgm:cxn modelId="{EDE9EFF0-3745-4585-AA33-3C3AD9625EE6}" type="presParOf" srcId="{C2C686FE-459D-4A5E-9F6C-AB63BC2E60E7}" destId="{6F0F34CE-0FF2-451A-940F-3C0C9E18942A}" srcOrd="0" destOrd="0" presId="urn:microsoft.com/office/officeart/2005/8/layout/chevron2"/>
    <dgm:cxn modelId="{E4C5E2F2-E3EF-4C02-B3F6-4C4677805BCC}" type="presParOf" srcId="{C2C686FE-459D-4A5E-9F6C-AB63BC2E60E7}" destId="{11351CE9-E2F8-47AA-9B83-5135376BA3DA}" srcOrd="1" destOrd="0" presId="urn:microsoft.com/office/officeart/2005/8/layout/chevron2"/>
    <dgm:cxn modelId="{898DEFFF-1576-4710-9EC9-7278AD19A1A5}" type="presParOf" srcId="{7C3259DA-2B7E-457E-AFE0-C2DB60F5D8AE}" destId="{2854E0AC-1EBF-4322-B8FD-E61BA0DD0F20}" srcOrd="7" destOrd="0" presId="urn:microsoft.com/office/officeart/2005/8/layout/chevron2"/>
    <dgm:cxn modelId="{E0BBF7B3-55A6-4192-8401-D51636D0C9D0}" type="presParOf" srcId="{7C3259DA-2B7E-457E-AFE0-C2DB60F5D8AE}" destId="{B24BE20B-77D4-4286-ACAE-7D74E9797E46}" srcOrd="8" destOrd="0" presId="urn:microsoft.com/office/officeart/2005/8/layout/chevron2"/>
    <dgm:cxn modelId="{58944F16-7DE5-4286-B7C6-C2E445FDFC46}" type="presParOf" srcId="{B24BE20B-77D4-4286-ACAE-7D74E9797E46}" destId="{3B3C409B-6F3D-44B1-A629-6B74DC2E148E}" srcOrd="0" destOrd="0" presId="urn:microsoft.com/office/officeart/2005/8/layout/chevron2"/>
    <dgm:cxn modelId="{2302B41C-87B9-42CE-8477-EFE1AEF73EF5}" type="presParOf" srcId="{B24BE20B-77D4-4286-ACAE-7D74E9797E46}" destId="{72D9257F-13C7-4A48-8BAF-FB05114D02D2}" srcOrd="1" destOrd="0" presId="urn:microsoft.com/office/officeart/2005/8/layout/chevron2"/>
    <dgm:cxn modelId="{5A514385-8DB2-478C-A1A5-E7E1508C5CAD}" type="presParOf" srcId="{7C3259DA-2B7E-457E-AFE0-C2DB60F5D8AE}" destId="{8BAEFF87-0E3D-4D43-86EE-44F3B79351D2}" srcOrd="9" destOrd="0" presId="urn:microsoft.com/office/officeart/2005/8/layout/chevron2"/>
    <dgm:cxn modelId="{DF8B42EA-2D4D-4332-9B8B-3D6699611B2E}" type="presParOf" srcId="{7C3259DA-2B7E-457E-AFE0-C2DB60F5D8AE}" destId="{6BC3EED3-167A-4AD8-8FF3-B55905307E50}" srcOrd="10" destOrd="0" presId="urn:microsoft.com/office/officeart/2005/8/layout/chevron2"/>
    <dgm:cxn modelId="{C85BC713-12EB-49A4-9316-A5620FD4E9FD}" type="presParOf" srcId="{6BC3EED3-167A-4AD8-8FF3-B55905307E50}" destId="{BD86C012-4EEB-4AE3-A26C-1D46B3348D6F}" srcOrd="0" destOrd="0" presId="urn:microsoft.com/office/officeart/2005/8/layout/chevron2"/>
    <dgm:cxn modelId="{C8DD0FF2-3905-4678-8A15-7F91FF58EFDA}" type="presParOf" srcId="{6BC3EED3-167A-4AD8-8FF3-B55905307E50}" destId="{90459D5F-3E38-4C13-8C60-0E802894871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17C9F7-1DA7-44F7-BF49-2E67827A3430}" type="doc">
      <dgm:prSet loTypeId="urn:microsoft.com/office/officeart/2005/8/layout/vList6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2C34A02-3FAA-47F2-9633-3EDD6168A57C}">
      <dgm:prSet phldrT="[Text]"/>
      <dgm:spPr/>
      <dgm:t>
        <a:bodyPr/>
        <a:lstStyle/>
        <a:p>
          <a:r>
            <a:rPr lang="en-US" dirty="0" smtClean="0">
              <a:latin typeface="Lato Light" panose="020B0604020202020204" charset="0"/>
            </a:rPr>
            <a:t>Heroes</a:t>
          </a:r>
          <a:endParaRPr lang="en-US" dirty="0">
            <a:latin typeface="Lato Light" panose="020B0604020202020204" charset="0"/>
          </a:endParaRPr>
        </a:p>
      </dgm:t>
    </dgm:pt>
    <dgm:pt modelId="{613A6564-D145-4071-89FB-185823C62E5C}" type="parTrans" cxnId="{2935C90A-DF46-4C58-A231-CB2E61F3B695}">
      <dgm:prSet/>
      <dgm:spPr/>
      <dgm:t>
        <a:bodyPr/>
        <a:lstStyle/>
        <a:p>
          <a:endParaRPr lang="en-US"/>
        </a:p>
      </dgm:t>
    </dgm:pt>
    <dgm:pt modelId="{B376A204-E42F-4926-881A-60F9A6BFA101}" type="sibTrans" cxnId="{2935C90A-DF46-4C58-A231-CB2E61F3B695}">
      <dgm:prSet/>
      <dgm:spPr/>
      <dgm:t>
        <a:bodyPr/>
        <a:lstStyle/>
        <a:p>
          <a:endParaRPr lang="en-US"/>
        </a:p>
      </dgm:t>
    </dgm:pt>
    <dgm:pt modelId="{3A9A593E-9BD3-4839-A96B-0EA303D17D35}">
      <dgm:prSet phldrT="[Text]"/>
      <dgm:spPr/>
      <dgm:t>
        <a:bodyPr/>
        <a:lstStyle/>
        <a:p>
          <a:r>
            <a:rPr lang="en-US" dirty="0" smtClean="0">
              <a:latin typeface="Lato Light" panose="020B0604020202020204" charset="0"/>
            </a:rPr>
            <a:t>Archer</a:t>
          </a:r>
          <a:endParaRPr lang="en-US" dirty="0">
            <a:latin typeface="Lato Light" panose="020B0604020202020204" charset="0"/>
          </a:endParaRPr>
        </a:p>
      </dgm:t>
    </dgm:pt>
    <dgm:pt modelId="{E4952923-A93D-45E5-887E-6919407EAF4C}" type="parTrans" cxnId="{9722B69A-50D0-48AB-8D75-60AAA8B86F47}">
      <dgm:prSet/>
      <dgm:spPr/>
      <dgm:t>
        <a:bodyPr/>
        <a:lstStyle/>
        <a:p>
          <a:endParaRPr lang="en-US"/>
        </a:p>
      </dgm:t>
    </dgm:pt>
    <dgm:pt modelId="{3C39B971-D84D-4AC3-95CE-C749C7472F3D}" type="sibTrans" cxnId="{9722B69A-50D0-48AB-8D75-60AAA8B86F47}">
      <dgm:prSet/>
      <dgm:spPr/>
      <dgm:t>
        <a:bodyPr/>
        <a:lstStyle/>
        <a:p>
          <a:endParaRPr lang="en-US"/>
        </a:p>
      </dgm:t>
    </dgm:pt>
    <dgm:pt modelId="{3DC4A510-9C87-4D44-AD12-95341BC1D12D}">
      <dgm:prSet phldrT="[Text]"/>
      <dgm:spPr/>
      <dgm:t>
        <a:bodyPr/>
        <a:lstStyle/>
        <a:p>
          <a:r>
            <a:rPr lang="en-US" dirty="0" smtClean="0">
              <a:latin typeface="Lato Light" panose="020B0604020202020204" charset="0"/>
            </a:rPr>
            <a:t>Knight</a:t>
          </a:r>
          <a:endParaRPr lang="en-US" dirty="0">
            <a:latin typeface="Lato Light" panose="020B0604020202020204" charset="0"/>
          </a:endParaRPr>
        </a:p>
      </dgm:t>
    </dgm:pt>
    <dgm:pt modelId="{31A8CBB5-4ED1-4E96-957A-28786E61A6A7}" type="parTrans" cxnId="{9C88F2F5-6B60-43D8-B55B-3EF0E35CF728}">
      <dgm:prSet/>
      <dgm:spPr/>
      <dgm:t>
        <a:bodyPr/>
        <a:lstStyle/>
        <a:p>
          <a:endParaRPr lang="en-US"/>
        </a:p>
      </dgm:t>
    </dgm:pt>
    <dgm:pt modelId="{77124956-D81B-4816-9ABF-D91C10835418}" type="sibTrans" cxnId="{9C88F2F5-6B60-43D8-B55B-3EF0E35CF728}">
      <dgm:prSet/>
      <dgm:spPr/>
      <dgm:t>
        <a:bodyPr/>
        <a:lstStyle/>
        <a:p>
          <a:endParaRPr lang="en-US"/>
        </a:p>
      </dgm:t>
    </dgm:pt>
    <dgm:pt modelId="{EF65BE35-FF25-4F4B-9051-18814A91917D}">
      <dgm:prSet phldrT="[Text]"/>
      <dgm:spPr/>
      <dgm:t>
        <a:bodyPr/>
        <a:lstStyle/>
        <a:p>
          <a:r>
            <a:rPr lang="en-US" dirty="0" smtClean="0">
              <a:latin typeface="Lato Light" panose="020B0604020202020204" charset="0"/>
            </a:rPr>
            <a:t>Monsters</a:t>
          </a:r>
          <a:endParaRPr lang="en-US" dirty="0">
            <a:latin typeface="Lato Light" panose="020B0604020202020204" charset="0"/>
          </a:endParaRPr>
        </a:p>
      </dgm:t>
    </dgm:pt>
    <dgm:pt modelId="{B0D05CEA-2DEA-4D81-97DD-7400EF64E2B6}" type="parTrans" cxnId="{316E7513-87E2-4E1B-A16C-CDE178B266F2}">
      <dgm:prSet/>
      <dgm:spPr/>
      <dgm:t>
        <a:bodyPr/>
        <a:lstStyle/>
        <a:p>
          <a:endParaRPr lang="en-US"/>
        </a:p>
      </dgm:t>
    </dgm:pt>
    <dgm:pt modelId="{C550C362-BA8D-464F-BC00-05686F8351DB}" type="sibTrans" cxnId="{316E7513-87E2-4E1B-A16C-CDE178B266F2}">
      <dgm:prSet/>
      <dgm:spPr/>
      <dgm:t>
        <a:bodyPr/>
        <a:lstStyle/>
        <a:p>
          <a:endParaRPr lang="en-US"/>
        </a:p>
      </dgm:t>
    </dgm:pt>
    <dgm:pt modelId="{4B10B86A-C29F-40C9-B73D-B373C7B0DD38}">
      <dgm:prSet phldrT="[Text]"/>
      <dgm:spPr/>
      <dgm:t>
        <a:bodyPr/>
        <a:lstStyle/>
        <a:p>
          <a:r>
            <a:rPr lang="en-US" dirty="0" smtClean="0">
              <a:latin typeface="Lato Light" panose="020B0604020202020204" charset="0"/>
            </a:rPr>
            <a:t>Troll</a:t>
          </a:r>
          <a:endParaRPr lang="en-US" dirty="0">
            <a:latin typeface="Lato Light" panose="020B0604020202020204" charset="0"/>
          </a:endParaRPr>
        </a:p>
      </dgm:t>
    </dgm:pt>
    <dgm:pt modelId="{FBF1F775-C667-4260-8366-9222912A261E}" type="parTrans" cxnId="{F3BD481E-9F95-432F-9A3B-6ECEC2572ADC}">
      <dgm:prSet/>
      <dgm:spPr/>
      <dgm:t>
        <a:bodyPr/>
        <a:lstStyle/>
        <a:p>
          <a:endParaRPr lang="en-US"/>
        </a:p>
      </dgm:t>
    </dgm:pt>
    <dgm:pt modelId="{7E2A5DE2-FEBB-49AA-9EE6-C13CF756B524}" type="sibTrans" cxnId="{F3BD481E-9F95-432F-9A3B-6ECEC2572ADC}">
      <dgm:prSet/>
      <dgm:spPr/>
      <dgm:t>
        <a:bodyPr/>
        <a:lstStyle/>
        <a:p>
          <a:endParaRPr lang="en-US"/>
        </a:p>
      </dgm:t>
    </dgm:pt>
    <dgm:pt modelId="{E6DB7587-D34F-49B6-A102-DE91AED6FE59}">
      <dgm:prSet phldrT="[Text]"/>
      <dgm:spPr/>
      <dgm:t>
        <a:bodyPr/>
        <a:lstStyle/>
        <a:p>
          <a:r>
            <a:rPr lang="en-US" dirty="0" err="1" smtClean="0">
              <a:latin typeface="Lato Light" panose="020B0604020202020204" charset="0"/>
            </a:rPr>
            <a:t>Ork</a:t>
          </a:r>
          <a:endParaRPr lang="en-US" dirty="0">
            <a:latin typeface="Lato Light" panose="020B0604020202020204" charset="0"/>
          </a:endParaRPr>
        </a:p>
      </dgm:t>
    </dgm:pt>
    <dgm:pt modelId="{D1DB2A30-B237-4EFE-84D7-81A8C3122AAE}" type="parTrans" cxnId="{818362C8-FF9D-4339-ADF7-DD0924A9EE6B}">
      <dgm:prSet/>
      <dgm:spPr/>
      <dgm:t>
        <a:bodyPr/>
        <a:lstStyle/>
        <a:p>
          <a:endParaRPr lang="en-US"/>
        </a:p>
      </dgm:t>
    </dgm:pt>
    <dgm:pt modelId="{470CDF3D-6D6B-4C96-9ECF-86D85775F97D}" type="sibTrans" cxnId="{818362C8-FF9D-4339-ADF7-DD0924A9EE6B}">
      <dgm:prSet/>
      <dgm:spPr/>
      <dgm:t>
        <a:bodyPr/>
        <a:lstStyle/>
        <a:p>
          <a:endParaRPr lang="en-US"/>
        </a:p>
      </dgm:t>
    </dgm:pt>
    <dgm:pt modelId="{9D171324-22D0-4BE6-A3AA-FC0DD2C55A43}">
      <dgm:prSet phldrT="[Text]"/>
      <dgm:spPr/>
      <dgm:t>
        <a:bodyPr/>
        <a:lstStyle/>
        <a:p>
          <a:endParaRPr lang="en-US" dirty="0">
            <a:latin typeface="Lato Light" panose="020B0604020202020204" charset="0"/>
          </a:endParaRPr>
        </a:p>
      </dgm:t>
    </dgm:pt>
    <dgm:pt modelId="{56F68AC8-2F58-4ECE-B93B-2016C003FAD8}" type="parTrans" cxnId="{E9388C8E-5227-4DAF-B23F-602948E6B689}">
      <dgm:prSet/>
      <dgm:spPr/>
      <dgm:t>
        <a:bodyPr/>
        <a:lstStyle/>
        <a:p>
          <a:endParaRPr lang="en-US"/>
        </a:p>
      </dgm:t>
    </dgm:pt>
    <dgm:pt modelId="{A3A954EA-3268-4ACD-8140-6398654B3F14}" type="sibTrans" cxnId="{E9388C8E-5227-4DAF-B23F-602948E6B689}">
      <dgm:prSet/>
      <dgm:spPr/>
      <dgm:t>
        <a:bodyPr/>
        <a:lstStyle/>
        <a:p>
          <a:endParaRPr lang="en-US"/>
        </a:p>
      </dgm:t>
    </dgm:pt>
    <dgm:pt modelId="{0D8E4001-4285-4902-8EA4-FF07B9E4442D}">
      <dgm:prSet phldrT="[Text]"/>
      <dgm:spPr/>
      <dgm:t>
        <a:bodyPr/>
        <a:lstStyle/>
        <a:p>
          <a:endParaRPr lang="en-US" dirty="0">
            <a:latin typeface="Lato Light" panose="020B0604020202020204" charset="0"/>
          </a:endParaRPr>
        </a:p>
      </dgm:t>
    </dgm:pt>
    <dgm:pt modelId="{A6A6FBBE-2E23-4668-B3A0-3930B88BA2A7}" type="parTrans" cxnId="{6C1DBAD2-3807-4D9A-A8D0-B838BED1A145}">
      <dgm:prSet/>
      <dgm:spPr/>
      <dgm:t>
        <a:bodyPr/>
        <a:lstStyle/>
        <a:p>
          <a:endParaRPr lang="en-US"/>
        </a:p>
      </dgm:t>
    </dgm:pt>
    <dgm:pt modelId="{13CD7699-1199-4991-99DD-49351B4E58FD}" type="sibTrans" cxnId="{6C1DBAD2-3807-4D9A-A8D0-B838BED1A145}">
      <dgm:prSet/>
      <dgm:spPr/>
      <dgm:t>
        <a:bodyPr/>
        <a:lstStyle/>
        <a:p>
          <a:endParaRPr lang="en-US"/>
        </a:p>
      </dgm:t>
    </dgm:pt>
    <dgm:pt modelId="{1A9CA8B2-64FC-4450-9C30-1A9292162A69}" type="pres">
      <dgm:prSet presAssocID="{6717C9F7-1DA7-44F7-BF49-2E67827A3430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0BA610F-075E-40CF-AB96-1AE9A350E003}" type="pres">
      <dgm:prSet presAssocID="{52C34A02-3FAA-47F2-9633-3EDD6168A57C}" presName="linNode" presStyleCnt="0"/>
      <dgm:spPr/>
    </dgm:pt>
    <dgm:pt modelId="{8CC9BEEA-8763-493E-8096-C7C43467A7D7}" type="pres">
      <dgm:prSet presAssocID="{52C34A02-3FAA-47F2-9633-3EDD6168A57C}" presName="parentShp" presStyleLbl="node1" presStyleIdx="0" presStyleCnt="2" custScaleX="1227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EECAA1-9E7D-4DBF-A3A3-807D828E7C70}" type="pres">
      <dgm:prSet presAssocID="{52C34A02-3FAA-47F2-9633-3EDD6168A57C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9B617-7E6A-44D0-AB48-58A3A6EEC13C}" type="pres">
      <dgm:prSet presAssocID="{B376A204-E42F-4926-881A-60F9A6BFA101}" presName="spacing" presStyleCnt="0"/>
      <dgm:spPr/>
    </dgm:pt>
    <dgm:pt modelId="{56A87720-8C6F-41A6-A655-42F6CCDFE06D}" type="pres">
      <dgm:prSet presAssocID="{EF65BE35-FF25-4F4B-9051-18814A91917D}" presName="linNode" presStyleCnt="0"/>
      <dgm:spPr/>
    </dgm:pt>
    <dgm:pt modelId="{A81FDD1F-062D-4288-B7B4-FE25952679B0}" type="pres">
      <dgm:prSet presAssocID="{EF65BE35-FF25-4F4B-9051-18814A91917D}" presName="parentShp" presStyleLbl="node1" presStyleIdx="1" presStyleCnt="2" custScaleX="1260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48DC24-BAA5-4E4A-8EE7-082D4CFC466B}" type="pres">
      <dgm:prSet presAssocID="{EF65BE35-FF25-4F4B-9051-18814A91917D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CC740D-206B-4599-9606-8447B98F298C}" type="presOf" srcId="{EF65BE35-FF25-4F4B-9051-18814A91917D}" destId="{A81FDD1F-062D-4288-B7B4-FE25952679B0}" srcOrd="0" destOrd="0" presId="urn:microsoft.com/office/officeart/2005/8/layout/vList6"/>
    <dgm:cxn modelId="{9C88F2F5-6B60-43D8-B55B-3EF0E35CF728}" srcId="{52C34A02-3FAA-47F2-9633-3EDD6168A57C}" destId="{3DC4A510-9C87-4D44-AD12-95341BC1D12D}" srcOrd="2" destOrd="0" parTransId="{31A8CBB5-4ED1-4E96-957A-28786E61A6A7}" sibTransId="{77124956-D81B-4816-9ABF-D91C10835418}"/>
    <dgm:cxn modelId="{316E7513-87E2-4E1B-A16C-CDE178B266F2}" srcId="{6717C9F7-1DA7-44F7-BF49-2E67827A3430}" destId="{EF65BE35-FF25-4F4B-9051-18814A91917D}" srcOrd="1" destOrd="0" parTransId="{B0D05CEA-2DEA-4D81-97DD-7400EF64E2B6}" sibTransId="{C550C362-BA8D-464F-BC00-05686F8351DB}"/>
    <dgm:cxn modelId="{9722B69A-50D0-48AB-8D75-60AAA8B86F47}" srcId="{52C34A02-3FAA-47F2-9633-3EDD6168A57C}" destId="{3A9A593E-9BD3-4839-A96B-0EA303D17D35}" srcOrd="1" destOrd="0" parTransId="{E4952923-A93D-45E5-887E-6919407EAF4C}" sibTransId="{3C39B971-D84D-4AC3-95CE-C749C7472F3D}"/>
    <dgm:cxn modelId="{2935C90A-DF46-4C58-A231-CB2E61F3B695}" srcId="{6717C9F7-1DA7-44F7-BF49-2E67827A3430}" destId="{52C34A02-3FAA-47F2-9633-3EDD6168A57C}" srcOrd="0" destOrd="0" parTransId="{613A6564-D145-4071-89FB-185823C62E5C}" sibTransId="{B376A204-E42F-4926-881A-60F9A6BFA101}"/>
    <dgm:cxn modelId="{818362C8-FF9D-4339-ADF7-DD0924A9EE6B}" srcId="{EF65BE35-FF25-4F4B-9051-18814A91917D}" destId="{E6DB7587-D34F-49B6-A102-DE91AED6FE59}" srcOrd="2" destOrd="0" parTransId="{D1DB2A30-B237-4EFE-84D7-81A8C3122AAE}" sibTransId="{470CDF3D-6D6B-4C96-9ECF-86D85775F97D}"/>
    <dgm:cxn modelId="{8A0FBBE7-E9D8-4435-B824-A47C380AB6B5}" type="presOf" srcId="{4B10B86A-C29F-40C9-B73D-B373C7B0DD38}" destId="{4448DC24-BAA5-4E4A-8EE7-082D4CFC466B}" srcOrd="0" destOrd="1" presId="urn:microsoft.com/office/officeart/2005/8/layout/vList6"/>
    <dgm:cxn modelId="{E3DFAF86-922E-43C3-8EA0-A1BC3143EF0F}" type="presOf" srcId="{9D171324-22D0-4BE6-A3AA-FC0DD2C55A43}" destId="{4448DC24-BAA5-4E4A-8EE7-082D4CFC466B}" srcOrd="0" destOrd="0" presId="urn:microsoft.com/office/officeart/2005/8/layout/vList6"/>
    <dgm:cxn modelId="{41341D5C-703A-439C-815A-5B5B3ABBA105}" type="presOf" srcId="{E6DB7587-D34F-49B6-A102-DE91AED6FE59}" destId="{4448DC24-BAA5-4E4A-8EE7-082D4CFC466B}" srcOrd="0" destOrd="2" presId="urn:microsoft.com/office/officeart/2005/8/layout/vList6"/>
    <dgm:cxn modelId="{9F448454-B18B-40A9-AB74-3AF40115009C}" type="presOf" srcId="{6717C9F7-1DA7-44F7-BF49-2E67827A3430}" destId="{1A9CA8B2-64FC-4450-9C30-1A9292162A69}" srcOrd="0" destOrd="0" presId="urn:microsoft.com/office/officeart/2005/8/layout/vList6"/>
    <dgm:cxn modelId="{F994965D-9D37-45BB-8CF7-262968B5DBA7}" type="presOf" srcId="{3DC4A510-9C87-4D44-AD12-95341BC1D12D}" destId="{F3EECAA1-9E7D-4DBF-A3A3-807D828E7C70}" srcOrd="0" destOrd="2" presId="urn:microsoft.com/office/officeart/2005/8/layout/vList6"/>
    <dgm:cxn modelId="{E9388C8E-5227-4DAF-B23F-602948E6B689}" srcId="{EF65BE35-FF25-4F4B-9051-18814A91917D}" destId="{9D171324-22D0-4BE6-A3AA-FC0DD2C55A43}" srcOrd="0" destOrd="0" parTransId="{56F68AC8-2F58-4ECE-B93B-2016C003FAD8}" sibTransId="{A3A954EA-3268-4ACD-8140-6398654B3F14}"/>
    <dgm:cxn modelId="{C409AD91-51B0-4336-9DD2-4CC239ABC02D}" type="presOf" srcId="{52C34A02-3FAA-47F2-9633-3EDD6168A57C}" destId="{8CC9BEEA-8763-493E-8096-C7C43467A7D7}" srcOrd="0" destOrd="0" presId="urn:microsoft.com/office/officeart/2005/8/layout/vList6"/>
    <dgm:cxn modelId="{E1ADBE38-C035-42D9-B7FE-53E1BE6CB453}" type="presOf" srcId="{3A9A593E-9BD3-4839-A96B-0EA303D17D35}" destId="{F3EECAA1-9E7D-4DBF-A3A3-807D828E7C70}" srcOrd="0" destOrd="1" presId="urn:microsoft.com/office/officeart/2005/8/layout/vList6"/>
    <dgm:cxn modelId="{F3BD481E-9F95-432F-9A3B-6ECEC2572ADC}" srcId="{EF65BE35-FF25-4F4B-9051-18814A91917D}" destId="{4B10B86A-C29F-40C9-B73D-B373C7B0DD38}" srcOrd="1" destOrd="0" parTransId="{FBF1F775-C667-4260-8366-9222912A261E}" sibTransId="{7E2A5DE2-FEBB-49AA-9EE6-C13CF756B524}"/>
    <dgm:cxn modelId="{55640CCF-7DA9-47F5-9BB2-7B0DA79A4BE3}" type="presOf" srcId="{0D8E4001-4285-4902-8EA4-FF07B9E4442D}" destId="{F3EECAA1-9E7D-4DBF-A3A3-807D828E7C70}" srcOrd="0" destOrd="0" presId="urn:microsoft.com/office/officeart/2005/8/layout/vList6"/>
    <dgm:cxn modelId="{6C1DBAD2-3807-4D9A-A8D0-B838BED1A145}" srcId="{52C34A02-3FAA-47F2-9633-3EDD6168A57C}" destId="{0D8E4001-4285-4902-8EA4-FF07B9E4442D}" srcOrd="0" destOrd="0" parTransId="{A6A6FBBE-2E23-4668-B3A0-3930B88BA2A7}" sibTransId="{13CD7699-1199-4991-99DD-49351B4E58FD}"/>
    <dgm:cxn modelId="{164CDF42-3B35-4851-BDB2-E160C26F407C}" type="presParOf" srcId="{1A9CA8B2-64FC-4450-9C30-1A9292162A69}" destId="{70BA610F-075E-40CF-AB96-1AE9A350E003}" srcOrd="0" destOrd="0" presId="urn:microsoft.com/office/officeart/2005/8/layout/vList6"/>
    <dgm:cxn modelId="{46C68924-4133-4BE6-9FC3-89DFE5C7E884}" type="presParOf" srcId="{70BA610F-075E-40CF-AB96-1AE9A350E003}" destId="{8CC9BEEA-8763-493E-8096-C7C43467A7D7}" srcOrd="0" destOrd="0" presId="urn:microsoft.com/office/officeart/2005/8/layout/vList6"/>
    <dgm:cxn modelId="{06E86266-BB7E-4544-B270-ACDFDF35A292}" type="presParOf" srcId="{70BA610F-075E-40CF-AB96-1AE9A350E003}" destId="{F3EECAA1-9E7D-4DBF-A3A3-807D828E7C70}" srcOrd="1" destOrd="0" presId="urn:microsoft.com/office/officeart/2005/8/layout/vList6"/>
    <dgm:cxn modelId="{0C72CEF3-6DA2-4482-9AB6-21EB28192354}" type="presParOf" srcId="{1A9CA8B2-64FC-4450-9C30-1A9292162A69}" destId="{69E9B617-7E6A-44D0-AB48-58A3A6EEC13C}" srcOrd="1" destOrd="0" presId="urn:microsoft.com/office/officeart/2005/8/layout/vList6"/>
    <dgm:cxn modelId="{63919989-2416-4191-8AF4-8D8047DAA9B8}" type="presParOf" srcId="{1A9CA8B2-64FC-4450-9C30-1A9292162A69}" destId="{56A87720-8C6F-41A6-A655-42F6CCDFE06D}" srcOrd="2" destOrd="0" presId="urn:microsoft.com/office/officeart/2005/8/layout/vList6"/>
    <dgm:cxn modelId="{16D22F31-4AA3-4801-9CCC-95E2CD176E12}" type="presParOf" srcId="{56A87720-8C6F-41A6-A655-42F6CCDFE06D}" destId="{A81FDD1F-062D-4288-B7B4-FE25952679B0}" srcOrd="0" destOrd="0" presId="urn:microsoft.com/office/officeart/2005/8/layout/vList6"/>
    <dgm:cxn modelId="{38F4511A-F1E8-48F1-A25F-5169A297B2C7}" type="presParOf" srcId="{56A87720-8C6F-41A6-A655-42F6CCDFE06D}" destId="{4448DC24-BAA5-4E4A-8EE7-082D4CFC466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AD02DB-D959-46C6-ADC3-11926B71E59E}" type="doc">
      <dgm:prSet loTypeId="urn:microsoft.com/office/officeart/2005/8/layout/gear1" loCatId="cycle" qsTypeId="urn:microsoft.com/office/officeart/2005/8/quickstyle/simple1" qsCatId="simple" csTypeId="urn:microsoft.com/office/officeart/2005/8/colors/colorful1" csCatId="colorful" phldr="1"/>
      <dgm:spPr/>
    </dgm:pt>
    <dgm:pt modelId="{131C9CD4-2D4A-4CC3-B4A6-D7A48C626527}">
      <dgm:prSet phldrT="[Text]"/>
      <dgm:spPr/>
      <dgm:t>
        <a:bodyPr/>
        <a:lstStyle/>
        <a:p>
          <a:r>
            <a:rPr lang="en-US" dirty="0" smtClean="0">
              <a:latin typeface="Lato Light" panose="020B0604020202020204" charset="0"/>
            </a:rPr>
            <a:t>Handling communications with player</a:t>
          </a:r>
          <a:endParaRPr lang="en-US" dirty="0">
            <a:latin typeface="Lato Light" panose="020B0604020202020204" charset="0"/>
          </a:endParaRPr>
        </a:p>
      </dgm:t>
    </dgm:pt>
    <dgm:pt modelId="{9FACAF21-5FF4-485D-A4E1-58A4F0EC3BA2}" type="parTrans" cxnId="{0CCCE28A-554A-44CF-A23D-0E69BF48212A}">
      <dgm:prSet/>
      <dgm:spPr/>
      <dgm:t>
        <a:bodyPr/>
        <a:lstStyle/>
        <a:p>
          <a:endParaRPr lang="en-US"/>
        </a:p>
      </dgm:t>
    </dgm:pt>
    <dgm:pt modelId="{D5027DA3-4960-428C-9A33-1E00090621B8}" type="sibTrans" cxnId="{0CCCE28A-554A-44CF-A23D-0E69BF48212A}">
      <dgm:prSet/>
      <dgm:spPr/>
      <dgm:t>
        <a:bodyPr/>
        <a:lstStyle/>
        <a:p>
          <a:endParaRPr lang="en-US"/>
        </a:p>
      </dgm:t>
    </dgm:pt>
    <dgm:pt modelId="{FACD1871-CCEE-4698-A025-7462C521CDC6}">
      <dgm:prSet phldrT="[Text]"/>
      <dgm:spPr/>
      <dgm:t>
        <a:bodyPr/>
        <a:lstStyle/>
        <a:p>
          <a:r>
            <a:rPr lang="en-US" dirty="0" smtClean="0">
              <a:latin typeface="Lato Light" panose="020B0604020202020204" charset="0"/>
            </a:rPr>
            <a:t>Game physics</a:t>
          </a:r>
          <a:endParaRPr lang="en-US" dirty="0">
            <a:latin typeface="Lato Light" panose="020B0604020202020204" charset="0"/>
          </a:endParaRPr>
        </a:p>
      </dgm:t>
    </dgm:pt>
    <dgm:pt modelId="{F50D69A8-4E01-4D18-AF66-D48126AFF058}" type="parTrans" cxnId="{5C82523D-B954-4F34-B731-88FF3612891E}">
      <dgm:prSet/>
      <dgm:spPr/>
      <dgm:t>
        <a:bodyPr/>
        <a:lstStyle/>
        <a:p>
          <a:endParaRPr lang="en-US"/>
        </a:p>
      </dgm:t>
    </dgm:pt>
    <dgm:pt modelId="{805CFF55-85ED-4F7C-8845-4A725512B34F}" type="sibTrans" cxnId="{5C82523D-B954-4F34-B731-88FF3612891E}">
      <dgm:prSet/>
      <dgm:spPr/>
      <dgm:t>
        <a:bodyPr/>
        <a:lstStyle/>
        <a:p>
          <a:endParaRPr lang="en-US"/>
        </a:p>
      </dgm:t>
    </dgm:pt>
    <dgm:pt modelId="{9C9EC313-561E-4055-8661-2BC7429B3D0D}">
      <dgm:prSet phldrT="[Text]"/>
      <dgm:spPr/>
      <dgm:t>
        <a:bodyPr/>
        <a:lstStyle/>
        <a:p>
          <a:r>
            <a:rPr lang="en-US" dirty="0" smtClean="0">
              <a:latin typeface="Lato Light" panose="020B0604020202020204" charset="0"/>
            </a:rPr>
            <a:t>Creating scenes</a:t>
          </a:r>
          <a:endParaRPr lang="en-US" dirty="0">
            <a:latin typeface="Lato Light" panose="020B0604020202020204" charset="0"/>
          </a:endParaRPr>
        </a:p>
      </dgm:t>
    </dgm:pt>
    <dgm:pt modelId="{91D41AD8-2EF8-4065-85B8-C41989C865B9}" type="parTrans" cxnId="{643B1A79-B4CB-4CEE-9EAA-B89B92FC5949}">
      <dgm:prSet/>
      <dgm:spPr/>
      <dgm:t>
        <a:bodyPr/>
        <a:lstStyle/>
        <a:p>
          <a:endParaRPr lang="en-US"/>
        </a:p>
      </dgm:t>
    </dgm:pt>
    <dgm:pt modelId="{F09B862E-70FA-41CB-ABE1-DC6E7788965F}" type="sibTrans" cxnId="{643B1A79-B4CB-4CEE-9EAA-B89B92FC5949}">
      <dgm:prSet/>
      <dgm:spPr/>
      <dgm:t>
        <a:bodyPr/>
        <a:lstStyle/>
        <a:p>
          <a:endParaRPr lang="en-US"/>
        </a:p>
      </dgm:t>
    </dgm:pt>
    <dgm:pt modelId="{6F275CFF-C4EA-4CEC-B7F7-3F49BF057738}" type="pres">
      <dgm:prSet presAssocID="{88AD02DB-D959-46C6-ADC3-11926B71E59E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53B4D34-BA8D-4B94-BA19-B3DD3D1065DF}" type="pres">
      <dgm:prSet presAssocID="{131C9CD4-2D4A-4CC3-B4A6-D7A48C626527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0A30DA-6237-4F62-A50B-63C0A858B07B}" type="pres">
      <dgm:prSet presAssocID="{131C9CD4-2D4A-4CC3-B4A6-D7A48C626527}" presName="gear1srcNode" presStyleLbl="node1" presStyleIdx="0" presStyleCnt="3"/>
      <dgm:spPr/>
      <dgm:t>
        <a:bodyPr/>
        <a:lstStyle/>
        <a:p>
          <a:endParaRPr lang="en-US"/>
        </a:p>
      </dgm:t>
    </dgm:pt>
    <dgm:pt modelId="{146A1B59-C4A7-44B2-B4C3-78F3B722FE6F}" type="pres">
      <dgm:prSet presAssocID="{131C9CD4-2D4A-4CC3-B4A6-D7A48C626527}" presName="gear1dstNode" presStyleLbl="node1" presStyleIdx="0" presStyleCnt="3"/>
      <dgm:spPr/>
      <dgm:t>
        <a:bodyPr/>
        <a:lstStyle/>
        <a:p>
          <a:endParaRPr lang="en-US"/>
        </a:p>
      </dgm:t>
    </dgm:pt>
    <dgm:pt modelId="{59560452-817E-41BA-B543-14EC21B0B7BF}" type="pres">
      <dgm:prSet presAssocID="{FACD1871-CCEE-4698-A025-7462C521CDC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DEAE4-769D-45B6-9F3E-139517E00B97}" type="pres">
      <dgm:prSet presAssocID="{FACD1871-CCEE-4698-A025-7462C521CDC6}" presName="gear2srcNode" presStyleLbl="node1" presStyleIdx="1" presStyleCnt="3"/>
      <dgm:spPr/>
      <dgm:t>
        <a:bodyPr/>
        <a:lstStyle/>
        <a:p>
          <a:endParaRPr lang="en-US"/>
        </a:p>
      </dgm:t>
    </dgm:pt>
    <dgm:pt modelId="{2AA261A1-0BB8-418C-A433-28F8B64AEAA9}" type="pres">
      <dgm:prSet presAssocID="{FACD1871-CCEE-4698-A025-7462C521CDC6}" presName="gear2dstNode" presStyleLbl="node1" presStyleIdx="1" presStyleCnt="3"/>
      <dgm:spPr/>
      <dgm:t>
        <a:bodyPr/>
        <a:lstStyle/>
        <a:p>
          <a:endParaRPr lang="en-US"/>
        </a:p>
      </dgm:t>
    </dgm:pt>
    <dgm:pt modelId="{61116BA2-8C4D-44F5-8AF1-6E391E3F0DD3}" type="pres">
      <dgm:prSet presAssocID="{9C9EC313-561E-4055-8661-2BC7429B3D0D}" presName="gear3" presStyleLbl="node1" presStyleIdx="2" presStyleCnt="3"/>
      <dgm:spPr/>
      <dgm:t>
        <a:bodyPr/>
        <a:lstStyle/>
        <a:p>
          <a:endParaRPr lang="en-US"/>
        </a:p>
      </dgm:t>
    </dgm:pt>
    <dgm:pt modelId="{07BA40ED-1E41-45B7-BF50-FF66B37BE2C1}" type="pres">
      <dgm:prSet presAssocID="{9C9EC313-561E-4055-8661-2BC7429B3D0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C47116-18C3-4D68-B3E6-C75AB3D3BAB5}" type="pres">
      <dgm:prSet presAssocID="{9C9EC313-561E-4055-8661-2BC7429B3D0D}" presName="gear3srcNode" presStyleLbl="node1" presStyleIdx="2" presStyleCnt="3"/>
      <dgm:spPr/>
      <dgm:t>
        <a:bodyPr/>
        <a:lstStyle/>
        <a:p>
          <a:endParaRPr lang="en-US"/>
        </a:p>
      </dgm:t>
    </dgm:pt>
    <dgm:pt modelId="{6CAC91E6-1F10-4AC5-BED2-970F4DB8A433}" type="pres">
      <dgm:prSet presAssocID="{9C9EC313-561E-4055-8661-2BC7429B3D0D}" presName="gear3dstNode" presStyleLbl="node1" presStyleIdx="2" presStyleCnt="3"/>
      <dgm:spPr/>
      <dgm:t>
        <a:bodyPr/>
        <a:lstStyle/>
        <a:p>
          <a:endParaRPr lang="en-US"/>
        </a:p>
      </dgm:t>
    </dgm:pt>
    <dgm:pt modelId="{EF38F15E-4265-4EF4-924A-4954CA5CE1AD}" type="pres">
      <dgm:prSet presAssocID="{D5027DA3-4960-428C-9A33-1E00090621B8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6E3FF11D-EB73-4792-9DDB-F341CA94BB75}" type="pres">
      <dgm:prSet presAssocID="{805CFF55-85ED-4F7C-8845-4A725512B34F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C50D8147-1EF6-4D6F-B4A6-D70F7B506939}" type="pres">
      <dgm:prSet presAssocID="{F09B862E-70FA-41CB-ABE1-DC6E7788965F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30FC1060-7E25-4C7D-82D8-E51B43B67CC2}" type="presOf" srcId="{88AD02DB-D959-46C6-ADC3-11926B71E59E}" destId="{6F275CFF-C4EA-4CEC-B7F7-3F49BF057738}" srcOrd="0" destOrd="0" presId="urn:microsoft.com/office/officeart/2005/8/layout/gear1"/>
    <dgm:cxn modelId="{F3A48FF2-4554-4983-A55F-54A9A23198B4}" type="presOf" srcId="{9C9EC313-561E-4055-8661-2BC7429B3D0D}" destId="{61116BA2-8C4D-44F5-8AF1-6E391E3F0DD3}" srcOrd="0" destOrd="0" presId="urn:microsoft.com/office/officeart/2005/8/layout/gear1"/>
    <dgm:cxn modelId="{529F7F3D-6A91-4CE2-A8B1-0172131070E3}" type="presOf" srcId="{131C9CD4-2D4A-4CC3-B4A6-D7A48C626527}" destId="{D40A30DA-6237-4F62-A50B-63C0A858B07B}" srcOrd="1" destOrd="0" presId="urn:microsoft.com/office/officeart/2005/8/layout/gear1"/>
    <dgm:cxn modelId="{B3C7177E-005C-499E-87EE-602EC9468592}" type="presOf" srcId="{FACD1871-CCEE-4698-A025-7462C521CDC6}" destId="{2AA261A1-0BB8-418C-A433-28F8B64AEAA9}" srcOrd="2" destOrd="0" presId="urn:microsoft.com/office/officeart/2005/8/layout/gear1"/>
    <dgm:cxn modelId="{0D70D6B2-7FCC-413A-8DD2-088D54FCDE2D}" type="presOf" srcId="{9C9EC313-561E-4055-8661-2BC7429B3D0D}" destId="{58C47116-18C3-4D68-B3E6-C75AB3D3BAB5}" srcOrd="2" destOrd="0" presId="urn:microsoft.com/office/officeart/2005/8/layout/gear1"/>
    <dgm:cxn modelId="{5E5DFE2C-64A4-4DC7-AD18-84BE7EF12635}" type="presOf" srcId="{9C9EC313-561E-4055-8661-2BC7429B3D0D}" destId="{07BA40ED-1E41-45B7-BF50-FF66B37BE2C1}" srcOrd="1" destOrd="0" presId="urn:microsoft.com/office/officeart/2005/8/layout/gear1"/>
    <dgm:cxn modelId="{5BED1AC2-CCFE-4B12-807A-BC05E77BA3C7}" type="presOf" srcId="{FACD1871-CCEE-4698-A025-7462C521CDC6}" destId="{D3FDEAE4-769D-45B6-9F3E-139517E00B97}" srcOrd="1" destOrd="0" presId="urn:microsoft.com/office/officeart/2005/8/layout/gear1"/>
    <dgm:cxn modelId="{910F2245-6151-4C70-8A16-0CEFEC4829AB}" type="presOf" srcId="{131C9CD4-2D4A-4CC3-B4A6-D7A48C626527}" destId="{C53B4D34-BA8D-4B94-BA19-B3DD3D1065DF}" srcOrd="0" destOrd="0" presId="urn:microsoft.com/office/officeart/2005/8/layout/gear1"/>
    <dgm:cxn modelId="{0CCCE28A-554A-44CF-A23D-0E69BF48212A}" srcId="{88AD02DB-D959-46C6-ADC3-11926B71E59E}" destId="{131C9CD4-2D4A-4CC3-B4A6-D7A48C626527}" srcOrd="0" destOrd="0" parTransId="{9FACAF21-5FF4-485D-A4E1-58A4F0EC3BA2}" sibTransId="{D5027DA3-4960-428C-9A33-1E00090621B8}"/>
    <dgm:cxn modelId="{643B1A79-B4CB-4CEE-9EAA-B89B92FC5949}" srcId="{88AD02DB-D959-46C6-ADC3-11926B71E59E}" destId="{9C9EC313-561E-4055-8661-2BC7429B3D0D}" srcOrd="2" destOrd="0" parTransId="{91D41AD8-2EF8-4065-85B8-C41989C865B9}" sibTransId="{F09B862E-70FA-41CB-ABE1-DC6E7788965F}"/>
    <dgm:cxn modelId="{EF5A8A2C-A481-46DF-8510-B221287833B2}" type="presOf" srcId="{FACD1871-CCEE-4698-A025-7462C521CDC6}" destId="{59560452-817E-41BA-B543-14EC21B0B7BF}" srcOrd="0" destOrd="0" presId="urn:microsoft.com/office/officeart/2005/8/layout/gear1"/>
    <dgm:cxn modelId="{34DA78C1-9CEF-48E0-8B36-C4F7FE312D84}" type="presOf" srcId="{D5027DA3-4960-428C-9A33-1E00090621B8}" destId="{EF38F15E-4265-4EF4-924A-4954CA5CE1AD}" srcOrd="0" destOrd="0" presId="urn:microsoft.com/office/officeart/2005/8/layout/gear1"/>
    <dgm:cxn modelId="{06270205-9CCB-4BB4-BCE1-41B445911DE6}" type="presOf" srcId="{805CFF55-85ED-4F7C-8845-4A725512B34F}" destId="{6E3FF11D-EB73-4792-9DDB-F341CA94BB75}" srcOrd="0" destOrd="0" presId="urn:microsoft.com/office/officeart/2005/8/layout/gear1"/>
    <dgm:cxn modelId="{5C82523D-B954-4F34-B731-88FF3612891E}" srcId="{88AD02DB-D959-46C6-ADC3-11926B71E59E}" destId="{FACD1871-CCEE-4698-A025-7462C521CDC6}" srcOrd="1" destOrd="0" parTransId="{F50D69A8-4E01-4D18-AF66-D48126AFF058}" sibTransId="{805CFF55-85ED-4F7C-8845-4A725512B34F}"/>
    <dgm:cxn modelId="{FCE031E1-2909-41EB-86D0-59B415AE4FF5}" type="presOf" srcId="{9C9EC313-561E-4055-8661-2BC7429B3D0D}" destId="{6CAC91E6-1F10-4AC5-BED2-970F4DB8A433}" srcOrd="3" destOrd="0" presId="urn:microsoft.com/office/officeart/2005/8/layout/gear1"/>
    <dgm:cxn modelId="{74C3E328-120A-4173-95C5-C8C25B35AC09}" type="presOf" srcId="{131C9CD4-2D4A-4CC3-B4A6-D7A48C626527}" destId="{146A1B59-C4A7-44B2-B4C3-78F3B722FE6F}" srcOrd="2" destOrd="0" presId="urn:microsoft.com/office/officeart/2005/8/layout/gear1"/>
    <dgm:cxn modelId="{C464C562-4686-4E44-A0B1-250F7486A5EB}" type="presOf" srcId="{F09B862E-70FA-41CB-ABE1-DC6E7788965F}" destId="{C50D8147-1EF6-4D6F-B4A6-D70F7B506939}" srcOrd="0" destOrd="0" presId="urn:microsoft.com/office/officeart/2005/8/layout/gear1"/>
    <dgm:cxn modelId="{547F1FAF-EE0C-43C4-942B-D486C64894FA}" type="presParOf" srcId="{6F275CFF-C4EA-4CEC-B7F7-3F49BF057738}" destId="{C53B4D34-BA8D-4B94-BA19-B3DD3D1065DF}" srcOrd="0" destOrd="0" presId="urn:microsoft.com/office/officeart/2005/8/layout/gear1"/>
    <dgm:cxn modelId="{13FAC962-57B5-4ECB-852F-A84579F61A10}" type="presParOf" srcId="{6F275CFF-C4EA-4CEC-B7F7-3F49BF057738}" destId="{D40A30DA-6237-4F62-A50B-63C0A858B07B}" srcOrd="1" destOrd="0" presId="urn:microsoft.com/office/officeart/2005/8/layout/gear1"/>
    <dgm:cxn modelId="{BF4C7410-AAC3-40E3-94CF-0DEDB153398E}" type="presParOf" srcId="{6F275CFF-C4EA-4CEC-B7F7-3F49BF057738}" destId="{146A1B59-C4A7-44B2-B4C3-78F3B722FE6F}" srcOrd="2" destOrd="0" presId="urn:microsoft.com/office/officeart/2005/8/layout/gear1"/>
    <dgm:cxn modelId="{158028F1-3E2A-4624-A644-4F6566BCB689}" type="presParOf" srcId="{6F275CFF-C4EA-4CEC-B7F7-3F49BF057738}" destId="{59560452-817E-41BA-B543-14EC21B0B7BF}" srcOrd="3" destOrd="0" presId="urn:microsoft.com/office/officeart/2005/8/layout/gear1"/>
    <dgm:cxn modelId="{2E95473D-80F4-4DBE-82C2-63640BB4E3E7}" type="presParOf" srcId="{6F275CFF-C4EA-4CEC-B7F7-3F49BF057738}" destId="{D3FDEAE4-769D-45B6-9F3E-139517E00B97}" srcOrd="4" destOrd="0" presId="urn:microsoft.com/office/officeart/2005/8/layout/gear1"/>
    <dgm:cxn modelId="{17FEDF94-C942-434D-B58E-73E199725F1C}" type="presParOf" srcId="{6F275CFF-C4EA-4CEC-B7F7-3F49BF057738}" destId="{2AA261A1-0BB8-418C-A433-28F8B64AEAA9}" srcOrd="5" destOrd="0" presId="urn:microsoft.com/office/officeart/2005/8/layout/gear1"/>
    <dgm:cxn modelId="{5D950122-03EE-4952-830C-48096EA2E4A9}" type="presParOf" srcId="{6F275CFF-C4EA-4CEC-B7F7-3F49BF057738}" destId="{61116BA2-8C4D-44F5-8AF1-6E391E3F0DD3}" srcOrd="6" destOrd="0" presId="urn:microsoft.com/office/officeart/2005/8/layout/gear1"/>
    <dgm:cxn modelId="{D8E42110-1DD2-4947-8607-9FCD88459364}" type="presParOf" srcId="{6F275CFF-C4EA-4CEC-B7F7-3F49BF057738}" destId="{07BA40ED-1E41-45B7-BF50-FF66B37BE2C1}" srcOrd="7" destOrd="0" presId="urn:microsoft.com/office/officeart/2005/8/layout/gear1"/>
    <dgm:cxn modelId="{B1B0441C-C3FB-4C39-9103-476ED5A944DE}" type="presParOf" srcId="{6F275CFF-C4EA-4CEC-B7F7-3F49BF057738}" destId="{58C47116-18C3-4D68-B3E6-C75AB3D3BAB5}" srcOrd="8" destOrd="0" presId="urn:microsoft.com/office/officeart/2005/8/layout/gear1"/>
    <dgm:cxn modelId="{AF13B756-7DEC-4EC1-925D-F6959803AFF9}" type="presParOf" srcId="{6F275CFF-C4EA-4CEC-B7F7-3F49BF057738}" destId="{6CAC91E6-1F10-4AC5-BED2-970F4DB8A433}" srcOrd="9" destOrd="0" presId="urn:microsoft.com/office/officeart/2005/8/layout/gear1"/>
    <dgm:cxn modelId="{286470A4-EFAD-4ADC-B935-C84A2E71B686}" type="presParOf" srcId="{6F275CFF-C4EA-4CEC-B7F7-3F49BF057738}" destId="{EF38F15E-4265-4EF4-924A-4954CA5CE1AD}" srcOrd="10" destOrd="0" presId="urn:microsoft.com/office/officeart/2005/8/layout/gear1"/>
    <dgm:cxn modelId="{4772D636-56BE-4057-9D00-8E0766682F99}" type="presParOf" srcId="{6F275CFF-C4EA-4CEC-B7F7-3F49BF057738}" destId="{6E3FF11D-EB73-4792-9DDB-F341CA94BB75}" srcOrd="11" destOrd="0" presId="urn:microsoft.com/office/officeart/2005/8/layout/gear1"/>
    <dgm:cxn modelId="{52FA7823-1ABB-4B18-8811-51C57D94557B}" type="presParOf" srcId="{6F275CFF-C4EA-4CEC-B7F7-3F49BF057738}" destId="{C50D8147-1EF6-4D6F-B4A6-D70F7B50693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9DE9B-C40A-4EFD-AB8C-8F8A47EEAE92}">
      <dsp:nvSpPr>
        <dsp:cNvPr id="0" name=""/>
        <dsp:cNvSpPr/>
      </dsp:nvSpPr>
      <dsp:spPr>
        <a:xfrm rot="5400000">
          <a:off x="-110276" y="113544"/>
          <a:ext cx="735177" cy="51462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Lato Light" panose="020B0604020202020204" charset="0"/>
            </a:rPr>
            <a:t>1</a:t>
          </a:r>
          <a:endParaRPr lang="en-US" sz="2000" kern="1200" dirty="0">
            <a:latin typeface="Lato Light" panose="020B0604020202020204" charset="0"/>
          </a:endParaRPr>
        </a:p>
      </dsp:txBody>
      <dsp:txXfrm rot="-5400000">
        <a:off x="1" y="260579"/>
        <a:ext cx="514624" cy="220553"/>
      </dsp:txXfrm>
    </dsp:sp>
    <dsp:sp modelId="{565DC3AA-B44F-4598-8131-B0B1A0EDE6F8}">
      <dsp:nvSpPr>
        <dsp:cNvPr id="0" name=""/>
        <dsp:cNvSpPr/>
      </dsp:nvSpPr>
      <dsp:spPr>
        <a:xfrm rot="5400000">
          <a:off x="1923701" y="-1405809"/>
          <a:ext cx="478116" cy="32962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Lato Light" panose="020B0604020202020204" charset="0"/>
            </a:rPr>
            <a:t>Planning</a:t>
          </a:r>
          <a:endParaRPr lang="en-US" sz="2000" kern="1200" dirty="0">
            <a:latin typeface="Lato Light" panose="020B0604020202020204" charset="0"/>
          </a:endParaRPr>
        </a:p>
      </dsp:txBody>
      <dsp:txXfrm rot="-5400000">
        <a:off x="514624" y="26608"/>
        <a:ext cx="3272931" cy="431436"/>
      </dsp:txXfrm>
    </dsp:sp>
    <dsp:sp modelId="{72E253B3-71FB-4E93-9911-5664ED480276}">
      <dsp:nvSpPr>
        <dsp:cNvPr id="0" name=""/>
        <dsp:cNvSpPr/>
      </dsp:nvSpPr>
      <dsp:spPr>
        <a:xfrm rot="5400000">
          <a:off x="-110276" y="748119"/>
          <a:ext cx="735177" cy="51462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Lato Light" panose="020B0604020202020204" charset="0"/>
            </a:rPr>
            <a:t>2</a:t>
          </a:r>
          <a:endParaRPr lang="en-US" sz="2000" kern="1200" dirty="0">
            <a:latin typeface="Lato Light" panose="020B0604020202020204" charset="0"/>
          </a:endParaRPr>
        </a:p>
      </dsp:txBody>
      <dsp:txXfrm rot="-5400000">
        <a:off x="1" y="895154"/>
        <a:ext cx="514624" cy="220553"/>
      </dsp:txXfrm>
    </dsp:sp>
    <dsp:sp modelId="{BFCB7276-3E77-4EF2-938B-C8B7D1AB63B1}">
      <dsp:nvSpPr>
        <dsp:cNvPr id="0" name=""/>
        <dsp:cNvSpPr/>
      </dsp:nvSpPr>
      <dsp:spPr>
        <a:xfrm rot="5400000">
          <a:off x="1923827" y="-771360"/>
          <a:ext cx="477865" cy="32962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Lato Light" panose="020B0604020202020204" charset="0"/>
            </a:rPr>
            <a:t>Flow</a:t>
          </a:r>
          <a:r>
            <a:rPr lang="en-US" sz="2000" kern="1200" baseline="0" dirty="0" smtClean="0">
              <a:latin typeface="Lato Light" panose="020B0604020202020204" charset="0"/>
            </a:rPr>
            <a:t> chart</a:t>
          </a:r>
          <a:endParaRPr lang="en-US" sz="2000" kern="1200" dirty="0">
            <a:latin typeface="Lato Light" panose="020B0604020202020204" charset="0"/>
          </a:endParaRPr>
        </a:p>
      </dsp:txBody>
      <dsp:txXfrm rot="-5400000">
        <a:off x="514625" y="661169"/>
        <a:ext cx="3272944" cy="431211"/>
      </dsp:txXfrm>
    </dsp:sp>
    <dsp:sp modelId="{A18BB4A3-7F17-42C1-90AF-C0A1A679D2E7}">
      <dsp:nvSpPr>
        <dsp:cNvPr id="0" name=""/>
        <dsp:cNvSpPr/>
      </dsp:nvSpPr>
      <dsp:spPr>
        <a:xfrm rot="5400000">
          <a:off x="-110276" y="1382693"/>
          <a:ext cx="735177" cy="51462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Lato Light" panose="020B0604020202020204" charset="0"/>
            </a:rPr>
            <a:t>3</a:t>
          </a:r>
          <a:endParaRPr lang="en-US" sz="2000" kern="1200" dirty="0">
            <a:latin typeface="Lato Light" panose="020B0604020202020204" charset="0"/>
          </a:endParaRPr>
        </a:p>
      </dsp:txBody>
      <dsp:txXfrm rot="-5400000">
        <a:off x="1" y="1529728"/>
        <a:ext cx="514624" cy="220553"/>
      </dsp:txXfrm>
    </dsp:sp>
    <dsp:sp modelId="{348F7348-27C8-49C8-90E6-35BC1368C0CA}">
      <dsp:nvSpPr>
        <dsp:cNvPr id="0" name=""/>
        <dsp:cNvSpPr/>
      </dsp:nvSpPr>
      <dsp:spPr>
        <a:xfrm rot="5400000">
          <a:off x="1923827" y="-136785"/>
          <a:ext cx="477865" cy="32962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Lato Light" panose="020B0604020202020204" charset="0"/>
            </a:rPr>
            <a:t>Project structure</a:t>
          </a:r>
          <a:endParaRPr lang="en-US" sz="2000" kern="1200" dirty="0">
            <a:latin typeface="Lato Light" panose="020B0604020202020204" charset="0"/>
          </a:endParaRPr>
        </a:p>
      </dsp:txBody>
      <dsp:txXfrm rot="-5400000">
        <a:off x="514625" y="1295744"/>
        <a:ext cx="3272944" cy="431211"/>
      </dsp:txXfrm>
    </dsp:sp>
    <dsp:sp modelId="{6F0F34CE-0FF2-451A-940F-3C0C9E18942A}">
      <dsp:nvSpPr>
        <dsp:cNvPr id="0" name=""/>
        <dsp:cNvSpPr/>
      </dsp:nvSpPr>
      <dsp:spPr>
        <a:xfrm rot="5400000">
          <a:off x="-110276" y="2017268"/>
          <a:ext cx="735177" cy="51462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Lato Light" panose="020B0604020202020204" charset="0"/>
            </a:rPr>
            <a:t>4</a:t>
          </a:r>
          <a:endParaRPr lang="en-US" sz="2000" kern="1200" dirty="0">
            <a:latin typeface="Lato Light" panose="020B0604020202020204" charset="0"/>
          </a:endParaRPr>
        </a:p>
      </dsp:txBody>
      <dsp:txXfrm rot="-5400000">
        <a:off x="1" y="2164303"/>
        <a:ext cx="514624" cy="220553"/>
      </dsp:txXfrm>
    </dsp:sp>
    <dsp:sp modelId="{11351CE9-E2F8-47AA-9B83-5135376BA3DA}">
      <dsp:nvSpPr>
        <dsp:cNvPr id="0" name=""/>
        <dsp:cNvSpPr/>
      </dsp:nvSpPr>
      <dsp:spPr>
        <a:xfrm rot="5400000">
          <a:off x="1923827" y="497788"/>
          <a:ext cx="477865" cy="32962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Lato Light" panose="020B0604020202020204" charset="0"/>
            </a:rPr>
            <a:t>Resource</a:t>
          </a:r>
          <a:endParaRPr lang="en-US" sz="2000" kern="1200" dirty="0">
            <a:latin typeface="Lato Light" panose="020B0604020202020204" charset="0"/>
          </a:endParaRPr>
        </a:p>
      </dsp:txBody>
      <dsp:txXfrm rot="-5400000">
        <a:off x="514625" y="1930318"/>
        <a:ext cx="3272944" cy="431211"/>
      </dsp:txXfrm>
    </dsp:sp>
    <dsp:sp modelId="{3B3C409B-6F3D-44B1-A629-6B74DC2E148E}">
      <dsp:nvSpPr>
        <dsp:cNvPr id="0" name=""/>
        <dsp:cNvSpPr/>
      </dsp:nvSpPr>
      <dsp:spPr>
        <a:xfrm rot="5400000">
          <a:off x="-110276" y="2651843"/>
          <a:ext cx="735177" cy="51462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Lato Light" panose="020B0604020202020204" charset="0"/>
            </a:rPr>
            <a:t>5</a:t>
          </a:r>
          <a:endParaRPr lang="en-US" sz="2000" kern="1200" dirty="0">
            <a:latin typeface="Lato Light" panose="020B0604020202020204" charset="0"/>
          </a:endParaRPr>
        </a:p>
      </dsp:txBody>
      <dsp:txXfrm rot="-5400000">
        <a:off x="1" y="2798878"/>
        <a:ext cx="514624" cy="220553"/>
      </dsp:txXfrm>
    </dsp:sp>
    <dsp:sp modelId="{72D9257F-13C7-4A48-8BAF-FB05114D02D2}">
      <dsp:nvSpPr>
        <dsp:cNvPr id="0" name=""/>
        <dsp:cNvSpPr/>
      </dsp:nvSpPr>
      <dsp:spPr>
        <a:xfrm rot="5400000">
          <a:off x="1923827" y="1132363"/>
          <a:ext cx="477865" cy="32962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Lato Light" panose="020B0604020202020204" charset="0"/>
            </a:rPr>
            <a:t>Coding</a:t>
          </a:r>
          <a:endParaRPr lang="en-US" sz="2000" kern="1200" dirty="0">
            <a:latin typeface="Lato Light" panose="020B0604020202020204" charset="0"/>
          </a:endParaRPr>
        </a:p>
      </dsp:txBody>
      <dsp:txXfrm rot="-5400000">
        <a:off x="514625" y="2564893"/>
        <a:ext cx="3272944" cy="431211"/>
      </dsp:txXfrm>
    </dsp:sp>
    <dsp:sp modelId="{BD86C012-4EEB-4AE3-A26C-1D46B3348D6F}">
      <dsp:nvSpPr>
        <dsp:cNvPr id="0" name=""/>
        <dsp:cNvSpPr/>
      </dsp:nvSpPr>
      <dsp:spPr>
        <a:xfrm rot="5400000">
          <a:off x="-110276" y="3286417"/>
          <a:ext cx="735177" cy="51462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Lato Light" panose="020B0604020202020204" charset="0"/>
            </a:rPr>
            <a:t>6</a:t>
          </a:r>
          <a:endParaRPr lang="en-US" sz="2000" kern="1200" dirty="0">
            <a:latin typeface="Lato Light" panose="020B0604020202020204" charset="0"/>
          </a:endParaRPr>
        </a:p>
      </dsp:txBody>
      <dsp:txXfrm rot="-5400000">
        <a:off x="1" y="3433452"/>
        <a:ext cx="514624" cy="220553"/>
      </dsp:txXfrm>
    </dsp:sp>
    <dsp:sp modelId="{90459D5F-3E38-4C13-8C60-0E8028948718}">
      <dsp:nvSpPr>
        <dsp:cNvPr id="0" name=""/>
        <dsp:cNvSpPr/>
      </dsp:nvSpPr>
      <dsp:spPr>
        <a:xfrm rot="5400000">
          <a:off x="1923827" y="1766938"/>
          <a:ext cx="477865" cy="32962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Lato Light" panose="020B0604020202020204" charset="0"/>
            </a:rPr>
            <a:t>Testing</a:t>
          </a:r>
          <a:endParaRPr lang="en-US" sz="2000" kern="1200" dirty="0">
            <a:latin typeface="Lato Light" panose="020B0604020202020204" charset="0"/>
          </a:endParaRPr>
        </a:p>
      </dsp:txBody>
      <dsp:txXfrm rot="-5400000">
        <a:off x="514625" y="3199468"/>
        <a:ext cx="3272944" cy="4312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ECAA1-9E7D-4DBF-A3A3-807D828E7C70}">
      <dsp:nvSpPr>
        <dsp:cNvPr id="0" name=""/>
        <dsp:cNvSpPr/>
      </dsp:nvSpPr>
      <dsp:spPr>
        <a:xfrm>
          <a:off x="1130872" y="305"/>
          <a:ext cx="1380874" cy="1191114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700" kern="1200" dirty="0">
            <a:latin typeface="Lato Light" panose="020B060402020202020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latin typeface="Lato Light" panose="020B0604020202020204" charset="0"/>
            </a:rPr>
            <a:t>Archer</a:t>
          </a:r>
          <a:endParaRPr lang="en-US" sz="1700" kern="1200" dirty="0">
            <a:latin typeface="Lato Light" panose="020B060402020202020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latin typeface="Lato Light" panose="020B0604020202020204" charset="0"/>
            </a:rPr>
            <a:t>Knight</a:t>
          </a:r>
          <a:endParaRPr lang="en-US" sz="1700" kern="1200" dirty="0">
            <a:latin typeface="Lato Light" panose="020B0604020202020204" charset="0"/>
          </a:endParaRPr>
        </a:p>
      </dsp:txBody>
      <dsp:txXfrm>
        <a:off x="1130872" y="149194"/>
        <a:ext cx="934206" cy="893336"/>
      </dsp:txXfrm>
    </dsp:sp>
    <dsp:sp modelId="{8CC9BEEA-8763-493E-8096-C7C43467A7D7}">
      <dsp:nvSpPr>
        <dsp:cNvPr id="0" name=""/>
        <dsp:cNvSpPr/>
      </dsp:nvSpPr>
      <dsp:spPr>
        <a:xfrm>
          <a:off x="718" y="305"/>
          <a:ext cx="1130154" cy="119111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Lato Light" panose="020B0604020202020204" charset="0"/>
            </a:rPr>
            <a:t>Heroes</a:t>
          </a:r>
          <a:endParaRPr lang="en-US" sz="1600" kern="1200" dirty="0">
            <a:latin typeface="Lato Light" panose="020B0604020202020204" charset="0"/>
          </a:endParaRPr>
        </a:p>
      </dsp:txBody>
      <dsp:txXfrm>
        <a:off x="55888" y="55475"/>
        <a:ext cx="1019814" cy="1080774"/>
      </dsp:txXfrm>
    </dsp:sp>
    <dsp:sp modelId="{4448DC24-BAA5-4E4A-8EE7-082D4CFC466B}">
      <dsp:nvSpPr>
        <dsp:cNvPr id="0" name=""/>
        <dsp:cNvSpPr/>
      </dsp:nvSpPr>
      <dsp:spPr>
        <a:xfrm>
          <a:off x="1147395" y="1310531"/>
          <a:ext cx="1364681" cy="1191114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3239431"/>
            <a:satOff val="11977"/>
            <a:lumOff val="318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3239431"/>
              <a:satOff val="11977"/>
              <a:lumOff val="31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700" kern="1200" dirty="0">
            <a:latin typeface="Lato Light" panose="020B060402020202020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latin typeface="Lato Light" panose="020B0604020202020204" charset="0"/>
            </a:rPr>
            <a:t>Troll</a:t>
          </a:r>
          <a:endParaRPr lang="en-US" sz="1700" kern="1200" dirty="0">
            <a:latin typeface="Lato Light" panose="020B060402020202020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>
              <a:latin typeface="Lato Light" panose="020B0604020202020204" charset="0"/>
            </a:rPr>
            <a:t>Ork</a:t>
          </a:r>
          <a:endParaRPr lang="en-US" sz="1700" kern="1200" dirty="0">
            <a:latin typeface="Lato Light" panose="020B0604020202020204" charset="0"/>
          </a:endParaRPr>
        </a:p>
      </dsp:txBody>
      <dsp:txXfrm>
        <a:off x="1147395" y="1459420"/>
        <a:ext cx="918013" cy="893336"/>
      </dsp:txXfrm>
    </dsp:sp>
    <dsp:sp modelId="{A81FDD1F-062D-4288-B7B4-FE25952679B0}">
      <dsp:nvSpPr>
        <dsp:cNvPr id="0" name=""/>
        <dsp:cNvSpPr/>
      </dsp:nvSpPr>
      <dsp:spPr>
        <a:xfrm>
          <a:off x="389" y="1310531"/>
          <a:ext cx="1147005" cy="1191114"/>
        </a:xfrm>
        <a:prstGeom prst="roundRect">
          <a:avLst/>
        </a:prstGeom>
        <a:solidFill>
          <a:schemeClr val="accent4">
            <a:hueOff val="3508185"/>
            <a:satOff val="8525"/>
            <a:lumOff val="1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Lato Light" panose="020B0604020202020204" charset="0"/>
            </a:rPr>
            <a:t>Monsters</a:t>
          </a:r>
          <a:endParaRPr lang="en-US" sz="1600" kern="1200" dirty="0">
            <a:latin typeface="Lato Light" panose="020B0604020202020204" charset="0"/>
          </a:endParaRPr>
        </a:p>
      </dsp:txBody>
      <dsp:txXfrm>
        <a:off x="56381" y="1366523"/>
        <a:ext cx="1035021" cy="10791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3B4D34-BA8D-4B94-BA19-B3DD3D1065DF}">
      <dsp:nvSpPr>
        <dsp:cNvPr id="0" name=""/>
        <dsp:cNvSpPr/>
      </dsp:nvSpPr>
      <dsp:spPr>
        <a:xfrm>
          <a:off x="3418176" y="2314575"/>
          <a:ext cx="2828925" cy="2828925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Lato Light" panose="020B0604020202020204" charset="0"/>
            </a:rPr>
            <a:t>Handling communications with player</a:t>
          </a:r>
          <a:endParaRPr lang="en-US" sz="1800" kern="1200" dirty="0">
            <a:latin typeface="Lato Light" panose="020B0604020202020204" charset="0"/>
          </a:endParaRPr>
        </a:p>
      </dsp:txBody>
      <dsp:txXfrm>
        <a:off x="3986916" y="2977237"/>
        <a:ext cx="1691445" cy="1454126"/>
      </dsp:txXfrm>
    </dsp:sp>
    <dsp:sp modelId="{59560452-817E-41BA-B543-14EC21B0B7BF}">
      <dsp:nvSpPr>
        <dsp:cNvPr id="0" name=""/>
        <dsp:cNvSpPr/>
      </dsp:nvSpPr>
      <dsp:spPr>
        <a:xfrm>
          <a:off x="1772256" y="1645920"/>
          <a:ext cx="2057400" cy="2057400"/>
        </a:xfrm>
        <a:prstGeom prst="gear6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Lato Light" panose="020B0604020202020204" charset="0"/>
            </a:rPr>
            <a:t>Game physics</a:t>
          </a:r>
          <a:endParaRPr lang="en-US" sz="1800" kern="1200" dirty="0">
            <a:latin typeface="Lato Light" panose="020B0604020202020204" charset="0"/>
          </a:endParaRPr>
        </a:p>
      </dsp:txBody>
      <dsp:txXfrm>
        <a:off x="2290213" y="2167007"/>
        <a:ext cx="1021486" cy="1015226"/>
      </dsp:txXfrm>
    </dsp:sp>
    <dsp:sp modelId="{61116BA2-8C4D-44F5-8AF1-6E391E3F0DD3}">
      <dsp:nvSpPr>
        <dsp:cNvPr id="0" name=""/>
        <dsp:cNvSpPr/>
      </dsp:nvSpPr>
      <dsp:spPr>
        <a:xfrm rot="20700000">
          <a:off x="2924609" y="226523"/>
          <a:ext cx="2015832" cy="2015832"/>
        </a:xfrm>
        <a:prstGeom prst="gear6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Lato Light" panose="020B0604020202020204" charset="0"/>
            </a:rPr>
            <a:t>Creating scenes</a:t>
          </a:r>
          <a:endParaRPr lang="en-US" sz="1800" kern="1200" dirty="0">
            <a:latin typeface="Lato Light" panose="020B0604020202020204" charset="0"/>
          </a:endParaRPr>
        </a:p>
      </dsp:txBody>
      <dsp:txXfrm rot="-20700000">
        <a:off x="3366741" y="668654"/>
        <a:ext cx="1131570" cy="1131570"/>
      </dsp:txXfrm>
    </dsp:sp>
    <dsp:sp modelId="{EF38F15E-4265-4EF4-924A-4954CA5CE1AD}">
      <dsp:nvSpPr>
        <dsp:cNvPr id="0" name=""/>
        <dsp:cNvSpPr/>
      </dsp:nvSpPr>
      <dsp:spPr>
        <a:xfrm>
          <a:off x="3211211" y="1881662"/>
          <a:ext cx="3621024" cy="3621024"/>
        </a:xfrm>
        <a:prstGeom prst="circularArrow">
          <a:avLst>
            <a:gd name="adj1" fmla="val 4687"/>
            <a:gd name="adj2" fmla="val 299029"/>
            <a:gd name="adj3" fmla="val 2534968"/>
            <a:gd name="adj4" fmla="val 15821351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FF11D-EB73-4792-9DDB-F341CA94BB75}">
      <dsp:nvSpPr>
        <dsp:cNvPr id="0" name=""/>
        <dsp:cNvSpPr/>
      </dsp:nvSpPr>
      <dsp:spPr>
        <a:xfrm>
          <a:off x="1407894" y="1186621"/>
          <a:ext cx="2630900" cy="263090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8147-1EF6-4D6F-B4A6-D70F7B506939}">
      <dsp:nvSpPr>
        <dsp:cNvPr id="0" name=""/>
        <dsp:cNvSpPr/>
      </dsp:nvSpPr>
      <dsp:spPr>
        <a:xfrm>
          <a:off x="2458327" y="-219092"/>
          <a:ext cx="2836640" cy="283664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34504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921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324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68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726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1103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462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8735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084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744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682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552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889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276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268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364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452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6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2" descr="paint_transparent1.png"/>
          <p:cNvPicPr preferRelativeResize="0"/>
          <p:nvPr/>
        </p:nvPicPr>
        <p:blipFill rotWithShape="1">
          <a:blip r:embed="rId3">
            <a:alphaModFix/>
          </a:blip>
          <a:srcRect l="27161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diagramColors" Target="../diagrams/colors2.xml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diagramQuickStyle" Target="../diagrams/quickStyle2.xml"/><Relationship Id="rId2" Type="http://schemas.openxmlformats.org/officeDocument/2006/relationships/notesSlide" Target="../notesSlides/notesSlide11.xml"/><Relationship Id="rId16" Type="http://schemas.openxmlformats.org/officeDocument/2006/relationships/diagramLayout" Target="../diagrams/layout2.xml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diagramData" Target="../diagrams/data2.xml"/><Relationship Id="rId10" Type="http://schemas.openxmlformats.org/officeDocument/2006/relationships/image" Target="../media/image24.png"/><Relationship Id="rId19" Type="http://schemas.microsoft.com/office/2007/relationships/diagramDrawing" Target="../diagrams/drawing2.xml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	T</a:t>
            </a:r>
            <a:r>
              <a:rPr lang="en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🏰</a:t>
            </a:r>
            <a:r>
              <a:rPr 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E </a:t>
            </a:r>
            <a:br>
              <a:rPr 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zuka Gothic Pr6N H" panose="020B0800000000000000" pitchFamily="34" charset="-128"/>
                <a:ea typeface="Kozuka Gothic Pr6N H" panose="020B0800000000000000" pitchFamily="34" charset="-128"/>
              </a:rPr>
            </a:br>
            <a:r>
              <a:rPr 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	Camelot</a:t>
            </a:r>
            <a:endParaRPr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31" y="3848668"/>
            <a:ext cx="1252822" cy="12828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Flow chart</a:t>
            </a:r>
            <a:br>
              <a:rPr lang="en-US" dirty="0" smtClean="0"/>
            </a:br>
            <a:endParaRPr dirty="0"/>
          </a:p>
        </p:txBody>
      </p:sp>
      <p:pic>
        <p:nvPicPr>
          <p:cNvPr id="1026" name="Picture 2" descr="chart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291" y="27555"/>
            <a:ext cx="6101541" cy="5115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7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13;p20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Project </a:t>
            </a:r>
            <a:r>
              <a:rPr lang="en-US" dirty="0" smtClean="0"/>
              <a:t>structure</a:t>
            </a:r>
            <a:br>
              <a:rPr lang="en-US" dirty="0" smtClean="0"/>
            </a:br>
            <a:endParaRPr dirty="0"/>
          </a:p>
        </p:txBody>
      </p:sp>
      <p:pic>
        <p:nvPicPr>
          <p:cNvPr id="1026" name="Picture 2" descr="https://yuml.me/12b01fab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994" y="1450831"/>
            <a:ext cx="3998794" cy="35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10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Resource</a:t>
            </a:r>
            <a:br>
              <a:rPr lang="en-US" dirty="0" smtClean="0"/>
            </a:b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421" y="4089754"/>
            <a:ext cx="819048" cy="6095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856" y="4089754"/>
            <a:ext cx="904762" cy="6095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755" y="4089754"/>
            <a:ext cx="876190" cy="609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402" y="1807880"/>
            <a:ext cx="485714" cy="6095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62" y="1824828"/>
            <a:ext cx="514286" cy="590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252" y="1805780"/>
            <a:ext cx="542857" cy="6095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202" y="2548572"/>
            <a:ext cx="904762" cy="6095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402" y="3343890"/>
            <a:ext cx="723810" cy="6095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420" y="2437524"/>
            <a:ext cx="762069" cy="7866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768" y="3343890"/>
            <a:ext cx="733333" cy="6095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973" y="2437524"/>
            <a:ext cx="821903" cy="7205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88" y="3346962"/>
            <a:ext cx="742857" cy="609524"/>
          </a:xfrm>
          <a:prstGeom prst="rect">
            <a:avLst/>
          </a:prstGeom>
        </p:spPr>
      </p:pic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1605265976"/>
              </p:ext>
            </p:extLst>
          </p:nvPr>
        </p:nvGraphicFramePr>
        <p:xfrm>
          <a:off x="1307936" y="2026414"/>
          <a:ext cx="2512466" cy="250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348975"/>
            <a:ext cx="1307936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6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Coding</a:t>
            </a:r>
            <a:br>
              <a:rPr lang="en-US" dirty="0" smtClean="0"/>
            </a:br>
            <a:endParaRPr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91972911"/>
              </p:ext>
            </p:extLst>
          </p:nvPr>
        </p:nvGraphicFramePr>
        <p:xfrm>
          <a:off x="1" y="0"/>
          <a:ext cx="7350702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606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Testing</a:t>
            </a:r>
            <a:endParaRPr sz="3600"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000" dirty="0" smtClean="0"/>
              <a:t>There is no crash in game.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endParaRPr lang="en" sz="20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" sz="2000" dirty="0" smtClean="0"/>
              <a:t>Making sure code runs correctly.</a:t>
            </a:r>
            <a:endParaRPr lang="en" sz="2000" dirty="0" smtClean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endParaRPr lang="en" sz="20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" sz="2000" dirty="0" smtClean="0"/>
              <a:t>Checking exception while playing game.</a:t>
            </a:r>
            <a:endParaRPr lang="en" sz="2000" dirty="0" smtClean="0"/>
          </a:p>
        </p:txBody>
      </p:sp>
    </p:spTree>
    <p:extLst>
      <p:ext uri="{BB962C8B-B14F-4D97-AF65-F5344CB8AC3E}">
        <p14:creationId xmlns:p14="http://schemas.microsoft.com/office/powerpoint/2010/main" val="373978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4;p18"/>
          <p:cNvSpPr txBox="1">
            <a:spLocks/>
          </p:cNvSpPr>
          <p:nvPr/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r>
              <a:rPr lang="en-US" sz="3600" smtClean="0"/>
              <a:t>Taking money</a:t>
            </a:r>
            <a:endParaRPr lang="en-US" sz="3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335" y="1136746"/>
            <a:ext cx="930931" cy="1281858"/>
          </a:xfrm>
          <a:prstGeom prst="rect">
            <a:avLst/>
          </a:prstGeom>
        </p:spPr>
      </p:pic>
      <p:sp>
        <p:nvSpPr>
          <p:cNvPr id="14" name="Google Shape;82;p16"/>
          <p:cNvSpPr txBox="1">
            <a:spLocks/>
          </p:cNvSpPr>
          <p:nvPr/>
        </p:nvSpPr>
        <p:spPr>
          <a:xfrm>
            <a:off x="1652154" y="2587080"/>
            <a:ext cx="400050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spcBef>
                <a:spcPts val="0"/>
              </a:spcBef>
              <a:buFont typeface="Lato Light"/>
              <a:buNone/>
            </a:pPr>
            <a:r>
              <a:rPr lang="en-US" sz="2000" dirty="0" smtClean="0"/>
              <a:t>Watch advertisements.</a:t>
            </a:r>
            <a:endParaRPr lang="en-US" sz="2000" dirty="0"/>
          </a:p>
        </p:txBody>
      </p:sp>
      <p:sp>
        <p:nvSpPr>
          <p:cNvPr id="15" name="Google Shape;324;p39"/>
          <p:cNvSpPr/>
          <p:nvPr/>
        </p:nvSpPr>
        <p:spPr>
          <a:xfrm>
            <a:off x="702727" y="2499157"/>
            <a:ext cx="803628" cy="63597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2;p16"/>
          <p:cNvSpPr txBox="1">
            <a:spLocks/>
          </p:cNvSpPr>
          <p:nvPr/>
        </p:nvSpPr>
        <p:spPr>
          <a:xfrm>
            <a:off x="1652155" y="3510688"/>
            <a:ext cx="5197104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None/>
              <a:defRPr sz="14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None/>
              <a:defRPr sz="14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None/>
              <a:defRPr sz="14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None/>
              <a:defRPr sz="14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None/>
              <a:defRPr sz="14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None/>
              <a:defRPr sz="14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None/>
              <a:defRPr sz="14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None/>
              <a:defRPr sz="14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None/>
              <a:defRPr sz="14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/>
            <a:r>
              <a:rPr lang="en-GB" sz="2000" dirty="0" smtClean="0"/>
              <a:t>Recharge to buy hidden heroes.</a:t>
            </a:r>
            <a:endParaRPr lang="en-GB" sz="2000" dirty="0"/>
          </a:p>
        </p:txBody>
      </p:sp>
      <p:sp>
        <p:nvSpPr>
          <p:cNvPr id="17" name="Google Shape;325;p39"/>
          <p:cNvSpPr/>
          <p:nvPr/>
        </p:nvSpPr>
        <p:spPr>
          <a:xfrm>
            <a:off x="702727" y="3510944"/>
            <a:ext cx="809191" cy="549329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212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to </a:t>
            </a:r>
            <a:r>
              <a:rPr lang="en" dirty="0" smtClean="0"/>
              <a:t>play </a:t>
            </a:r>
            <a:endParaRPr dirty="0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457200" y="1297425"/>
            <a:ext cx="5616054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T</a:t>
            </a:r>
            <a:r>
              <a:rPr lang="en-US" dirty="0" smtClean="0"/>
              <a:t>o prevent towel from dark army’s attack</a:t>
            </a: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- Drag &amp; drop a set of soldiers</a:t>
            </a:r>
            <a:r>
              <a:rPr lang="en-US" dirty="0" smtClean="0"/>
              <a:t> → They’ll attack automatically.</a:t>
            </a: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- Enemies are going to move from left side of screen to tower.</a:t>
            </a: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- When enemies are killed, they’ll fall down &amp; drop coins.</a:t>
            </a: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- There is a “wild ambulance” can get coins and revive soldiers &amp; even enemies.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457200" y="4189862"/>
            <a:ext cx="5511300" cy="775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rgbClr val="B45F06"/>
                </a:solidFill>
              </a:rPr>
              <a:t>If HP </a:t>
            </a:r>
            <a:r>
              <a:rPr lang="en-US" sz="1800" b="1" dirty="0" smtClean="0">
                <a:solidFill>
                  <a:srgbClr val="B45F06"/>
                </a:solidFill>
              </a:rPr>
              <a:t>is 0, you lose…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rgbClr val="B45F06"/>
                </a:solidFill>
              </a:rPr>
              <a:t>Else you win!</a:t>
            </a:r>
            <a:endParaRPr sz="1800" b="1" dirty="0">
              <a:solidFill>
                <a:srgbClr val="B45F0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862" y="488728"/>
            <a:ext cx="749094" cy="7490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/>
          <p:nvPr/>
        </p:nvSpPr>
        <p:spPr>
          <a:xfrm rot="16200000">
            <a:off x="1180624" y="2915261"/>
            <a:ext cx="1115751" cy="1955190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dirty="0" smtClean="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Demo</a:t>
            </a:r>
            <a:endParaRPr sz="4800" dirty="0" smtClean="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rgbClr val="FFFFFF"/>
                </a:solidFill>
              </a:rPr>
              <a:t>Show and explain our game!</a:t>
            </a:r>
            <a:endParaRPr sz="1400" dirty="0">
              <a:solidFill>
                <a:srgbClr val="FFFFFF"/>
              </a:solidFill>
            </a:endParaRPr>
          </a:p>
        </p:txBody>
      </p:sp>
      <p:sp>
        <p:nvSpPr>
          <p:cNvPr id="6" name="Google Shape;242;p35"/>
          <p:cNvSpPr/>
          <p:nvPr/>
        </p:nvSpPr>
        <p:spPr>
          <a:xfrm>
            <a:off x="596520" y="611469"/>
            <a:ext cx="2309916" cy="162844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ctrTitle" idx="4294967295"/>
          </p:nvPr>
        </p:nvSpPr>
        <p:spPr>
          <a:xfrm>
            <a:off x="2140050" y="1818821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FFFF"/>
                </a:solidFill>
              </a:rPr>
              <a:t>Thanks!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251" name="Google Shape;251;p36"/>
          <p:cNvSpPr txBox="1">
            <a:spLocks noGrp="1"/>
          </p:cNvSpPr>
          <p:nvPr>
            <p:ph type="subTitle" idx="4294967295"/>
          </p:nvPr>
        </p:nvSpPr>
        <p:spPr>
          <a:xfrm>
            <a:off x="2140050" y="3018376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Any questions?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253" name="Google Shape;253;p3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2337625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FFFF"/>
                </a:solidFill>
              </a:rPr>
              <a:t>Hello!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4294967295"/>
          </p:nvPr>
        </p:nvSpPr>
        <p:spPr>
          <a:xfrm>
            <a:off x="1275150" y="3345594"/>
            <a:ext cx="6593700" cy="15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FFFFFF"/>
                </a:solidFill>
              </a:rPr>
              <a:t>We are from Group </a:t>
            </a:r>
            <a:r>
              <a:rPr lang="en" sz="1600" b="1" dirty="0" smtClean="0">
                <a:solidFill>
                  <a:srgbClr val="FFFFFF"/>
                </a:solidFill>
              </a:rPr>
              <a:t>1</a:t>
            </a:r>
            <a:endParaRPr sz="1600" b="1" dirty="0" smtClean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 smtClean="0">
                <a:solidFill>
                  <a:srgbClr val="FFFFFF"/>
                </a:solidFill>
              </a:rPr>
              <a:t>   We are here because We love to give presentations. </a:t>
            </a:r>
            <a:endParaRPr sz="1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3999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89" y="4123710"/>
            <a:ext cx="1984503" cy="6343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03" y="4123710"/>
            <a:ext cx="2519141" cy="6343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387" y="3969662"/>
            <a:ext cx="1649221" cy="7883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954" y="687541"/>
            <a:ext cx="3507654" cy="132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2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799" y="2878750"/>
            <a:ext cx="404997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55CC"/>
                </a:solidFill>
              </a:rPr>
              <a:t>1.</a:t>
            </a:r>
            <a:endParaRPr dirty="0">
              <a:solidFill>
                <a:srgbClr val="1155C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About </a:t>
            </a:r>
            <a:br>
              <a:rPr lang="en" dirty="0" smtClean="0"/>
            </a:br>
            <a:r>
              <a:rPr lang="en" dirty="0" smtClean="0"/>
              <a:t>“The Camelot”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685799" y="4135454"/>
            <a:ext cx="5111885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 smtClean="0"/>
              <a:t>Let’s begin to understand more clearly about it!!</a:t>
            </a:r>
            <a:endParaRPr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Having the following rules</a:t>
            </a:r>
            <a:endParaRPr sz="3600"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209726" y="2172811"/>
            <a:ext cx="5758774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" sz="2000" dirty="0" smtClean="0"/>
              <a:t>Genre </a:t>
            </a:r>
            <a:r>
              <a:rPr lang="en" sz="2000" dirty="0" smtClean="0"/>
              <a:t>: Denfense game</a:t>
            </a:r>
            <a:endParaRPr sz="2000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 sz="2000" dirty="0" smtClean="0"/>
              <a:t>Mode : Single player</a:t>
            </a:r>
            <a:endParaRPr sz="2000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 sz="2000" dirty="0" smtClean="0"/>
              <a:t>No. of players : 1 player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-US" sz="2000" dirty="0" smtClean="0"/>
              <a:t>Camera : Isometric</a:t>
            </a:r>
            <a:endParaRPr lang="en" sz="2000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-US" sz="2000" dirty="0" smtClean="0"/>
              <a:t>Visual : </a:t>
            </a:r>
            <a:r>
              <a:rPr lang="en-US" sz="2000" dirty="0" err="1" smtClean="0"/>
              <a:t>Rotoscoping</a:t>
            </a:r>
            <a:r>
              <a:rPr lang="en-US" sz="2000" dirty="0" smtClean="0"/>
              <a:t> 2D art style</a:t>
            </a:r>
            <a:endParaRPr lang="en" sz="2000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-US" sz="2000" dirty="0" smtClean="0"/>
              <a:t>Controls : Mouse</a:t>
            </a:r>
            <a:endParaRPr lang="en" sz="2000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 sz="2000" dirty="0" smtClean="0"/>
              <a:t>Gameplay : </a:t>
            </a:r>
            <a:r>
              <a:rPr lang="en" sz="2000" dirty="0" smtClean="0"/>
              <a:t> To build army of troops and lead them to destroy enemy war, defend your city.</a:t>
            </a:r>
            <a:endParaRPr lang="en" sz="2000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 sz="2000" dirty="0" smtClean="0"/>
              <a:t>Story </a:t>
            </a:r>
            <a:r>
              <a:rPr lang="en" sz="2000" dirty="0" smtClean="0"/>
              <a:t>: </a:t>
            </a:r>
            <a:r>
              <a:rPr lang="en" sz="2000" b="1" u="sng" dirty="0" smtClean="0"/>
              <a:t>Please click me!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endParaRPr sz="2000" dirty="0"/>
          </a:p>
        </p:txBody>
      </p:sp>
      <p:sp>
        <p:nvSpPr>
          <p:cNvPr id="6" name="Google Shape;286;p39"/>
          <p:cNvSpPr/>
          <p:nvPr/>
        </p:nvSpPr>
        <p:spPr>
          <a:xfrm>
            <a:off x="5968500" y="1409091"/>
            <a:ext cx="987361" cy="737168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ctrTitle" idx="4294967295"/>
          </p:nvPr>
        </p:nvSpPr>
        <p:spPr>
          <a:xfrm>
            <a:off x="2364829" y="2345350"/>
            <a:ext cx="485577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FFFFFF"/>
                </a:solidFill>
              </a:rPr>
              <a:t>2. Core Game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4294967295"/>
          </p:nvPr>
        </p:nvSpPr>
        <p:spPr>
          <a:xfrm>
            <a:off x="2364829" y="3411555"/>
            <a:ext cx="4855778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</a:rPr>
              <a:t>How game theory strategy improves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</a:rPr>
              <a:t>decision making…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4752245" y="839202"/>
            <a:ext cx="1343513" cy="1361401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19"/>
          <p:cNvSpPr/>
          <p:nvPr/>
        </p:nvSpPr>
        <p:spPr>
          <a:xfrm rot="1472949">
            <a:off x="3530682" y="1518930"/>
            <a:ext cx="785493" cy="76515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492396" y="709100"/>
            <a:ext cx="343890" cy="33417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 rot="2487341">
            <a:off x="4271227" y="2225434"/>
            <a:ext cx="244676" cy="23776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Game features</a:t>
            </a:r>
            <a:endParaRPr dirty="0"/>
          </a:p>
        </p:txBody>
      </p:sp>
      <p:sp>
        <p:nvSpPr>
          <p:cNvPr id="200" name="Google Shape;200;p30"/>
          <p:cNvSpPr txBox="1">
            <a:spLocks noGrp="1"/>
          </p:cNvSpPr>
          <p:nvPr>
            <p:ph type="body" idx="1"/>
          </p:nvPr>
        </p:nvSpPr>
        <p:spPr>
          <a:xfrm>
            <a:off x="489775" y="20838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/>
              <a:t>Game menu system</a:t>
            </a:r>
            <a:endParaRPr sz="1800" dirty="0"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2"/>
          </p:nvPr>
        </p:nvSpPr>
        <p:spPr>
          <a:xfrm>
            <a:off x="2415137" y="20838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/>
              <a:t>Way of loading resources</a:t>
            </a:r>
            <a:endParaRPr sz="1800" dirty="0"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3"/>
          </p:nvPr>
        </p:nvSpPr>
        <p:spPr>
          <a:xfrm>
            <a:off x="4340500" y="20838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/>
              <a:t>Upgrading heroes</a:t>
            </a:r>
            <a:endParaRPr sz="1800" dirty="0"/>
          </a:p>
        </p:txBody>
      </p:sp>
      <p:sp>
        <p:nvSpPr>
          <p:cNvPr id="204" name="Google Shape;204;p30"/>
          <p:cNvSpPr txBox="1">
            <a:spLocks noGrp="1"/>
          </p:cNvSpPr>
          <p:nvPr>
            <p:ph type="body" idx="1"/>
          </p:nvPr>
        </p:nvSpPr>
        <p:spPr>
          <a:xfrm>
            <a:off x="489775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/>
              <a:t>Calculating scores</a:t>
            </a:r>
            <a:endParaRPr sz="1800" dirty="0"/>
          </a:p>
        </p:txBody>
      </p:sp>
      <p:sp>
        <p:nvSpPr>
          <p:cNvPr id="205" name="Google Shape;205;p30"/>
          <p:cNvSpPr txBox="1">
            <a:spLocks noGrp="1"/>
          </p:cNvSpPr>
          <p:nvPr>
            <p:ph type="body" idx="2"/>
          </p:nvPr>
        </p:nvSpPr>
        <p:spPr>
          <a:xfrm>
            <a:off x="2415137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/>
              <a:t>Creating new heroes/ monsters</a:t>
            </a:r>
            <a:endParaRPr sz="1800" dirty="0"/>
          </a:p>
        </p:txBody>
      </p:sp>
      <p:sp>
        <p:nvSpPr>
          <p:cNvPr id="206" name="Google Shape;206;p30"/>
          <p:cNvSpPr txBox="1">
            <a:spLocks noGrp="1"/>
          </p:cNvSpPr>
          <p:nvPr>
            <p:ph type="body" idx="3"/>
          </p:nvPr>
        </p:nvSpPr>
        <p:spPr>
          <a:xfrm>
            <a:off x="4340500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/>
              <a:t>Reusing system functions 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457199" y="371513"/>
            <a:ext cx="6558455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process is </a:t>
            </a:r>
            <a:r>
              <a:rPr lang="en" dirty="0" smtClean="0"/>
              <a:t>so easy…</a:t>
            </a:r>
            <a:endParaRPr dirty="0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94142366"/>
              </p:ext>
            </p:extLst>
          </p:nvPr>
        </p:nvGraphicFramePr>
        <p:xfrm>
          <a:off x="1830978" y="1228913"/>
          <a:ext cx="3810896" cy="3914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Curved Right Arrow 1"/>
          <p:cNvSpPr/>
          <p:nvPr/>
        </p:nvSpPr>
        <p:spPr>
          <a:xfrm>
            <a:off x="1419008" y="3990109"/>
            <a:ext cx="382386" cy="831273"/>
          </a:xfrm>
          <a:prstGeom prst="curv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Right Arrow 6"/>
          <p:cNvSpPr/>
          <p:nvPr/>
        </p:nvSpPr>
        <p:spPr>
          <a:xfrm flipH="1" flipV="1">
            <a:off x="5661269" y="3990108"/>
            <a:ext cx="382386" cy="831273"/>
          </a:xfrm>
          <a:prstGeom prst="curv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Planning</a:t>
            </a:r>
            <a:endParaRPr dirty="0"/>
          </a:p>
        </p:txBody>
      </p:sp>
      <p:sp>
        <p:nvSpPr>
          <p:cNvPr id="9" name="Google Shape;259;p37"/>
          <p:cNvSpPr txBox="1">
            <a:spLocks noGrp="1"/>
          </p:cNvSpPr>
          <p:nvPr>
            <p:ph type="body" idx="1"/>
          </p:nvPr>
        </p:nvSpPr>
        <p:spPr>
          <a:xfrm>
            <a:off x="457199" y="2244400"/>
            <a:ext cx="5739319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" sz="2000" dirty="0" smtClean="0"/>
              <a:t>Strategy &amp; Defense game</a:t>
            </a:r>
          </a:p>
          <a:p>
            <a:pPr lvl="0">
              <a:lnSpc>
                <a:spcPct val="115000"/>
              </a:lnSpc>
            </a:pPr>
            <a:r>
              <a:rPr lang="en" sz="2000" dirty="0" smtClean="0"/>
              <a:t>Main characters : Heros, Monsters, Tower</a:t>
            </a:r>
          </a:p>
          <a:p>
            <a:pPr lvl="0">
              <a:lnSpc>
                <a:spcPct val="115000"/>
              </a:lnSpc>
            </a:pPr>
            <a:r>
              <a:rPr lang="en" sz="2000" dirty="0" smtClean="0"/>
              <a:t>Creating heroes to attack monsters appearing automaticcally</a:t>
            </a:r>
          </a:p>
        </p:txBody>
      </p:sp>
    </p:spTree>
    <p:extLst>
      <p:ext uri="{BB962C8B-B14F-4D97-AF65-F5344CB8AC3E}">
        <p14:creationId xmlns:p14="http://schemas.microsoft.com/office/powerpoint/2010/main" val="323289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239</Words>
  <Application>Microsoft Office PowerPoint</Application>
  <PresentationFormat>On-screen Show (16:9)</PresentationFormat>
  <Paragraphs>79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Kozuka Gothic Pr6N H</vt:lpstr>
      <vt:lpstr>Lato Light</vt:lpstr>
      <vt:lpstr>Lato Hairline</vt:lpstr>
      <vt:lpstr>Eglamour template</vt:lpstr>
      <vt:lpstr> T🏰E   Camelot</vt:lpstr>
      <vt:lpstr>Hello!</vt:lpstr>
      <vt:lpstr>PowerPoint Presentation</vt:lpstr>
      <vt:lpstr>1. About  “The Camelot”</vt:lpstr>
      <vt:lpstr>Having the following rules</vt:lpstr>
      <vt:lpstr>2. Core Game</vt:lpstr>
      <vt:lpstr>Game features</vt:lpstr>
      <vt:lpstr>Our process is so easy…</vt:lpstr>
      <vt:lpstr>Planning</vt:lpstr>
      <vt:lpstr>Flow chart </vt:lpstr>
      <vt:lpstr>Project structure </vt:lpstr>
      <vt:lpstr>Resource </vt:lpstr>
      <vt:lpstr>Coding </vt:lpstr>
      <vt:lpstr>Testing</vt:lpstr>
      <vt:lpstr>PowerPoint Presentation</vt:lpstr>
      <vt:lpstr>How to play 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T🏰E   CAMELOT</dc:title>
  <cp:lastModifiedBy>Vien Ho</cp:lastModifiedBy>
  <cp:revision>89</cp:revision>
  <dcterms:modified xsi:type="dcterms:W3CDTF">2019-03-08T06:07:08Z</dcterms:modified>
</cp:coreProperties>
</file>