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E98F-30B2-434C-91B8-45AD80EF311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CBA2-15E6-4D22-9F8A-46DF03BB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8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E98F-30B2-434C-91B8-45AD80EF311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CBA2-15E6-4D22-9F8A-46DF03BB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E98F-30B2-434C-91B8-45AD80EF311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CBA2-15E6-4D22-9F8A-46DF03BB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4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E98F-30B2-434C-91B8-45AD80EF311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CBA2-15E6-4D22-9F8A-46DF03BB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1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E98F-30B2-434C-91B8-45AD80EF311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CBA2-15E6-4D22-9F8A-46DF03BB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E98F-30B2-434C-91B8-45AD80EF311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CBA2-15E6-4D22-9F8A-46DF03BB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4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E98F-30B2-434C-91B8-45AD80EF311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CBA2-15E6-4D22-9F8A-46DF03BB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8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E98F-30B2-434C-91B8-45AD80EF311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CBA2-15E6-4D22-9F8A-46DF03BB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8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E98F-30B2-434C-91B8-45AD80EF311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CBA2-15E6-4D22-9F8A-46DF03BB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E98F-30B2-434C-91B8-45AD80EF311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CBA2-15E6-4D22-9F8A-46DF03BB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6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E98F-30B2-434C-91B8-45AD80EF311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CBA2-15E6-4D22-9F8A-46DF03BB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0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5E98F-30B2-434C-91B8-45AD80EF311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CBA2-15E6-4D22-9F8A-46DF03BB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2.png"/><Relationship Id="rId7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860" y="382878"/>
            <a:ext cx="4290846" cy="4440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682" y="5960172"/>
            <a:ext cx="2120635" cy="761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64985" y="4069454"/>
            <a:ext cx="904875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867" y="3932586"/>
            <a:ext cx="695325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31" y="3932586"/>
            <a:ext cx="714375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54" y="3953368"/>
            <a:ext cx="7143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4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44792 -0.00162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6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0.503 -0.00092 " pathEditMode="relative" rAng="0" ptsTypes="AA">
                                      <p:cBhvr>
                                        <p:cTn id="8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43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48138 -0.00162 " pathEditMode="relative" rAng="0" ptsTypes="AA">
                                      <p:cBhvr>
                                        <p:cTn id="10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6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Vien Ho</dc:creator>
  <cp:lastModifiedBy>Vien Ho</cp:lastModifiedBy>
  <cp:revision>4</cp:revision>
  <dcterms:created xsi:type="dcterms:W3CDTF">2019-02-22T05:22:29Z</dcterms:created>
  <dcterms:modified xsi:type="dcterms:W3CDTF">2019-02-22T05:50:30Z</dcterms:modified>
</cp:coreProperties>
</file>