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9EF2-DC3F-410E-8DC9-AC2519CB7A1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2D555-E7B5-47FD-93DC-EAD159E1D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2D555-E7B5-47FD-93DC-EAD159E1D5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D3A4B5-9EB0-4E3B-B625-0F9AC1EB9D32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79989B-6CA5-4D9A-9B0F-077162C96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8101042" cy="2243152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7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5400" b="1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071810"/>
            <a:ext cx="7772400" cy="11997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928934"/>
          </a:xfrm>
          <a:prstGeom prst="rect">
            <a:avLst/>
          </a:prstGeom>
        </p:spPr>
      </p:pic>
      <p:pic>
        <p:nvPicPr>
          <p:cNvPr id="11" name="Picture 10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53" y="3929066"/>
            <a:ext cx="4537447" cy="2928934"/>
          </a:xfrm>
          <a:prstGeom prst="rect">
            <a:avLst/>
          </a:prstGeom>
        </p:spPr>
      </p:pic>
      <p:pic>
        <p:nvPicPr>
          <p:cNvPr id="9" name="Picture 8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2357430"/>
            <a:ext cx="4214810" cy="2809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9" name="Flowchart: Stored Data 8"/>
          <p:cNvSpPr/>
          <p:nvPr/>
        </p:nvSpPr>
        <p:spPr>
          <a:xfrm>
            <a:off x="928662" y="2786058"/>
            <a:ext cx="2286016" cy="1643074"/>
          </a:xfrm>
          <a:prstGeom prst="flowChartOnlineStorag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Stored Data 9"/>
          <p:cNvSpPr/>
          <p:nvPr/>
        </p:nvSpPr>
        <p:spPr>
          <a:xfrm rot="5400000">
            <a:off x="3500430" y="928670"/>
            <a:ext cx="1785950" cy="1928826"/>
          </a:xfrm>
          <a:prstGeom prst="flowChartOnlineStorag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Stored Data 10"/>
          <p:cNvSpPr/>
          <p:nvPr/>
        </p:nvSpPr>
        <p:spPr>
          <a:xfrm rot="10800000">
            <a:off x="5286380" y="2786058"/>
            <a:ext cx="2500330" cy="1571636"/>
          </a:xfrm>
          <a:prstGeom prst="flowChartOnlineStorag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Stored Data 11"/>
          <p:cNvSpPr/>
          <p:nvPr/>
        </p:nvSpPr>
        <p:spPr>
          <a:xfrm rot="16200000">
            <a:off x="3464711" y="4536289"/>
            <a:ext cx="1928826" cy="2143140"/>
          </a:xfrm>
          <a:prstGeom prst="flowChartOnlineStorag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0"/>
            <a:ext cx="3214678" cy="2143118"/>
          </a:xfrm>
          <a:prstGeom prst="rect">
            <a:avLst/>
          </a:prstGeom>
        </p:spPr>
      </p:pic>
      <p:pic>
        <p:nvPicPr>
          <p:cNvPr id="15" name="Picture 14" descr="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2714620"/>
            <a:ext cx="2654483" cy="18573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86182" y="1643050"/>
            <a:ext cx="13819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LMS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1538" y="3357562"/>
            <a:ext cx="16676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ICATS</a:t>
            </a:r>
            <a:endParaRPr lang="en-US" sz="36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43240" y="5286388"/>
            <a:ext cx="25003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WORKSTATION </a:t>
            </a:r>
            <a:r>
              <a:rPr lang="en-US" sz="2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BOOKING</a:t>
            </a:r>
            <a:endParaRPr lang="en-US" sz="2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0694" y="3214686"/>
            <a:ext cx="24288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IT SUPPORT DELIVERY</a:t>
            </a:r>
            <a:endParaRPr lang="en-US" sz="24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RED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500174"/>
            <a:ext cx="26003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500174"/>
            <a:ext cx="2571769" cy="500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1500174"/>
            <a:ext cx="2571768" cy="50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RED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68" y="6286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TKH15/F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48" y="392906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Lift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15272" y="6215082"/>
            <a:ext cx="733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TKH15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RED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2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670268" cy="494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RED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2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428736"/>
            <a:ext cx="25812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RED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Empty Seats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空位即时找</a:t>
            </a:r>
            <a:endParaRPr lang="en-US" sz="2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14414" y="2214554"/>
            <a:ext cx="685804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</a:t>
            </a:r>
          </a:p>
          <a:p>
            <a:pPr algn="ctr"/>
            <a:r>
              <a:rPr 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  <a:endParaRPr lang="zh-CN" altLang="en-US" sz="7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</TotalTime>
  <Words>37</Words>
  <Application>Microsoft Office PowerPoint</Application>
  <PresentationFormat>全屏显示(4:3)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Concourse</vt:lpstr>
      <vt:lpstr>Find Empty Seats 空位即时找</vt:lpstr>
      <vt:lpstr>Find Empty Seats 空位即时找</vt:lpstr>
      <vt:lpstr>          RED STRUCTURE Find Empty Seats 空位即时找</vt:lpstr>
      <vt:lpstr>          RED STRUCTURE Find Empty Seats 空位即时找</vt:lpstr>
      <vt:lpstr>          RED STRUCTURE Find Empty Seats 空位即时找</vt:lpstr>
      <vt:lpstr>          RED STRUCTURE Find Empty Seats 空位即时找</vt:lpstr>
      <vt:lpstr>          RED STRUCTURE Find Empty Seats 空位即时找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Flora Fong</dc:creator>
  <cp:lastModifiedBy>Windows 用户</cp:lastModifiedBy>
  <cp:revision>30</cp:revision>
  <dcterms:created xsi:type="dcterms:W3CDTF">2018-10-08T03:33:51Z</dcterms:created>
  <dcterms:modified xsi:type="dcterms:W3CDTF">2018-10-26T00:43:11Z</dcterms:modified>
</cp:coreProperties>
</file>