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64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 showGuides="1">
      <p:cViewPr varScale="1">
        <p:scale>
          <a:sx n="82" d="100"/>
          <a:sy n="82" d="100"/>
        </p:scale>
        <p:origin x="691" y="67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F3F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2018/10/25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phone2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0295" r="3592" b="12979"/>
          <a:stretch>
            <a:fillRect/>
          </a:stretch>
        </p:blipFill>
        <p:spPr>
          <a:xfrm>
            <a:off x="615950" y="1175385"/>
            <a:ext cx="3486150" cy="45072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51655" y="2529840"/>
            <a:ext cx="6408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altLang="zh-CN" sz="5400" b="1">
                <a:solidFill>
                  <a:srgbClr val="FF0000"/>
                </a:solidFill>
              </a:rPr>
              <a:t>Life &amp; Work Helper</a:t>
            </a:r>
          </a:p>
        </p:txBody>
      </p:sp>
      <p:pic>
        <p:nvPicPr>
          <p:cNvPr id="4" name="图片 3" descr="timg_副本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3001" t="45863" r="34751" b="12389"/>
          <a:stretch>
            <a:fillRect/>
          </a:stretch>
        </p:blipFill>
        <p:spPr>
          <a:xfrm>
            <a:off x="1490345" y="2344420"/>
            <a:ext cx="1737995" cy="2169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g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3001" t="45863" r="34751" b="12389"/>
          <a:stretch>
            <a:fillRect/>
          </a:stretch>
        </p:blipFill>
        <p:spPr>
          <a:xfrm>
            <a:off x="2077720" y="3278505"/>
            <a:ext cx="1737995" cy="2169795"/>
          </a:xfrm>
          <a:prstGeom prst="rect">
            <a:avLst/>
          </a:prstGeom>
        </p:spPr>
      </p:pic>
      <p:pic>
        <p:nvPicPr>
          <p:cNvPr id="7" name="图片 6" descr="running"/>
          <p:cNvPicPr>
            <a:picLocks noChangeAspect="1"/>
          </p:cNvPicPr>
          <p:nvPr/>
        </p:nvPicPr>
        <p:blipFill>
          <a:blip r:embed="rId3">
            <a:clrChange>
              <a:clrFrom>
                <a:srgbClr val="D9D2CA">
                  <a:alpha val="100000"/>
                </a:srgbClr>
              </a:clrFrom>
              <a:clrTo>
                <a:srgbClr val="D9D2CA">
                  <a:alpha val="100000"/>
                  <a:alpha val="0"/>
                </a:srgbClr>
              </a:clrTo>
            </a:clrChange>
          </a:blip>
          <a:srcRect b="6031"/>
          <a:stretch>
            <a:fillRect/>
          </a:stretch>
        </p:blipFill>
        <p:spPr>
          <a:xfrm>
            <a:off x="3644265" y="2129155"/>
            <a:ext cx="939165" cy="850900"/>
          </a:xfrm>
          <a:prstGeom prst="rect">
            <a:avLst/>
          </a:prstGeom>
        </p:spPr>
      </p:pic>
      <p:pic>
        <p:nvPicPr>
          <p:cNvPr id="8" name="图片 7" descr="book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9545" t="10317" r="55158" b="61228"/>
          <a:stretch>
            <a:fillRect/>
          </a:stretch>
        </p:blipFill>
        <p:spPr>
          <a:xfrm>
            <a:off x="4233545" y="3602990"/>
            <a:ext cx="941070" cy="688340"/>
          </a:xfrm>
          <a:prstGeom prst="rect">
            <a:avLst/>
          </a:prstGeom>
        </p:spPr>
      </p:pic>
      <p:pic>
        <p:nvPicPr>
          <p:cNvPr id="9" name="图片 8" descr="photo"/>
          <p:cNvPicPr>
            <a:picLocks noChangeAspect="1"/>
          </p:cNvPicPr>
          <p:nvPr/>
        </p:nvPicPr>
        <p:blipFill>
          <a:blip r:embed="rId5">
            <a:clrChange>
              <a:clrFrom>
                <a:srgbClr val="CCCCCC">
                  <a:alpha val="100000"/>
                </a:srgbClr>
              </a:clrFrom>
              <a:clrTo>
                <a:srgbClr val="CCCCCC">
                  <a:alpha val="100000"/>
                  <a:alpha val="0"/>
                </a:srgbClr>
              </a:clrTo>
            </a:clrChange>
          </a:blip>
          <a:srcRect l="37243" t="39040" r="35123" b="28358"/>
          <a:stretch>
            <a:fillRect/>
          </a:stretch>
        </p:blipFill>
        <p:spPr>
          <a:xfrm>
            <a:off x="2320925" y="1438275"/>
            <a:ext cx="883285" cy="690880"/>
          </a:xfrm>
          <a:prstGeom prst="rect">
            <a:avLst/>
          </a:prstGeom>
        </p:spPr>
      </p:pic>
      <p:pic>
        <p:nvPicPr>
          <p:cNvPr id="10" name="图片 9" descr="guo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995" y="3687445"/>
            <a:ext cx="1205230" cy="845820"/>
          </a:xfrm>
          <a:prstGeom prst="rect">
            <a:avLst/>
          </a:prstGeom>
        </p:spPr>
      </p:pic>
      <p:pic>
        <p:nvPicPr>
          <p:cNvPr id="11" name="图片 10" descr="music"/>
          <p:cNvPicPr>
            <a:picLocks noChangeAspect="1"/>
          </p:cNvPicPr>
          <p:nvPr/>
        </p:nvPicPr>
        <p:blipFill>
          <a:blip r:embed="rId7">
            <a:clrChange>
              <a:clrFrom>
                <a:srgbClr val="F0EAEC">
                  <a:alpha val="100000"/>
                </a:srgbClr>
              </a:clrFrom>
              <a:clrTo>
                <a:srgbClr val="F0EAEC">
                  <a:alpha val="100000"/>
                  <a:alpha val="0"/>
                </a:srgbClr>
              </a:clrTo>
            </a:clrChange>
          </a:blip>
          <a:srcRect t="32033" r="41505" b="29610"/>
          <a:stretch>
            <a:fillRect/>
          </a:stretch>
        </p:blipFill>
        <p:spPr>
          <a:xfrm rot="20340000">
            <a:off x="557530" y="1939290"/>
            <a:ext cx="1362075" cy="11328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6925" y="5544185"/>
            <a:ext cx="4522470" cy="583565"/>
          </a:xfrm>
          <a:prstGeom prst="rect">
            <a:avLst/>
          </a:prstGeom>
          <a:solidFill>
            <a:srgbClr val="DDF3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TH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should I do now?</a:t>
            </a:r>
          </a:p>
        </p:txBody>
      </p:sp>
      <p:pic>
        <p:nvPicPr>
          <p:cNvPr id="14" name="图片 13" descr="phone2_副本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0295" r="3592" b="12979"/>
          <a:stretch>
            <a:fillRect/>
          </a:stretch>
        </p:blipFill>
        <p:spPr>
          <a:xfrm>
            <a:off x="9104630" y="4206875"/>
            <a:ext cx="1864360" cy="2336165"/>
          </a:xfrm>
          <a:prstGeom prst="rect">
            <a:avLst/>
          </a:prstGeom>
        </p:spPr>
      </p:pic>
      <p:sp>
        <p:nvSpPr>
          <p:cNvPr id="234" name=" 234"/>
          <p:cNvSpPr/>
          <p:nvPr/>
        </p:nvSpPr>
        <p:spPr>
          <a:xfrm flipH="1">
            <a:off x="5516245" y="446405"/>
            <a:ext cx="5935980" cy="3845560"/>
          </a:xfrm>
          <a:custGeom>
            <a:avLst/>
            <a:gdLst>
              <a:gd name="connsiteX0" fmla="*/ 153754 w 935330"/>
              <a:gd name="connsiteY0" fmla="*/ 0 h 460000"/>
              <a:gd name="connsiteX1" fmla="*/ 781576 w 935330"/>
              <a:gd name="connsiteY1" fmla="*/ 0 h 460000"/>
              <a:gd name="connsiteX2" fmla="*/ 935330 w 935330"/>
              <a:gd name="connsiteY2" fmla="*/ 153754 h 460000"/>
              <a:gd name="connsiteX3" fmla="*/ 781576 w 935330"/>
              <a:gd name="connsiteY3" fmla="*/ 307508 h 460000"/>
              <a:gd name="connsiteX4" fmla="*/ 295997 w 935330"/>
              <a:gd name="connsiteY4" fmla="*/ 307508 h 460000"/>
              <a:gd name="connsiteX5" fmla="*/ 99282 w 935330"/>
              <a:gd name="connsiteY5" fmla="*/ 460000 h 460000"/>
              <a:gd name="connsiteX6" fmla="*/ 209707 w 935330"/>
              <a:gd name="connsiteY6" fmla="*/ 307508 h 460000"/>
              <a:gd name="connsiteX7" fmla="*/ 153754 w 935330"/>
              <a:gd name="connsiteY7" fmla="*/ 307508 h 460000"/>
              <a:gd name="connsiteX8" fmla="*/ 0 w 935330"/>
              <a:gd name="connsiteY8" fmla="*/ 153754 h 460000"/>
              <a:gd name="connsiteX9" fmla="*/ 153754 w 935330"/>
              <a:gd name="connsiteY9" fmla="*/ 0 h 4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5330" h="460000">
                <a:moveTo>
                  <a:pt x="153754" y="0"/>
                </a:moveTo>
                <a:lnTo>
                  <a:pt x="781576" y="0"/>
                </a:lnTo>
                <a:cubicBezTo>
                  <a:pt x="866492" y="0"/>
                  <a:pt x="935330" y="68838"/>
                  <a:pt x="935330" y="153754"/>
                </a:cubicBezTo>
                <a:cubicBezTo>
                  <a:pt x="935330" y="238670"/>
                  <a:pt x="866492" y="307508"/>
                  <a:pt x="781576" y="307508"/>
                </a:cubicBezTo>
                <a:lnTo>
                  <a:pt x="295997" y="307508"/>
                </a:lnTo>
                <a:lnTo>
                  <a:pt x="99282" y="460000"/>
                </a:lnTo>
                <a:lnTo>
                  <a:pt x="209707" y="307508"/>
                </a:lnTo>
                <a:lnTo>
                  <a:pt x="153754" y="307508"/>
                </a:lnTo>
                <a:cubicBezTo>
                  <a:pt x="68838" y="307508"/>
                  <a:pt x="0" y="238670"/>
                  <a:pt x="0" y="153754"/>
                </a:cubicBezTo>
                <a:cubicBezTo>
                  <a:pt x="0" y="68838"/>
                  <a:pt x="68838" y="0"/>
                  <a:pt x="15375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0" tIns="0" rIns="180000"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TH" altLang="zh-CN" sz="2800" dirty="0">
                <a:solidFill>
                  <a:srgbClr val="FFFFFF"/>
                </a:solidFill>
              </a:rPr>
              <a:t>We give tips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en-TH" altLang="zh-CN" sz="2800" dirty="0">
                <a:solidFill>
                  <a:srgbClr val="FFFFFF"/>
                </a:solidFill>
              </a:rPr>
              <a:t>when user click into this feature, the tips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en-TH" altLang="zh-CN" sz="2800" dirty="0">
                <a:solidFill>
                  <a:srgbClr val="FFFFFF"/>
                </a:solidFill>
              </a:rPr>
              <a:t>content would change base on user classification and time period.</a:t>
            </a:r>
          </a:p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TH" altLang="zh-CN" dirty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TH" altLang="zh-CN" dirty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TH" altLang="zh-CN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63075" y="4837430"/>
            <a:ext cx="1513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altLang="zh-CN" sz="2000" b="1">
                <a:solidFill>
                  <a:srgbClr val="FF0000"/>
                </a:solidFill>
              </a:rPr>
              <a:t>Life &amp; Work Helper</a:t>
            </a:r>
          </a:p>
        </p:txBody>
      </p:sp>
      <p:sp>
        <p:nvSpPr>
          <p:cNvPr id="159" name=" 159"/>
          <p:cNvSpPr/>
          <p:nvPr/>
        </p:nvSpPr>
        <p:spPr>
          <a:xfrm flipH="1">
            <a:off x="6318250" y="4718685"/>
            <a:ext cx="2231390" cy="63690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4" grpId="0" bldLvl="0" animBg="1"/>
      <p:bldP spid="15" grpId="0"/>
      <p:bldP spid="1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357505" y="534035"/>
            <a:ext cx="1015365" cy="974090"/>
            <a:chOff x="0" y="0"/>
            <a:chExt cx="1762125" cy="1762125"/>
          </a:xfrm>
        </p:grpSpPr>
        <p:sp>
          <p:nvSpPr>
            <p:cNvPr id="4099" name="同心圆 4"/>
            <p:cNvSpPr/>
            <p:nvPr/>
          </p:nvSpPr>
          <p:spPr>
            <a:xfrm>
              <a:off x="0" y="0"/>
              <a:ext cx="1762125" cy="1762125"/>
            </a:xfrm>
            <a:custGeom>
              <a:avLst/>
              <a:gdLst/>
              <a:ahLst/>
              <a:cxnLst>
                <a:cxn ang="0">
                  <a:pos x="0" y="881063"/>
                </a:cxn>
                <a:cxn ang="0">
                  <a:pos x="881063" y="0"/>
                </a:cxn>
                <a:cxn ang="0">
                  <a:pos x="1762126" y="881063"/>
                </a:cxn>
                <a:cxn ang="0">
                  <a:pos x="881063" y="1762126"/>
                </a:cxn>
                <a:cxn ang="0">
                  <a:pos x="0" y="881063"/>
                </a:cxn>
                <a:cxn ang="0">
                  <a:pos x="0" y="881063"/>
                </a:cxn>
                <a:cxn ang="0">
                  <a:pos x="881063" y="1762126"/>
                </a:cxn>
                <a:cxn ang="0">
                  <a:pos x="1762126" y="881063"/>
                </a:cxn>
                <a:cxn ang="0">
                  <a:pos x="881063" y="0"/>
                </a:cxn>
                <a:cxn ang="0">
                  <a:pos x="0" y="881063"/>
                </a:cxn>
              </a:cxnLst>
              <a:rect l="0" t="0" r="0" b="0"/>
              <a:pathLst>
                <a:path w="1762125" h="1762125">
                  <a:moveTo>
                    <a:pt x="0" y="881063"/>
                  </a:moveTo>
                  <a:cubicBezTo>
                    <a:pt x="0" y="394465"/>
                    <a:pt x="394465" y="0"/>
                    <a:pt x="881063" y="0"/>
                  </a:cubicBezTo>
                  <a:cubicBezTo>
                    <a:pt x="1367661" y="0"/>
                    <a:pt x="1762126" y="394465"/>
                    <a:pt x="1762126" y="881063"/>
                  </a:cubicBezTo>
                  <a:cubicBezTo>
                    <a:pt x="1762126" y="1367661"/>
                    <a:pt x="1367661" y="1762126"/>
                    <a:pt x="881063" y="1762126"/>
                  </a:cubicBezTo>
                  <a:cubicBezTo>
                    <a:pt x="394465" y="1762126"/>
                    <a:pt x="0" y="1367661"/>
                    <a:pt x="0" y="881063"/>
                  </a:cubicBezTo>
                  <a:close/>
                  <a:moveTo>
                    <a:pt x="0" y="881063"/>
                  </a:moveTo>
                  <a:cubicBezTo>
                    <a:pt x="0" y="1367661"/>
                    <a:pt x="394465" y="1762126"/>
                    <a:pt x="881063" y="1762126"/>
                  </a:cubicBezTo>
                  <a:cubicBezTo>
                    <a:pt x="1367661" y="1762126"/>
                    <a:pt x="1762126" y="1367661"/>
                    <a:pt x="1762126" y="881063"/>
                  </a:cubicBezTo>
                  <a:cubicBezTo>
                    <a:pt x="1762126" y="394465"/>
                    <a:pt x="1367661" y="0"/>
                    <a:pt x="881063" y="0"/>
                  </a:cubicBezTo>
                  <a:cubicBezTo>
                    <a:pt x="394465" y="0"/>
                    <a:pt x="0" y="394465"/>
                    <a:pt x="0" y="88106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905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椭圆 5"/>
            <p:cNvSpPr/>
            <p:nvPr/>
          </p:nvSpPr>
          <p:spPr>
            <a:xfrm>
              <a:off x="80963" y="80963"/>
              <a:ext cx="1600200" cy="1600200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  <a:ln w="1270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grpSp>
        <p:nvGrpSpPr>
          <p:cNvPr id="4101" name="组合 4100"/>
          <p:cNvGrpSpPr/>
          <p:nvPr/>
        </p:nvGrpSpPr>
        <p:grpSpPr>
          <a:xfrm>
            <a:off x="2208530" y="2729548"/>
            <a:ext cx="514350" cy="514350"/>
            <a:chOff x="0" y="0"/>
            <a:chExt cx="514350" cy="514350"/>
          </a:xfrm>
        </p:grpSpPr>
        <p:sp>
          <p:nvSpPr>
            <p:cNvPr id="4102" name="椭圆 16"/>
            <p:cNvSpPr/>
            <p:nvPr/>
          </p:nvSpPr>
          <p:spPr>
            <a:xfrm>
              <a:off x="0" y="0"/>
              <a:ext cx="514350" cy="514350"/>
            </a:xfrm>
            <a:prstGeom prst="ellipse">
              <a:avLst/>
            </a:prstGeom>
            <a:solidFill>
              <a:srgbClr val="F4B183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pic>
          <p:nvPicPr>
            <p:cNvPr id="4103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43" y="125628"/>
              <a:ext cx="263094" cy="26309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04" name="组合 4103"/>
          <p:cNvGrpSpPr/>
          <p:nvPr/>
        </p:nvGrpSpPr>
        <p:grpSpPr>
          <a:xfrm>
            <a:off x="2192338" y="1715770"/>
            <a:ext cx="514350" cy="514350"/>
            <a:chOff x="0" y="0"/>
            <a:chExt cx="514350" cy="514350"/>
          </a:xfrm>
        </p:grpSpPr>
        <p:sp>
          <p:nvSpPr>
            <p:cNvPr id="4105" name="椭圆 14"/>
            <p:cNvSpPr/>
            <p:nvPr/>
          </p:nvSpPr>
          <p:spPr>
            <a:xfrm>
              <a:off x="0" y="0"/>
              <a:ext cx="514350" cy="514350"/>
            </a:xfrm>
            <a:prstGeom prst="ellipse">
              <a:avLst/>
            </a:prstGeom>
            <a:solidFill>
              <a:srgbClr val="F4B183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pic>
          <p:nvPicPr>
            <p:cNvPr id="4106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643" y="131551"/>
              <a:ext cx="251248" cy="25124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107" name="组合 4106"/>
          <p:cNvGrpSpPr/>
          <p:nvPr/>
        </p:nvGrpSpPr>
        <p:grpSpPr>
          <a:xfrm>
            <a:off x="2214563" y="701675"/>
            <a:ext cx="514350" cy="514350"/>
            <a:chOff x="0" y="0"/>
            <a:chExt cx="514350" cy="514350"/>
          </a:xfrm>
        </p:grpSpPr>
        <p:sp>
          <p:nvSpPr>
            <p:cNvPr id="4108" name="椭圆 12"/>
            <p:cNvSpPr/>
            <p:nvPr/>
          </p:nvSpPr>
          <p:spPr>
            <a:xfrm>
              <a:off x="0" y="0"/>
              <a:ext cx="514350" cy="514350"/>
            </a:xfrm>
            <a:prstGeom prst="ellipse">
              <a:avLst/>
            </a:prstGeom>
            <a:solidFill>
              <a:srgbClr val="F4B183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pic>
          <p:nvPicPr>
            <p:cNvPr id="4109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664" y="99800"/>
              <a:ext cx="291909" cy="29190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111" name="文本框 38"/>
          <p:cNvSpPr txBox="1"/>
          <p:nvPr/>
        </p:nvSpPr>
        <p:spPr>
          <a:xfrm>
            <a:off x="3121660" y="701675"/>
            <a:ext cx="69049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Give key words ansers to user to choose, base on the key words to classify user.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1660" y="1660525"/>
            <a:ext cx="73590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Ti</a:t>
            </a:r>
            <a:r>
              <a:rPr lang="en-TH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ps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</a:t>
            </a:r>
            <a:r>
              <a:rPr lang="en-TH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firstly comes from HSBC internal activities and lesson, and outside websites. Secondly tips</a:t>
            </a:r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</a:t>
            </a:r>
            <a:r>
              <a:rPr lang="en-TH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would refer to user history data as well.</a:t>
            </a:r>
            <a:endParaRPr lang="en-TH" dirty="0"/>
          </a:p>
        </p:txBody>
      </p:sp>
      <p:sp>
        <p:nvSpPr>
          <p:cNvPr id="5" name="文本框 4"/>
          <p:cNvSpPr txBox="1"/>
          <p:nvPr/>
        </p:nvSpPr>
        <p:spPr>
          <a:xfrm>
            <a:off x="3121660" y="2802890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User could choose to join or watch the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tips</a:t>
            </a: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.</a:t>
            </a:r>
            <a:endParaRPr lang="en-TH" dirty="0"/>
          </a:p>
        </p:txBody>
      </p:sp>
      <p:sp>
        <p:nvSpPr>
          <p:cNvPr id="7" name="椭圆 14"/>
          <p:cNvSpPr/>
          <p:nvPr/>
        </p:nvSpPr>
        <p:spPr>
          <a:xfrm>
            <a:off x="2208530" y="3700780"/>
            <a:ext cx="514350" cy="514350"/>
          </a:xfrm>
          <a:prstGeom prst="ellipse">
            <a:avLst/>
          </a:prstGeom>
          <a:solidFill>
            <a:srgbClr val="F4B183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pic>
        <p:nvPicPr>
          <p:cNvPr id="9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375" y="3840163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121660" y="4765675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There would be the charts for bonus points.</a:t>
            </a:r>
            <a:endParaRPr lang="en-TH" dirty="0"/>
          </a:p>
        </p:txBody>
      </p:sp>
      <p:sp>
        <p:nvSpPr>
          <p:cNvPr id="3077" name="椭圆 13"/>
          <p:cNvSpPr/>
          <p:nvPr/>
        </p:nvSpPr>
        <p:spPr>
          <a:xfrm>
            <a:off x="2229168" y="4660583"/>
            <a:ext cx="514350" cy="514350"/>
          </a:xfrm>
          <a:prstGeom prst="ellipse">
            <a:avLst/>
          </a:prstGeom>
          <a:solidFill>
            <a:srgbClr val="F4B183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pic>
        <p:nvPicPr>
          <p:cNvPr id="3084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435" y="476567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3206115" y="3840480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After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tips</a:t>
            </a: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completing, user would get bonus points.</a:t>
            </a:r>
            <a:endParaRPr lang="en-TH" dirty="0"/>
          </a:p>
        </p:txBody>
      </p:sp>
      <p:sp>
        <p:nvSpPr>
          <p:cNvPr id="3079" name="椭圆 15"/>
          <p:cNvSpPr/>
          <p:nvPr/>
        </p:nvSpPr>
        <p:spPr>
          <a:xfrm>
            <a:off x="2192655" y="5508625"/>
            <a:ext cx="514350" cy="514350"/>
          </a:xfrm>
          <a:prstGeom prst="ellipse">
            <a:avLst/>
          </a:prstGeom>
          <a:solidFill>
            <a:srgbClr val="F4B183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pic>
        <p:nvPicPr>
          <p:cNvPr id="3085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0608" y="5648960"/>
            <a:ext cx="234950" cy="233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3206115" y="5514340"/>
            <a:ext cx="7359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Bonus points could be used to create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activities</a:t>
            </a:r>
            <a:r>
              <a:rPr lang="en-TH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, join trade union activites in higher priority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,and recognize others.</a:t>
            </a:r>
            <a:endParaRPr lang="en-TH" dirty="0"/>
          </a:p>
        </p:txBody>
      </p:sp>
      <p:pic>
        <p:nvPicPr>
          <p:cNvPr id="14" name="图片 13" descr="money"/>
          <p:cNvPicPr>
            <a:picLocks noChangeAspect="1"/>
          </p:cNvPicPr>
          <p:nvPr/>
        </p:nvPicPr>
        <p:blipFill>
          <a:blip r:embed="rId9">
            <a:clrChange>
              <a:clrFrom>
                <a:srgbClr val="F9F5F4">
                  <a:alpha val="100000"/>
                </a:srgbClr>
              </a:clrFrom>
              <a:clrTo>
                <a:srgbClr val="F9F5F4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3185" y="4879975"/>
            <a:ext cx="1776095" cy="1771015"/>
          </a:xfrm>
          <a:prstGeom prst="rect">
            <a:avLst/>
          </a:prstGeom>
        </p:spPr>
      </p:pic>
      <p:pic>
        <p:nvPicPr>
          <p:cNvPr id="15" name="图片 14" descr="agenda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">
            <a:off x="10088245" y="575310"/>
            <a:ext cx="1816735" cy="1203325"/>
          </a:xfrm>
          <a:prstGeom prst="rect">
            <a:avLst/>
          </a:prstGeom>
        </p:spPr>
      </p:pic>
      <p:pic>
        <p:nvPicPr>
          <p:cNvPr id="16" name="图片 15" descr="tai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3869" t="47674" r="6510" b="20161"/>
          <a:stretch>
            <a:fillRect/>
          </a:stretch>
        </p:blipFill>
        <p:spPr>
          <a:xfrm>
            <a:off x="226060" y="5125085"/>
            <a:ext cx="1334135" cy="147510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436880" y="828040"/>
            <a:ext cx="4593590" cy="6089015"/>
          </a:xfrm>
          <a:prstGeom prst="rect">
            <a:avLst/>
          </a:prstGeom>
        </p:spPr>
      </p:pic>
      <p:pic>
        <p:nvPicPr>
          <p:cNvPr id="6" name="图片 5" descr="red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1382395"/>
            <a:ext cx="4118610" cy="5123180"/>
          </a:xfrm>
          <a:prstGeom prst="rect">
            <a:avLst/>
          </a:prstGeom>
          <a:ln w="88900">
            <a:solidFill>
              <a:schemeClr val="tx1"/>
            </a:solidFill>
          </a:ln>
        </p:spPr>
      </p:pic>
      <p:pic>
        <p:nvPicPr>
          <p:cNvPr id="19" name="图片 18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6873240" y="828040"/>
            <a:ext cx="4593590" cy="6089015"/>
          </a:xfrm>
          <a:prstGeom prst="rect">
            <a:avLst/>
          </a:prstGeom>
        </p:spPr>
      </p:pic>
      <p:sp>
        <p:nvSpPr>
          <p:cNvPr id="10" name="七角星 9"/>
          <p:cNvSpPr/>
          <p:nvPr/>
        </p:nvSpPr>
        <p:spPr>
          <a:xfrm>
            <a:off x="3233420" y="3281045"/>
            <a:ext cx="1723390" cy="1462405"/>
          </a:xfrm>
          <a:prstGeom prst="star7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>
            <a:off x="5107940" y="2661285"/>
            <a:ext cx="1614170" cy="15360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4895" y="119379"/>
            <a:ext cx="3030220" cy="583565"/>
          </a:xfrm>
          <a:prstGeom prst="rect">
            <a:avLst/>
          </a:prstGeom>
          <a:solidFill>
            <a:srgbClr val="DDF3F0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TH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</a:t>
            </a:r>
            <a:endParaRPr lang="en-TH" altLang="zh-C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4098" name="组合 4097"/>
          <p:cNvGrpSpPr/>
          <p:nvPr/>
        </p:nvGrpSpPr>
        <p:grpSpPr>
          <a:xfrm>
            <a:off x="338455" y="189230"/>
            <a:ext cx="536575" cy="443865"/>
            <a:chOff x="0" y="0"/>
            <a:chExt cx="1762125" cy="1762125"/>
          </a:xfrm>
        </p:grpSpPr>
        <p:sp>
          <p:nvSpPr>
            <p:cNvPr id="4099" name="同心圆 4"/>
            <p:cNvSpPr/>
            <p:nvPr/>
          </p:nvSpPr>
          <p:spPr>
            <a:xfrm>
              <a:off x="0" y="0"/>
              <a:ext cx="1762125" cy="1762125"/>
            </a:xfrm>
            <a:custGeom>
              <a:avLst/>
              <a:gdLst/>
              <a:ahLst/>
              <a:cxnLst>
                <a:cxn ang="0">
                  <a:pos x="0" y="881063"/>
                </a:cxn>
                <a:cxn ang="0">
                  <a:pos x="881063" y="0"/>
                </a:cxn>
                <a:cxn ang="0">
                  <a:pos x="1762126" y="881063"/>
                </a:cxn>
                <a:cxn ang="0">
                  <a:pos x="881063" y="1762126"/>
                </a:cxn>
                <a:cxn ang="0">
                  <a:pos x="0" y="881063"/>
                </a:cxn>
                <a:cxn ang="0">
                  <a:pos x="0" y="881063"/>
                </a:cxn>
                <a:cxn ang="0">
                  <a:pos x="881063" y="1762126"/>
                </a:cxn>
                <a:cxn ang="0">
                  <a:pos x="1762126" y="881063"/>
                </a:cxn>
                <a:cxn ang="0">
                  <a:pos x="881063" y="0"/>
                </a:cxn>
                <a:cxn ang="0">
                  <a:pos x="0" y="881063"/>
                </a:cxn>
              </a:cxnLst>
              <a:rect l="0" t="0" r="0" b="0"/>
              <a:pathLst>
                <a:path w="1762125" h="1762125">
                  <a:moveTo>
                    <a:pt x="0" y="881063"/>
                  </a:moveTo>
                  <a:cubicBezTo>
                    <a:pt x="0" y="394465"/>
                    <a:pt x="394465" y="0"/>
                    <a:pt x="881063" y="0"/>
                  </a:cubicBezTo>
                  <a:cubicBezTo>
                    <a:pt x="1367661" y="0"/>
                    <a:pt x="1762126" y="394465"/>
                    <a:pt x="1762126" y="881063"/>
                  </a:cubicBezTo>
                  <a:cubicBezTo>
                    <a:pt x="1762126" y="1367661"/>
                    <a:pt x="1367661" y="1762126"/>
                    <a:pt x="881063" y="1762126"/>
                  </a:cubicBezTo>
                  <a:cubicBezTo>
                    <a:pt x="394465" y="1762126"/>
                    <a:pt x="0" y="1367661"/>
                    <a:pt x="0" y="881063"/>
                  </a:cubicBezTo>
                  <a:close/>
                  <a:moveTo>
                    <a:pt x="0" y="881063"/>
                  </a:moveTo>
                  <a:cubicBezTo>
                    <a:pt x="0" y="1367661"/>
                    <a:pt x="394465" y="1762126"/>
                    <a:pt x="881063" y="1762126"/>
                  </a:cubicBezTo>
                  <a:cubicBezTo>
                    <a:pt x="1367661" y="1762126"/>
                    <a:pt x="1762126" y="1367661"/>
                    <a:pt x="1762126" y="881063"/>
                  </a:cubicBezTo>
                  <a:cubicBezTo>
                    <a:pt x="1762126" y="394465"/>
                    <a:pt x="1367661" y="0"/>
                    <a:pt x="881063" y="0"/>
                  </a:cubicBezTo>
                  <a:cubicBezTo>
                    <a:pt x="394465" y="0"/>
                    <a:pt x="0" y="394465"/>
                    <a:pt x="0" y="88106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905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椭圆 5"/>
            <p:cNvSpPr/>
            <p:nvPr/>
          </p:nvSpPr>
          <p:spPr>
            <a:xfrm>
              <a:off x="80963" y="80963"/>
              <a:ext cx="1600200" cy="1600200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 w="1270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FBBC513-2AB8-49EA-B31D-270800CB2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83" y="1382396"/>
            <a:ext cx="4282750" cy="4990412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6791960" y="770890"/>
            <a:ext cx="4593590" cy="6089015"/>
          </a:xfrm>
          <a:prstGeom prst="rect">
            <a:avLst/>
          </a:prstGeom>
        </p:spPr>
      </p:pic>
      <p:pic>
        <p:nvPicPr>
          <p:cNvPr id="21" name="图片 20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496570" y="770890"/>
            <a:ext cx="4593590" cy="6089015"/>
          </a:xfrm>
          <a:prstGeom prst="rect">
            <a:avLst/>
          </a:prstGeom>
        </p:spPr>
      </p:pic>
      <p:grpSp>
        <p:nvGrpSpPr>
          <p:cNvPr id="4098" name="组合 4097"/>
          <p:cNvGrpSpPr/>
          <p:nvPr/>
        </p:nvGrpSpPr>
        <p:grpSpPr>
          <a:xfrm>
            <a:off x="338455" y="189230"/>
            <a:ext cx="536575" cy="443865"/>
            <a:chOff x="0" y="0"/>
            <a:chExt cx="1762125" cy="1762125"/>
          </a:xfrm>
        </p:grpSpPr>
        <p:sp>
          <p:nvSpPr>
            <p:cNvPr id="4099" name="同心圆 4"/>
            <p:cNvSpPr/>
            <p:nvPr/>
          </p:nvSpPr>
          <p:spPr>
            <a:xfrm>
              <a:off x="0" y="0"/>
              <a:ext cx="1762125" cy="1762125"/>
            </a:xfrm>
            <a:custGeom>
              <a:avLst/>
              <a:gdLst/>
              <a:ahLst/>
              <a:cxnLst>
                <a:cxn ang="0">
                  <a:pos x="0" y="881063"/>
                </a:cxn>
                <a:cxn ang="0">
                  <a:pos x="881063" y="0"/>
                </a:cxn>
                <a:cxn ang="0">
                  <a:pos x="1762126" y="881063"/>
                </a:cxn>
                <a:cxn ang="0">
                  <a:pos x="881063" y="1762126"/>
                </a:cxn>
                <a:cxn ang="0">
                  <a:pos x="0" y="881063"/>
                </a:cxn>
                <a:cxn ang="0">
                  <a:pos x="0" y="881063"/>
                </a:cxn>
                <a:cxn ang="0">
                  <a:pos x="881063" y="1762126"/>
                </a:cxn>
                <a:cxn ang="0">
                  <a:pos x="1762126" y="881063"/>
                </a:cxn>
                <a:cxn ang="0">
                  <a:pos x="881063" y="0"/>
                </a:cxn>
                <a:cxn ang="0">
                  <a:pos x="0" y="881063"/>
                </a:cxn>
              </a:cxnLst>
              <a:rect l="0" t="0" r="0" b="0"/>
              <a:pathLst>
                <a:path w="1762125" h="1762125">
                  <a:moveTo>
                    <a:pt x="0" y="881063"/>
                  </a:moveTo>
                  <a:cubicBezTo>
                    <a:pt x="0" y="394465"/>
                    <a:pt x="394465" y="0"/>
                    <a:pt x="881063" y="0"/>
                  </a:cubicBezTo>
                  <a:cubicBezTo>
                    <a:pt x="1367661" y="0"/>
                    <a:pt x="1762126" y="394465"/>
                    <a:pt x="1762126" y="881063"/>
                  </a:cubicBezTo>
                  <a:cubicBezTo>
                    <a:pt x="1762126" y="1367661"/>
                    <a:pt x="1367661" y="1762126"/>
                    <a:pt x="881063" y="1762126"/>
                  </a:cubicBezTo>
                  <a:cubicBezTo>
                    <a:pt x="394465" y="1762126"/>
                    <a:pt x="0" y="1367661"/>
                    <a:pt x="0" y="881063"/>
                  </a:cubicBezTo>
                  <a:close/>
                  <a:moveTo>
                    <a:pt x="0" y="881063"/>
                  </a:moveTo>
                  <a:cubicBezTo>
                    <a:pt x="0" y="1367661"/>
                    <a:pt x="394465" y="1762126"/>
                    <a:pt x="881063" y="1762126"/>
                  </a:cubicBezTo>
                  <a:cubicBezTo>
                    <a:pt x="1367661" y="1762126"/>
                    <a:pt x="1762126" y="1367661"/>
                    <a:pt x="1762126" y="881063"/>
                  </a:cubicBezTo>
                  <a:cubicBezTo>
                    <a:pt x="1762126" y="394465"/>
                    <a:pt x="1367661" y="0"/>
                    <a:pt x="881063" y="0"/>
                  </a:cubicBezTo>
                  <a:cubicBezTo>
                    <a:pt x="394465" y="0"/>
                    <a:pt x="0" y="394465"/>
                    <a:pt x="0" y="88106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905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椭圆 5"/>
            <p:cNvSpPr/>
            <p:nvPr/>
          </p:nvSpPr>
          <p:spPr>
            <a:xfrm>
              <a:off x="80963" y="80963"/>
              <a:ext cx="1600200" cy="1600200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1270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44575" y="119380"/>
            <a:ext cx="3788682" cy="584775"/>
          </a:xfrm>
          <a:prstGeom prst="rect">
            <a:avLst/>
          </a:prstGeom>
          <a:solidFill>
            <a:srgbClr val="DDF3F0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 tips and pick up</a:t>
            </a:r>
            <a:endParaRPr lang="en-TH" altLang="zh-C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B89C9E-5750-45D0-8BDE-07745322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959" y="1340485"/>
            <a:ext cx="4245429" cy="5022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1CBC8C-B059-445D-A556-6DF4726E1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1340485"/>
            <a:ext cx="4236098" cy="4929685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6727825" y="770890"/>
            <a:ext cx="4593590" cy="6089015"/>
          </a:xfrm>
          <a:prstGeom prst="rect">
            <a:avLst/>
          </a:prstGeom>
        </p:spPr>
      </p:pic>
      <p:pic>
        <p:nvPicPr>
          <p:cNvPr id="21" name="图片 20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496570" y="770890"/>
            <a:ext cx="4593590" cy="6089015"/>
          </a:xfrm>
          <a:prstGeom prst="rect">
            <a:avLst/>
          </a:prstGeom>
        </p:spPr>
      </p:pic>
      <p:grpSp>
        <p:nvGrpSpPr>
          <p:cNvPr id="4098" name="组合 4097"/>
          <p:cNvGrpSpPr/>
          <p:nvPr/>
        </p:nvGrpSpPr>
        <p:grpSpPr>
          <a:xfrm>
            <a:off x="338455" y="189230"/>
            <a:ext cx="536575" cy="443865"/>
            <a:chOff x="0" y="0"/>
            <a:chExt cx="1762125" cy="1762125"/>
          </a:xfrm>
        </p:grpSpPr>
        <p:sp>
          <p:nvSpPr>
            <p:cNvPr id="4099" name="同心圆 4"/>
            <p:cNvSpPr/>
            <p:nvPr/>
          </p:nvSpPr>
          <p:spPr>
            <a:xfrm>
              <a:off x="0" y="0"/>
              <a:ext cx="1762125" cy="1762125"/>
            </a:xfrm>
            <a:custGeom>
              <a:avLst/>
              <a:gdLst/>
              <a:ahLst/>
              <a:cxnLst>
                <a:cxn ang="0">
                  <a:pos x="0" y="881063"/>
                </a:cxn>
                <a:cxn ang="0">
                  <a:pos x="881063" y="0"/>
                </a:cxn>
                <a:cxn ang="0">
                  <a:pos x="1762126" y="881063"/>
                </a:cxn>
                <a:cxn ang="0">
                  <a:pos x="881063" y="1762126"/>
                </a:cxn>
                <a:cxn ang="0">
                  <a:pos x="0" y="881063"/>
                </a:cxn>
                <a:cxn ang="0">
                  <a:pos x="0" y="881063"/>
                </a:cxn>
                <a:cxn ang="0">
                  <a:pos x="881063" y="1762126"/>
                </a:cxn>
                <a:cxn ang="0">
                  <a:pos x="1762126" y="881063"/>
                </a:cxn>
                <a:cxn ang="0">
                  <a:pos x="881063" y="0"/>
                </a:cxn>
                <a:cxn ang="0">
                  <a:pos x="0" y="881063"/>
                </a:cxn>
              </a:cxnLst>
              <a:rect l="0" t="0" r="0" b="0"/>
              <a:pathLst>
                <a:path w="1762125" h="1762125">
                  <a:moveTo>
                    <a:pt x="0" y="881063"/>
                  </a:moveTo>
                  <a:cubicBezTo>
                    <a:pt x="0" y="394465"/>
                    <a:pt x="394465" y="0"/>
                    <a:pt x="881063" y="0"/>
                  </a:cubicBezTo>
                  <a:cubicBezTo>
                    <a:pt x="1367661" y="0"/>
                    <a:pt x="1762126" y="394465"/>
                    <a:pt x="1762126" y="881063"/>
                  </a:cubicBezTo>
                  <a:cubicBezTo>
                    <a:pt x="1762126" y="1367661"/>
                    <a:pt x="1367661" y="1762126"/>
                    <a:pt x="881063" y="1762126"/>
                  </a:cubicBezTo>
                  <a:cubicBezTo>
                    <a:pt x="394465" y="1762126"/>
                    <a:pt x="0" y="1367661"/>
                    <a:pt x="0" y="881063"/>
                  </a:cubicBezTo>
                  <a:close/>
                  <a:moveTo>
                    <a:pt x="0" y="881063"/>
                  </a:moveTo>
                  <a:cubicBezTo>
                    <a:pt x="0" y="1367661"/>
                    <a:pt x="394465" y="1762126"/>
                    <a:pt x="881063" y="1762126"/>
                  </a:cubicBezTo>
                  <a:cubicBezTo>
                    <a:pt x="1367661" y="1762126"/>
                    <a:pt x="1762126" y="1367661"/>
                    <a:pt x="1762126" y="881063"/>
                  </a:cubicBezTo>
                  <a:cubicBezTo>
                    <a:pt x="1762126" y="394465"/>
                    <a:pt x="1367661" y="0"/>
                    <a:pt x="881063" y="0"/>
                  </a:cubicBezTo>
                  <a:cubicBezTo>
                    <a:pt x="394465" y="0"/>
                    <a:pt x="0" y="394465"/>
                    <a:pt x="0" y="88106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905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椭圆 5"/>
            <p:cNvSpPr/>
            <p:nvPr/>
          </p:nvSpPr>
          <p:spPr>
            <a:xfrm>
              <a:off x="80963" y="80963"/>
              <a:ext cx="1600200" cy="1600200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1270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44574" y="119380"/>
            <a:ext cx="4805719" cy="584775"/>
          </a:xfrm>
          <a:prstGeom prst="rect">
            <a:avLst/>
          </a:prstGeom>
          <a:solidFill>
            <a:srgbClr val="DDF3F0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Complete tip to Get points</a:t>
            </a:r>
            <a:endParaRPr lang="en-TH" altLang="zh-C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3DA77A-B07F-400A-AA5E-D9AE99862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6" y="1377542"/>
            <a:ext cx="4189444" cy="49112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EF4DFE-9AF4-4F5A-B97D-D16DCF1CA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1306286"/>
            <a:ext cx="4245429" cy="4982547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6661785" y="770891"/>
            <a:ext cx="4593590" cy="6087110"/>
          </a:xfrm>
          <a:prstGeom prst="rect">
            <a:avLst/>
          </a:prstGeom>
        </p:spPr>
      </p:pic>
      <p:pic>
        <p:nvPicPr>
          <p:cNvPr id="21" name="图片 20" descr="mobile_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60" t="7907" r="17994" b="12939"/>
          <a:stretch>
            <a:fillRect/>
          </a:stretch>
        </p:blipFill>
        <p:spPr>
          <a:xfrm>
            <a:off x="496570" y="770890"/>
            <a:ext cx="4593590" cy="6089015"/>
          </a:xfrm>
          <a:prstGeom prst="rect">
            <a:avLst/>
          </a:prstGeom>
        </p:spPr>
      </p:pic>
      <p:grpSp>
        <p:nvGrpSpPr>
          <p:cNvPr id="4098" name="组合 4097"/>
          <p:cNvGrpSpPr/>
          <p:nvPr/>
        </p:nvGrpSpPr>
        <p:grpSpPr>
          <a:xfrm>
            <a:off x="338455" y="189230"/>
            <a:ext cx="536575" cy="443865"/>
            <a:chOff x="0" y="0"/>
            <a:chExt cx="1762125" cy="1762125"/>
          </a:xfrm>
        </p:grpSpPr>
        <p:sp>
          <p:nvSpPr>
            <p:cNvPr id="4099" name="同心圆 4"/>
            <p:cNvSpPr/>
            <p:nvPr/>
          </p:nvSpPr>
          <p:spPr>
            <a:xfrm>
              <a:off x="0" y="0"/>
              <a:ext cx="1762125" cy="1762125"/>
            </a:xfrm>
            <a:custGeom>
              <a:avLst/>
              <a:gdLst/>
              <a:ahLst/>
              <a:cxnLst>
                <a:cxn ang="0">
                  <a:pos x="0" y="881063"/>
                </a:cxn>
                <a:cxn ang="0">
                  <a:pos x="881063" y="0"/>
                </a:cxn>
                <a:cxn ang="0">
                  <a:pos x="1762126" y="881063"/>
                </a:cxn>
                <a:cxn ang="0">
                  <a:pos x="881063" y="1762126"/>
                </a:cxn>
                <a:cxn ang="0">
                  <a:pos x="0" y="881063"/>
                </a:cxn>
                <a:cxn ang="0">
                  <a:pos x="0" y="881063"/>
                </a:cxn>
                <a:cxn ang="0">
                  <a:pos x="881063" y="1762126"/>
                </a:cxn>
                <a:cxn ang="0">
                  <a:pos x="1762126" y="881063"/>
                </a:cxn>
                <a:cxn ang="0">
                  <a:pos x="881063" y="0"/>
                </a:cxn>
                <a:cxn ang="0">
                  <a:pos x="0" y="881063"/>
                </a:cxn>
              </a:cxnLst>
              <a:rect l="0" t="0" r="0" b="0"/>
              <a:pathLst>
                <a:path w="1762125" h="1762125">
                  <a:moveTo>
                    <a:pt x="0" y="881063"/>
                  </a:moveTo>
                  <a:cubicBezTo>
                    <a:pt x="0" y="394465"/>
                    <a:pt x="394465" y="0"/>
                    <a:pt x="881063" y="0"/>
                  </a:cubicBezTo>
                  <a:cubicBezTo>
                    <a:pt x="1367661" y="0"/>
                    <a:pt x="1762126" y="394465"/>
                    <a:pt x="1762126" y="881063"/>
                  </a:cubicBezTo>
                  <a:cubicBezTo>
                    <a:pt x="1762126" y="1367661"/>
                    <a:pt x="1367661" y="1762126"/>
                    <a:pt x="881063" y="1762126"/>
                  </a:cubicBezTo>
                  <a:cubicBezTo>
                    <a:pt x="394465" y="1762126"/>
                    <a:pt x="0" y="1367661"/>
                    <a:pt x="0" y="881063"/>
                  </a:cubicBezTo>
                  <a:close/>
                  <a:moveTo>
                    <a:pt x="0" y="881063"/>
                  </a:moveTo>
                  <a:cubicBezTo>
                    <a:pt x="0" y="1367661"/>
                    <a:pt x="394465" y="1762126"/>
                    <a:pt x="881063" y="1762126"/>
                  </a:cubicBezTo>
                  <a:cubicBezTo>
                    <a:pt x="1367661" y="1762126"/>
                    <a:pt x="1762126" y="1367661"/>
                    <a:pt x="1762126" y="881063"/>
                  </a:cubicBezTo>
                  <a:cubicBezTo>
                    <a:pt x="1762126" y="394465"/>
                    <a:pt x="1367661" y="0"/>
                    <a:pt x="881063" y="0"/>
                  </a:cubicBezTo>
                  <a:cubicBezTo>
                    <a:pt x="394465" y="0"/>
                    <a:pt x="0" y="394465"/>
                    <a:pt x="0" y="88106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905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椭圆 5"/>
            <p:cNvSpPr/>
            <p:nvPr/>
          </p:nvSpPr>
          <p:spPr>
            <a:xfrm>
              <a:off x="80963" y="80963"/>
              <a:ext cx="1600200" cy="1600200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 w="12700" cap="flat" cmpd="sng">
              <a:solidFill>
                <a:srgbClr val="BF9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44575" y="119380"/>
            <a:ext cx="3030220" cy="583565"/>
          </a:xfrm>
          <a:prstGeom prst="rect">
            <a:avLst/>
          </a:prstGeom>
          <a:solidFill>
            <a:srgbClr val="DDF3F0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 Points</a:t>
            </a:r>
            <a:endParaRPr lang="en-TH" altLang="zh-C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28F1F2-9A8A-4F9C-ADD5-8E5C06555D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1343608"/>
            <a:ext cx="4236097" cy="5001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89D2E-0054-4F2C-A50F-EC8B402351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8" y="1343609"/>
            <a:ext cx="4264090" cy="5001208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椭圆 5"/>
          <p:cNvSpPr/>
          <p:nvPr/>
        </p:nvSpPr>
        <p:spPr>
          <a:xfrm>
            <a:off x="4613275" y="1051560"/>
            <a:ext cx="3215640" cy="334073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7171" name="文本框 18"/>
          <p:cNvSpPr txBox="1"/>
          <p:nvPr/>
        </p:nvSpPr>
        <p:spPr>
          <a:xfrm>
            <a:off x="4686300" y="4996180"/>
            <a:ext cx="31426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TH" altLang="zh-CN" sz="440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maci liang</cp:lastModifiedBy>
  <cp:revision>23</cp:revision>
  <dcterms:created xsi:type="dcterms:W3CDTF">2013-11-26T06:16:00Z</dcterms:created>
  <dcterms:modified xsi:type="dcterms:W3CDTF">2018-10-25T04:02:51Z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2052-10.1.0.7616</vt:lpwstr>
  </property>
</Properties>
</file>