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70" r:id="rId3"/>
    <p:sldId id="296" r:id="rId4"/>
    <p:sldId id="298" r:id="rId5"/>
    <p:sldId id="258" r:id="rId6"/>
    <p:sldId id="257" r:id="rId7"/>
    <p:sldId id="280" r:id="rId8"/>
    <p:sldId id="281" r:id="rId9"/>
    <p:sldId id="282" r:id="rId10"/>
    <p:sldId id="283" r:id="rId11"/>
    <p:sldId id="284" r:id="rId12"/>
    <p:sldId id="285" r:id="rId13"/>
    <p:sldId id="286" r:id="rId14"/>
    <p:sldId id="287" r:id="rId15"/>
    <p:sldId id="288" r:id="rId16"/>
    <p:sldId id="289" r:id="rId17"/>
    <p:sldId id="293" r:id="rId18"/>
    <p:sldId id="265" r:id="rId19"/>
    <p:sldId id="292" r:id="rId20"/>
    <p:sldId id="299" r:id="rId21"/>
    <p:sldId id="300" r:id="rId22"/>
    <p:sldId id="294"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DFBAF-8A5C-41A2-9E06-073C9446220D}" type="datetimeFigureOut">
              <a:rPr lang="en-IN" smtClean="0"/>
              <a:t>27-09-2018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7FFAD-8B0A-40DC-867C-910431B34AC7}" type="slidenum">
              <a:rPr lang="en-IN" smtClean="0"/>
              <a:t>‹#›</a:t>
            </a:fld>
            <a:endParaRPr lang="en-IN"/>
          </a:p>
        </p:txBody>
      </p:sp>
    </p:spTree>
    <p:extLst>
      <p:ext uri="{BB962C8B-B14F-4D97-AF65-F5344CB8AC3E}">
        <p14:creationId xmlns:p14="http://schemas.microsoft.com/office/powerpoint/2010/main" val="1113366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77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96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907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B67BA-CAA4-41E0-B2E4-9B3F931585E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241364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B67BA-CAA4-41E0-B2E4-9B3F931585E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312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B67BA-CAA4-41E0-B2E4-9B3F931585E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382010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B67BA-CAA4-41E0-B2E4-9B3F931585E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202044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5B67BA-CAA4-41E0-B2E4-9B3F931585E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72747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B67BA-CAA4-41E0-B2E4-9B3F931585E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193610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B67BA-CAA4-41E0-B2E4-9B3F931585E3}" type="datetimeFigureOut">
              <a:rPr lang="en-IN" smtClean="0"/>
              <a:t>27-09-2018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41001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B67BA-CAA4-41E0-B2E4-9B3F931585E3}" type="datetimeFigureOut">
              <a:rPr lang="en-IN" smtClean="0"/>
              <a:t>27-09-2018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231089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B67BA-CAA4-41E0-B2E4-9B3F931585E3}" type="datetimeFigureOut">
              <a:rPr lang="en-IN" smtClean="0"/>
              <a:t>27-09-2018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9342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5B67BA-CAA4-41E0-B2E4-9B3F931585E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61842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5B67BA-CAA4-41E0-B2E4-9B3F931585E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477D-3511-4C55-B5C0-34510153BC37}" type="slidenum">
              <a:rPr lang="en-IN" smtClean="0"/>
              <a:t>‹#›</a:t>
            </a:fld>
            <a:endParaRPr lang="en-IN"/>
          </a:p>
        </p:txBody>
      </p:sp>
    </p:spTree>
    <p:extLst>
      <p:ext uri="{BB962C8B-B14F-4D97-AF65-F5344CB8AC3E}">
        <p14:creationId xmlns:p14="http://schemas.microsoft.com/office/powerpoint/2010/main" val="89298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B67BA-CAA4-41E0-B2E4-9B3F931585E3}" type="datetimeFigureOut">
              <a:rPr lang="en-IN" smtClean="0"/>
              <a:t>27-09-2018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3477D-3511-4C55-B5C0-34510153BC37}" type="slidenum">
              <a:rPr lang="en-IN" smtClean="0"/>
              <a:t>‹#›</a:t>
            </a:fld>
            <a:endParaRPr lang="en-IN"/>
          </a:p>
        </p:txBody>
      </p:sp>
    </p:spTree>
    <p:extLst>
      <p:ext uri="{BB962C8B-B14F-4D97-AF65-F5344CB8AC3E}">
        <p14:creationId xmlns:p14="http://schemas.microsoft.com/office/powerpoint/2010/main" val="258068645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whizjuniors.com/premiu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B5C6E-D1CC-446D-A2E7-AC4A5244DE04}"/>
              </a:ext>
            </a:extLst>
          </p:cNvPr>
          <p:cNvPicPr>
            <a:picLocks noChangeAspect="1"/>
          </p:cNvPicPr>
          <p:nvPr/>
        </p:nvPicPr>
        <p:blipFill>
          <a:blip r:embed="rId2"/>
          <a:stretch>
            <a:fillRect/>
          </a:stretch>
        </p:blipFill>
        <p:spPr>
          <a:xfrm>
            <a:off x="1187319" y="1880020"/>
            <a:ext cx="9679877" cy="3368597"/>
          </a:xfrm>
          <a:prstGeom prst="rect">
            <a:avLst/>
          </a:prstGeom>
        </p:spPr>
      </p:pic>
      <p:grpSp>
        <p:nvGrpSpPr>
          <p:cNvPr id="11" name="Group 10">
            <a:extLst>
              <a:ext uri="{FF2B5EF4-FFF2-40B4-BE49-F238E27FC236}">
                <a16:creationId xmlns:a16="http://schemas.microsoft.com/office/drawing/2014/main" id="{018658D7-BFBE-4C67-98A8-D735397BB86F}"/>
              </a:ext>
            </a:extLst>
          </p:cNvPr>
          <p:cNvGrpSpPr/>
          <p:nvPr/>
        </p:nvGrpSpPr>
        <p:grpSpPr>
          <a:xfrm>
            <a:off x="9848538" y="434715"/>
            <a:ext cx="1845513" cy="1700567"/>
            <a:chOff x="10799730" y="932764"/>
            <a:chExt cx="2871566" cy="2731515"/>
          </a:xfrm>
        </p:grpSpPr>
        <p:sp>
          <p:nvSpPr>
            <p:cNvPr id="6" name="object 104">
              <a:extLst>
                <a:ext uri="{FF2B5EF4-FFF2-40B4-BE49-F238E27FC236}">
                  <a16:creationId xmlns:a16="http://schemas.microsoft.com/office/drawing/2014/main" id="{213E09E6-79DF-4E91-AF91-33A24AFA07F8}"/>
                </a:ext>
              </a:extLst>
            </p:cNvPr>
            <p:cNvSpPr/>
            <p:nvPr/>
          </p:nvSpPr>
          <p:spPr>
            <a:xfrm>
              <a:off x="13474700" y="3467595"/>
              <a:ext cx="196596" cy="196684"/>
            </a:xfrm>
            <a:prstGeom prst="rect">
              <a:avLst/>
            </a:prstGeom>
            <a:blipFill>
              <a:blip r:embed="rId3" cstate="print"/>
              <a:stretch>
                <a:fillRect/>
              </a:stretch>
            </a:blipFill>
          </p:spPr>
          <p:txBody>
            <a:bodyPr wrap="square" lIns="0" tIns="0" rIns="0" bIns="0" rtlCol="0"/>
            <a:lstStyle/>
            <a:p>
              <a:endParaRPr/>
            </a:p>
          </p:txBody>
        </p:sp>
        <p:sp>
          <p:nvSpPr>
            <p:cNvPr id="7" name="object 105">
              <a:extLst>
                <a:ext uri="{FF2B5EF4-FFF2-40B4-BE49-F238E27FC236}">
                  <a16:creationId xmlns:a16="http://schemas.microsoft.com/office/drawing/2014/main" id="{66BE7871-24BC-400F-8E05-8336BEC5D85B}"/>
                </a:ext>
              </a:extLst>
            </p:cNvPr>
            <p:cNvSpPr/>
            <p:nvPr/>
          </p:nvSpPr>
          <p:spPr>
            <a:xfrm>
              <a:off x="10816018" y="932764"/>
              <a:ext cx="2052955" cy="597535"/>
            </a:xfrm>
            <a:custGeom>
              <a:avLst/>
              <a:gdLst/>
              <a:ahLst/>
              <a:cxnLst/>
              <a:rect l="l" t="t" r="r" b="b"/>
              <a:pathLst>
                <a:path w="2052954" h="597535">
                  <a:moveTo>
                    <a:pt x="1194106" y="141490"/>
                  </a:moveTo>
                  <a:lnTo>
                    <a:pt x="1026185" y="141490"/>
                  </a:lnTo>
                  <a:lnTo>
                    <a:pt x="1043332" y="160239"/>
                  </a:lnTo>
                  <a:lnTo>
                    <a:pt x="1101168" y="221662"/>
                  </a:lnTo>
                  <a:lnTo>
                    <a:pt x="1139105" y="261147"/>
                  </a:lnTo>
                  <a:lnTo>
                    <a:pt x="1181218" y="304354"/>
                  </a:lnTo>
                  <a:lnTo>
                    <a:pt x="1226132" y="349688"/>
                  </a:lnTo>
                  <a:lnTo>
                    <a:pt x="1272470" y="395554"/>
                  </a:lnTo>
                  <a:lnTo>
                    <a:pt x="1318855" y="440357"/>
                  </a:lnTo>
                  <a:lnTo>
                    <a:pt x="1363911" y="482502"/>
                  </a:lnTo>
                  <a:lnTo>
                    <a:pt x="1406261" y="520394"/>
                  </a:lnTo>
                  <a:lnTo>
                    <a:pt x="1444530" y="552438"/>
                  </a:lnTo>
                  <a:lnTo>
                    <a:pt x="1477340" y="577040"/>
                  </a:lnTo>
                  <a:lnTo>
                    <a:pt x="1521078" y="597534"/>
                  </a:lnTo>
                  <a:lnTo>
                    <a:pt x="1539369" y="590291"/>
                  </a:lnTo>
                  <a:lnTo>
                    <a:pt x="1600111" y="543771"/>
                  </a:lnTo>
                  <a:lnTo>
                    <a:pt x="1639346" y="508396"/>
                  </a:lnTo>
                  <a:lnTo>
                    <a:pt x="1682345" y="467543"/>
                  </a:lnTo>
                  <a:lnTo>
                    <a:pt x="1691382" y="458660"/>
                  </a:lnTo>
                  <a:lnTo>
                    <a:pt x="1522818" y="458660"/>
                  </a:lnTo>
                  <a:lnTo>
                    <a:pt x="1494897" y="442145"/>
                  </a:lnTo>
                  <a:lnTo>
                    <a:pt x="1463161" y="417541"/>
                  </a:lnTo>
                  <a:lnTo>
                    <a:pt x="1428263" y="386245"/>
                  </a:lnTo>
                  <a:lnTo>
                    <a:pt x="1390857" y="349654"/>
                  </a:lnTo>
                  <a:lnTo>
                    <a:pt x="1351595" y="309167"/>
                  </a:lnTo>
                  <a:lnTo>
                    <a:pt x="1311131" y="266180"/>
                  </a:lnTo>
                  <a:lnTo>
                    <a:pt x="1229210" y="178297"/>
                  </a:lnTo>
                  <a:lnTo>
                    <a:pt x="1194106" y="141490"/>
                  </a:lnTo>
                  <a:close/>
                </a:path>
                <a:path w="2052954" h="597535">
                  <a:moveTo>
                    <a:pt x="36356" y="5518"/>
                  </a:moveTo>
                  <a:lnTo>
                    <a:pt x="13508" y="15046"/>
                  </a:lnTo>
                  <a:lnTo>
                    <a:pt x="815" y="34970"/>
                  </a:lnTo>
                  <a:lnTo>
                    <a:pt x="0" y="65036"/>
                  </a:lnTo>
                  <a:lnTo>
                    <a:pt x="11114" y="86156"/>
                  </a:lnTo>
                  <a:lnTo>
                    <a:pt x="36871" y="118112"/>
                  </a:lnTo>
                  <a:lnTo>
                    <a:pt x="72951" y="157344"/>
                  </a:lnTo>
                  <a:lnTo>
                    <a:pt x="115035" y="200293"/>
                  </a:lnTo>
                  <a:lnTo>
                    <a:pt x="158801" y="243399"/>
                  </a:lnTo>
                  <a:lnTo>
                    <a:pt x="234102" y="315849"/>
                  </a:lnTo>
                  <a:lnTo>
                    <a:pt x="256997" y="338074"/>
                  </a:lnTo>
                  <a:lnTo>
                    <a:pt x="283249" y="365127"/>
                  </a:lnTo>
                  <a:lnTo>
                    <a:pt x="354051" y="439573"/>
                  </a:lnTo>
                  <a:lnTo>
                    <a:pt x="394390" y="480666"/>
                  </a:lnTo>
                  <a:lnTo>
                    <a:pt x="435214" y="520138"/>
                  </a:lnTo>
                  <a:lnTo>
                    <a:pt x="474419" y="554840"/>
                  </a:lnTo>
                  <a:lnTo>
                    <a:pt x="509898" y="581621"/>
                  </a:lnTo>
                  <a:lnTo>
                    <a:pt x="539546" y="597331"/>
                  </a:lnTo>
                  <a:lnTo>
                    <a:pt x="565801" y="583462"/>
                  </a:lnTo>
                  <a:lnTo>
                    <a:pt x="597017" y="560421"/>
                  </a:lnTo>
                  <a:lnTo>
                    <a:pt x="632349" y="529747"/>
                  </a:lnTo>
                  <a:lnTo>
                    <a:pt x="670952" y="492978"/>
                  </a:lnTo>
                  <a:lnTo>
                    <a:pt x="707381" y="456285"/>
                  </a:lnTo>
                  <a:lnTo>
                    <a:pt x="539546" y="456285"/>
                  </a:lnTo>
                  <a:lnTo>
                    <a:pt x="502875" y="425014"/>
                  </a:lnTo>
                  <a:lnTo>
                    <a:pt x="464837" y="389583"/>
                  </a:lnTo>
                  <a:lnTo>
                    <a:pt x="426019" y="351297"/>
                  </a:lnTo>
                  <a:lnTo>
                    <a:pt x="387008" y="311463"/>
                  </a:lnTo>
                  <a:lnTo>
                    <a:pt x="310749" y="232380"/>
                  </a:lnTo>
                  <a:lnTo>
                    <a:pt x="274675" y="195745"/>
                  </a:lnTo>
                  <a:lnTo>
                    <a:pt x="247785" y="168018"/>
                  </a:lnTo>
                  <a:lnTo>
                    <a:pt x="211407" y="130132"/>
                  </a:lnTo>
                  <a:lnTo>
                    <a:pt x="170372" y="88568"/>
                  </a:lnTo>
                  <a:lnTo>
                    <a:pt x="129511" y="49809"/>
                  </a:lnTo>
                  <a:lnTo>
                    <a:pt x="93657" y="20340"/>
                  </a:lnTo>
                  <a:lnTo>
                    <a:pt x="67640" y="6642"/>
                  </a:lnTo>
                  <a:lnTo>
                    <a:pt x="36356" y="5518"/>
                  </a:lnTo>
                  <a:close/>
                </a:path>
                <a:path w="2052954" h="597535">
                  <a:moveTo>
                    <a:pt x="2017074" y="5373"/>
                  </a:moveTo>
                  <a:lnTo>
                    <a:pt x="1952991" y="30204"/>
                  </a:lnTo>
                  <a:lnTo>
                    <a:pt x="1916415" y="60124"/>
                  </a:lnTo>
                  <a:lnTo>
                    <a:pt x="1878558" y="96847"/>
                  </a:lnTo>
                  <a:lnTo>
                    <a:pt x="1840724" y="136721"/>
                  </a:lnTo>
                  <a:lnTo>
                    <a:pt x="1804221" y="176094"/>
                  </a:lnTo>
                  <a:lnTo>
                    <a:pt x="1770354" y="211315"/>
                  </a:lnTo>
                  <a:lnTo>
                    <a:pt x="1627199" y="352579"/>
                  </a:lnTo>
                  <a:lnTo>
                    <a:pt x="1592287" y="387458"/>
                  </a:lnTo>
                  <a:lnTo>
                    <a:pt x="1557526" y="422724"/>
                  </a:lnTo>
                  <a:lnTo>
                    <a:pt x="1522818" y="458660"/>
                  </a:lnTo>
                  <a:lnTo>
                    <a:pt x="1691382" y="458660"/>
                  </a:lnTo>
                  <a:lnTo>
                    <a:pt x="1727498" y="423163"/>
                  </a:lnTo>
                  <a:lnTo>
                    <a:pt x="1773197" y="377207"/>
                  </a:lnTo>
                  <a:lnTo>
                    <a:pt x="1800178" y="349654"/>
                  </a:lnTo>
                  <a:lnTo>
                    <a:pt x="1929280" y="216614"/>
                  </a:lnTo>
                  <a:lnTo>
                    <a:pt x="1953577" y="192024"/>
                  </a:lnTo>
                  <a:lnTo>
                    <a:pt x="1985935" y="162756"/>
                  </a:lnTo>
                  <a:lnTo>
                    <a:pt x="2017884" y="133196"/>
                  </a:lnTo>
                  <a:lnTo>
                    <a:pt x="2042493" y="100844"/>
                  </a:lnTo>
                  <a:lnTo>
                    <a:pt x="2052832" y="63201"/>
                  </a:lnTo>
                  <a:lnTo>
                    <a:pt x="2041969" y="17767"/>
                  </a:lnTo>
                  <a:lnTo>
                    <a:pt x="2017074" y="5373"/>
                  </a:lnTo>
                  <a:close/>
                </a:path>
                <a:path w="2052954" h="597535">
                  <a:moveTo>
                    <a:pt x="1022515" y="0"/>
                  </a:moveTo>
                  <a:lnTo>
                    <a:pt x="966122" y="35561"/>
                  </a:lnTo>
                  <a:lnTo>
                    <a:pt x="930329" y="65581"/>
                  </a:lnTo>
                  <a:lnTo>
                    <a:pt x="890846" y="101757"/>
                  </a:lnTo>
                  <a:lnTo>
                    <a:pt x="848703" y="142584"/>
                  </a:lnTo>
                  <a:lnTo>
                    <a:pt x="804933" y="186560"/>
                  </a:lnTo>
                  <a:lnTo>
                    <a:pt x="760565" y="232181"/>
                  </a:lnTo>
                  <a:lnTo>
                    <a:pt x="647851" y="349688"/>
                  </a:lnTo>
                  <a:lnTo>
                    <a:pt x="634187" y="363887"/>
                  </a:lnTo>
                  <a:lnTo>
                    <a:pt x="597739" y="401058"/>
                  </a:lnTo>
                  <a:lnTo>
                    <a:pt x="565849" y="432358"/>
                  </a:lnTo>
                  <a:lnTo>
                    <a:pt x="539546" y="456285"/>
                  </a:lnTo>
                  <a:lnTo>
                    <a:pt x="707381" y="456285"/>
                  </a:lnTo>
                  <a:lnTo>
                    <a:pt x="711981" y="451651"/>
                  </a:lnTo>
                  <a:lnTo>
                    <a:pt x="754592" y="407305"/>
                  </a:lnTo>
                  <a:lnTo>
                    <a:pt x="809107" y="349654"/>
                  </a:lnTo>
                  <a:lnTo>
                    <a:pt x="841179" y="315702"/>
                  </a:lnTo>
                  <a:lnTo>
                    <a:pt x="883465" y="271522"/>
                  </a:lnTo>
                  <a:lnTo>
                    <a:pt x="923954" y="230474"/>
                  </a:lnTo>
                  <a:lnTo>
                    <a:pt x="961800" y="194093"/>
                  </a:lnTo>
                  <a:lnTo>
                    <a:pt x="996159" y="163920"/>
                  </a:lnTo>
                  <a:lnTo>
                    <a:pt x="1026185" y="141490"/>
                  </a:lnTo>
                  <a:lnTo>
                    <a:pt x="1194106" y="141490"/>
                  </a:lnTo>
                  <a:lnTo>
                    <a:pt x="1189058" y="136197"/>
                  </a:lnTo>
                  <a:lnTo>
                    <a:pt x="1150316" y="97186"/>
                  </a:lnTo>
                  <a:lnTo>
                    <a:pt x="1113638" y="62664"/>
                  </a:lnTo>
                  <a:lnTo>
                    <a:pt x="1079676" y="34027"/>
                  </a:lnTo>
                  <a:lnTo>
                    <a:pt x="1049084" y="12673"/>
                  </a:lnTo>
                  <a:lnTo>
                    <a:pt x="1022515" y="0"/>
                  </a:lnTo>
                  <a:close/>
                </a:path>
              </a:pathLst>
            </a:custGeom>
            <a:solidFill>
              <a:srgbClr val="70BBE8"/>
            </a:solidFill>
          </p:spPr>
          <p:txBody>
            <a:bodyPr wrap="square" lIns="0" tIns="0" rIns="0" bIns="0" rtlCol="0"/>
            <a:lstStyle/>
            <a:p>
              <a:endParaRPr/>
            </a:p>
          </p:txBody>
        </p:sp>
        <p:sp>
          <p:nvSpPr>
            <p:cNvPr id="8" name="object 106">
              <a:extLst>
                <a:ext uri="{FF2B5EF4-FFF2-40B4-BE49-F238E27FC236}">
                  <a16:creationId xmlns:a16="http://schemas.microsoft.com/office/drawing/2014/main" id="{07633F70-D911-45AE-8C19-D6FE9C53F8DD}"/>
                </a:ext>
              </a:extLst>
            </p:cNvPr>
            <p:cNvSpPr/>
            <p:nvPr/>
          </p:nvSpPr>
          <p:spPr>
            <a:xfrm>
              <a:off x="10819331" y="1520202"/>
              <a:ext cx="2047239" cy="597535"/>
            </a:xfrm>
            <a:custGeom>
              <a:avLst/>
              <a:gdLst/>
              <a:ahLst/>
              <a:cxnLst/>
              <a:rect l="l" t="t" r="r" b="b"/>
              <a:pathLst>
                <a:path w="2047240" h="597535">
                  <a:moveTo>
                    <a:pt x="1194055" y="139534"/>
                  </a:moveTo>
                  <a:lnTo>
                    <a:pt x="1014973" y="139534"/>
                  </a:lnTo>
                  <a:lnTo>
                    <a:pt x="1044453" y="157953"/>
                  </a:lnTo>
                  <a:lnTo>
                    <a:pt x="1077255" y="184019"/>
                  </a:lnTo>
                  <a:lnTo>
                    <a:pt x="1112795" y="216369"/>
                  </a:lnTo>
                  <a:lnTo>
                    <a:pt x="1150491" y="253642"/>
                  </a:lnTo>
                  <a:lnTo>
                    <a:pt x="1189760" y="294475"/>
                  </a:lnTo>
                  <a:lnTo>
                    <a:pt x="1311173" y="424706"/>
                  </a:lnTo>
                  <a:lnTo>
                    <a:pt x="1350904" y="466153"/>
                  </a:lnTo>
                  <a:lnTo>
                    <a:pt x="1389292" y="504347"/>
                  </a:lnTo>
                  <a:lnTo>
                    <a:pt x="1425755" y="537925"/>
                  </a:lnTo>
                  <a:lnTo>
                    <a:pt x="1459710" y="565526"/>
                  </a:lnTo>
                  <a:lnTo>
                    <a:pt x="1517766" y="597344"/>
                  </a:lnTo>
                  <a:lnTo>
                    <a:pt x="1533483" y="590054"/>
                  </a:lnTo>
                  <a:lnTo>
                    <a:pt x="1592001" y="542569"/>
                  </a:lnTo>
                  <a:lnTo>
                    <a:pt x="1631198" y="506475"/>
                  </a:lnTo>
                  <a:lnTo>
                    <a:pt x="1674617" y="464878"/>
                  </a:lnTo>
                  <a:lnTo>
                    <a:pt x="1681409" y="458203"/>
                  </a:lnTo>
                  <a:lnTo>
                    <a:pt x="1513372" y="458203"/>
                  </a:lnTo>
                  <a:lnTo>
                    <a:pt x="1486126" y="434619"/>
                  </a:lnTo>
                  <a:lnTo>
                    <a:pt x="1453541" y="403808"/>
                  </a:lnTo>
                  <a:lnTo>
                    <a:pt x="1416642" y="367226"/>
                  </a:lnTo>
                  <a:lnTo>
                    <a:pt x="1376454" y="326327"/>
                  </a:lnTo>
                  <a:lnTo>
                    <a:pt x="1246408" y="192277"/>
                  </a:lnTo>
                  <a:lnTo>
                    <a:pt x="1203315" y="148660"/>
                  </a:lnTo>
                  <a:lnTo>
                    <a:pt x="1194055" y="139534"/>
                  </a:lnTo>
                  <a:close/>
                </a:path>
                <a:path w="2047240" h="597535">
                  <a:moveTo>
                    <a:pt x="47782" y="1877"/>
                  </a:moveTo>
                  <a:lnTo>
                    <a:pt x="2961" y="9613"/>
                  </a:lnTo>
                  <a:lnTo>
                    <a:pt x="0" y="55995"/>
                  </a:lnTo>
                  <a:lnTo>
                    <a:pt x="12828" y="92219"/>
                  </a:lnTo>
                  <a:lnTo>
                    <a:pt x="36316" y="121732"/>
                  </a:lnTo>
                  <a:lnTo>
                    <a:pt x="94756" y="174409"/>
                  </a:lnTo>
                  <a:lnTo>
                    <a:pt x="279864" y="362119"/>
                  </a:lnTo>
                  <a:lnTo>
                    <a:pt x="328620" y="410894"/>
                  </a:lnTo>
                  <a:lnTo>
                    <a:pt x="376706" y="458322"/>
                  </a:lnTo>
                  <a:lnTo>
                    <a:pt x="422064" y="502130"/>
                  </a:lnTo>
                  <a:lnTo>
                    <a:pt x="462695" y="540099"/>
                  </a:lnTo>
                  <a:lnTo>
                    <a:pt x="496599" y="570013"/>
                  </a:lnTo>
                  <a:lnTo>
                    <a:pt x="536234" y="596811"/>
                  </a:lnTo>
                  <a:lnTo>
                    <a:pt x="555672" y="585735"/>
                  </a:lnTo>
                  <a:lnTo>
                    <a:pt x="583154" y="564287"/>
                  </a:lnTo>
                  <a:lnTo>
                    <a:pt x="617275" y="534198"/>
                  </a:lnTo>
                  <a:lnTo>
                    <a:pt x="656632" y="497203"/>
                  </a:lnTo>
                  <a:lnTo>
                    <a:pt x="699089" y="455752"/>
                  </a:lnTo>
                  <a:lnTo>
                    <a:pt x="536234" y="455752"/>
                  </a:lnTo>
                  <a:lnTo>
                    <a:pt x="513443" y="441250"/>
                  </a:lnTo>
                  <a:lnTo>
                    <a:pt x="483059" y="416865"/>
                  </a:lnTo>
                  <a:lnTo>
                    <a:pt x="446797" y="384624"/>
                  </a:lnTo>
                  <a:lnTo>
                    <a:pt x="406372" y="346555"/>
                  </a:lnTo>
                  <a:lnTo>
                    <a:pt x="363497" y="304683"/>
                  </a:lnTo>
                  <a:lnTo>
                    <a:pt x="319888" y="261038"/>
                  </a:lnTo>
                  <a:lnTo>
                    <a:pt x="277258" y="217645"/>
                  </a:lnTo>
                  <a:lnTo>
                    <a:pt x="150827" y="87147"/>
                  </a:lnTo>
                  <a:lnTo>
                    <a:pt x="123608" y="56943"/>
                  </a:lnTo>
                  <a:lnTo>
                    <a:pt x="88628" y="23087"/>
                  </a:lnTo>
                  <a:lnTo>
                    <a:pt x="47782" y="1877"/>
                  </a:lnTo>
                  <a:close/>
                </a:path>
                <a:path w="2047240" h="597535">
                  <a:moveTo>
                    <a:pt x="1994363" y="6332"/>
                  </a:moveTo>
                  <a:lnTo>
                    <a:pt x="1956535" y="19138"/>
                  </a:lnTo>
                  <a:lnTo>
                    <a:pt x="1924969" y="46108"/>
                  </a:lnTo>
                  <a:lnTo>
                    <a:pt x="1894511" y="78524"/>
                  </a:lnTo>
                  <a:lnTo>
                    <a:pt x="1513372" y="458203"/>
                  </a:lnTo>
                  <a:lnTo>
                    <a:pt x="1681409" y="458203"/>
                  </a:lnTo>
                  <a:lnTo>
                    <a:pt x="1720458" y="419828"/>
                  </a:lnTo>
                  <a:lnTo>
                    <a:pt x="1766917" y="373376"/>
                  </a:lnTo>
                  <a:lnTo>
                    <a:pt x="1778103" y="362060"/>
                  </a:lnTo>
                  <a:lnTo>
                    <a:pt x="1922910" y="214538"/>
                  </a:lnTo>
                  <a:lnTo>
                    <a:pt x="1945438" y="191820"/>
                  </a:lnTo>
                  <a:lnTo>
                    <a:pt x="2008341" y="134837"/>
                  </a:lnTo>
                  <a:lnTo>
                    <a:pt x="2033376" y="103337"/>
                  </a:lnTo>
                  <a:lnTo>
                    <a:pt x="2046933" y="65055"/>
                  </a:lnTo>
                  <a:lnTo>
                    <a:pt x="2043609" y="16408"/>
                  </a:lnTo>
                  <a:lnTo>
                    <a:pt x="1994363" y="6332"/>
                  </a:lnTo>
                  <a:close/>
                </a:path>
                <a:path w="2047240" h="597535">
                  <a:moveTo>
                    <a:pt x="1019202" y="0"/>
                  </a:moveTo>
                  <a:lnTo>
                    <a:pt x="977410" y="27218"/>
                  </a:lnTo>
                  <a:lnTo>
                    <a:pt x="945539" y="56173"/>
                  </a:lnTo>
                  <a:lnTo>
                    <a:pt x="908096" y="92826"/>
                  </a:lnTo>
                  <a:lnTo>
                    <a:pt x="866389" y="135277"/>
                  </a:lnTo>
                  <a:lnTo>
                    <a:pt x="728769" y="278433"/>
                  </a:lnTo>
                  <a:lnTo>
                    <a:pt x="683090" y="325089"/>
                  </a:lnTo>
                  <a:lnTo>
                    <a:pt x="639689" y="368048"/>
                  </a:lnTo>
                  <a:lnTo>
                    <a:pt x="599873" y="405411"/>
                  </a:lnTo>
                  <a:lnTo>
                    <a:pt x="564952" y="435278"/>
                  </a:lnTo>
                  <a:lnTo>
                    <a:pt x="536234" y="455752"/>
                  </a:lnTo>
                  <a:lnTo>
                    <a:pt x="699089" y="455752"/>
                  </a:lnTo>
                  <a:lnTo>
                    <a:pt x="745443" y="409430"/>
                  </a:lnTo>
                  <a:lnTo>
                    <a:pt x="792148" y="362060"/>
                  </a:lnTo>
                  <a:lnTo>
                    <a:pt x="924165" y="227293"/>
                  </a:lnTo>
                  <a:lnTo>
                    <a:pt x="960891" y="190499"/>
                  </a:lnTo>
                  <a:lnTo>
                    <a:pt x="991627" y="160668"/>
                  </a:lnTo>
                  <a:lnTo>
                    <a:pt x="1014973" y="139534"/>
                  </a:lnTo>
                  <a:lnTo>
                    <a:pt x="1194055" y="139534"/>
                  </a:lnTo>
                  <a:lnTo>
                    <a:pt x="1162059" y="108001"/>
                  </a:lnTo>
                  <a:lnTo>
                    <a:pt x="1123664" y="71755"/>
                  </a:lnTo>
                  <a:lnTo>
                    <a:pt x="1089156" y="41377"/>
                  </a:lnTo>
                  <a:lnTo>
                    <a:pt x="1059559" y="18322"/>
                  </a:lnTo>
                  <a:lnTo>
                    <a:pt x="1035900" y="4044"/>
                  </a:lnTo>
                  <a:lnTo>
                    <a:pt x="1019202" y="0"/>
                  </a:lnTo>
                  <a:close/>
                </a:path>
              </a:pathLst>
            </a:custGeom>
            <a:solidFill>
              <a:srgbClr val="EAD119"/>
            </a:solidFill>
          </p:spPr>
          <p:txBody>
            <a:bodyPr wrap="square" lIns="0" tIns="0" rIns="0" bIns="0" rtlCol="0"/>
            <a:lstStyle/>
            <a:p>
              <a:endParaRPr/>
            </a:p>
          </p:txBody>
        </p:sp>
        <p:sp>
          <p:nvSpPr>
            <p:cNvPr id="9" name="object 107">
              <a:extLst>
                <a:ext uri="{FF2B5EF4-FFF2-40B4-BE49-F238E27FC236}">
                  <a16:creationId xmlns:a16="http://schemas.microsoft.com/office/drawing/2014/main" id="{37927D31-97FD-4255-8DA9-696FEEE3C975}"/>
                </a:ext>
              </a:extLst>
            </p:cNvPr>
            <p:cNvSpPr/>
            <p:nvPr/>
          </p:nvSpPr>
          <p:spPr>
            <a:xfrm>
              <a:off x="10799730" y="2111946"/>
              <a:ext cx="1062990" cy="592455"/>
            </a:xfrm>
            <a:custGeom>
              <a:avLst/>
              <a:gdLst/>
              <a:ahLst/>
              <a:cxnLst/>
              <a:rect l="l" t="t" r="r" b="b"/>
              <a:pathLst>
                <a:path w="1062990" h="592455">
                  <a:moveTo>
                    <a:pt x="9620" y="0"/>
                  </a:moveTo>
                  <a:lnTo>
                    <a:pt x="0" y="30136"/>
                  </a:lnTo>
                  <a:lnTo>
                    <a:pt x="2756" y="60783"/>
                  </a:lnTo>
                  <a:lnTo>
                    <a:pt x="16219" y="92182"/>
                  </a:lnTo>
                  <a:lnTo>
                    <a:pt x="38718" y="124579"/>
                  </a:lnTo>
                  <a:lnTo>
                    <a:pt x="68581" y="158218"/>
                  </a:lnTo>
                  <a:lnTo>
                    <a:pt x="104138" y="193342"/>
                  </a:lnTo>
                  <a:lnTo>
                    <a:pt x="185650" y="269024"/>
                  </a:lnTo>
                  <a:lnTo>
                    <a:pt x="228263" y="310070"/>
                  </a:lnTo>
                  <a:lnTo>
                    <a:pt x="256545" y="338917"/>
                  </a:lnTo>
                  <a:lnTo>
                    <a:pt x="331991" y="417179"/>
                  </a:lnTo>
                  <a:lnTo>
                    <a:pt x="374608" y="460570"/>
                  </a:lnTo>
                  <a:lnTo>
                    <a:pt x="417458" y="502783"/>
                  </a:lnTo>
                  <a:lnTo>
                    <a:pt x="458267" y="540808"/>
                  </a:lnTo>
                  <a:lnTo>
                    <a:pt x="494761" y="571630"/>
                  </a:lnTo>
                  <a:lnTo>
                    <a:pt x="524669" y="592239"/>
                  </a:lnTo>
                  <a:lnTo>
                    <a:pt x="554513" y="576835"/>
                  </a:lnTo>
                  <a:lnTo>
                    <a:pt x="592886" y="547544"/>
                  </a:lnTo>
                  <a:lnTo>
                    <a:pt x="636786" y="508425"/>
                  </a:lnTo>
                  <a:lnTo>
                    <a:pt x="683209" y="463540"/>
                  </a:lnTo>
                  <a:lnTo>
                    <a:pt x="693193" y="453415"/>
                  </a:lnTo>
                  <a:lnTo>
                    <a:pt x="535883" y="453415"/>
                  </a:lnTo>
                  <a:lnTo>
                    <a:pt x="500653" y="417562"/>
                  </a:lnTo>
                  <a:lnTo>
                    <a:pt x="286861" y="204749"/>
                  </a:lnTo>
                  <a:lnTo>
                    <a:pt x="241184" y="157426"/>
                  </a:lnTo>
                  <a:lnTo>
                    <a:pt x="200065" y="113260"/>
                  </a:lnTo>
                  <a:lnTo>
                    <a:pt x="161983" y="73970"/>
                  </a:lnTo>
                  <a:lnTo>
                    <a:pt x="125419" y="41279"/>
                  </a:lnTo>
                  <a:lnTo>
                    <a:pt x="88851" y="16906"/>
                  </a:lnTo>
                  <a:lnTo>
                    <a:pt x="50758" y="2573"/>
                  </a:lnTo>
                  <a:lnTo>
                    <a:pt x="9620" y="0"/>
                  </a:lnTo>
                  <a:close/>
                </a:path>
                <a:path w="1062990" h="592455">
                  <a:moveTo>
                    <a:pt x="1053522" y="1244"/>
                  </a:moveTo>
                  <a:lnTo>
                    <a:pt x="983571" y="12483"/>
                  </a:lnTo>
                  <a:lnTo>
                    <a:pt x="950564" y="31887"/>
                  </a:lnTo>
                  <a:lnTo>
                    <a:pt x="917692" y="58659"/>
                  </a:lnTo>
                  <a:lnTo>
                    <a:pt x="884071" y="91437"/>
                  </a:lnTo>
                  <a:lnTo>
                    <a:pt x="848818" y="128855"/>
                  </a:lnTo>
                  <a:lnTo>
                    <a:pt x="811049" y="169548"/>
                  </a:lnTo>
                  <a:lnTo>
                    <a:pt x="769880" y="212153"/>
                  </a:lnTo>
                  <a:lnTo>
                    <a:pt x="742800" y="238368"/>
                  </a:lnTo>
                  <a:lnTo>
                    <a:pt x="660811" y="316546"/>
                  </a:lnTo>
                  <a:lnTo>
                    <a:pt x="616643" y="359761"/>
                  </a:lnTo>
                  <a:lnTo>
                    <a:pt x="577519" y="399894"/>
                  </a:lnTo>
                  <a:lnTo>
                    <a:pt x="548809" y="432570"/>
                  </a:lnTo>
                  <a:lnTo>
                    <a:pt x="535883" y="453415"/>
                  </a:lnTo>
                  <a:lnTo>
                    <a:pt x="693193" y="453415"/>
                  </a:lnTo>
                  <a:lnTo>
                    <a:pt x="729154" y="416948"/>
                  </a:lnTo>
                  <a:lnTo>
                    <a:pt x="807597" y="334889"/>
                  </a:lnTo>
                  <a:lnTo>
                    <a:pt x="834091" y="307543"/>
                  </a:lnTo>
                  <a:lnTo>
                    <a:pt x="880483" y="262648"/>
                  </a:lnTo>
                  <a:lnTo>
                    <a:pt x="964237" y="185206"/>
                  </a:lnTo>
                  <a:lnTo>
                    <a:pt x="999106" y="151259"/>
                  </a:lnTo>
                  <a:lnTo>
                    <a:pt x="1027642" y="119560"/>
                  </a:lnTo>
                  <a:lnTo>
                    <a:pt x="1048598" y="89409"/>
                  </a:lnTo>
                  <a:lnTo>
                    <a:pt x="1060728" y="60107"/>
                  </a:lnTo>
                  <a:lnTo>
                    <a:pt x="1062784" y="30952"/>
                  </a:lnTo>
                  <a:lnTo>
                    <a:pt x="1053522" y="1244"/>
                  </a:lnTo>
                  <a:close/>
                </a:path>
              </a:pathLst>
            </a:custGeom>
            <a:solidFill>
              <a:srgbClr val="82C341"/>
            </a:solidFill>
          </p:spPr>
          <p:txBody>
            <a:bodyPr wrap="square" lIns="0" tIns="0" rIns="0" bIns="0" rtlCol="0"/>
            <a:lstStyle/>
            <a:p>
              <a:endParaRPr/>
            </a:p>
          </p:txBody>
        </p:sp>
        <p:sp>
          <p:nvSpPr>
            <p:cNvPr id="10" name="object 108">
              <a:extLst>
                <a:ext uri="{FF2B5EF4-FFF2-40B4-BE49-F238E27FC236}">
                  <a16:creationId xmlns:a16="http://schemas.microsoft.com/office/drawing/2014/main" id="{FA15F9BC-343F-42D1-B0DA-C6994B8C21EE}"/>
                </a:ext>
              </a:extLst>
            </p:cNvPr>
            <p:cNvSpPr/>
            <p:nvPr/>
          </p:nvSpPr>
          <p:spPr>
            <a:xfrm>
              <a:off x="11876416" y="2074164"/>
              <a:ext cx="1016635" cy="670560"/>
            </a:xfrm>
            <a:custGeom>
              <a:avLst/>
              <a:gdLst/>
              <a:ahLst/>
              <a:cxnLst/>
              <a:rect l="l" t="t" r="r" b="b"/>
              <a:pathLst>
                <a:path w="1016634" h="670560">
                  <a:moveTo>
                    <a:pt x="34037" y="474854"/>
                  </a:moveTo>
                  <a:lnTo>
                    <a:pt x="18840" y="474919"/>
                  </a:lnTo>
                  <a:lnTo>
                    <a:pt x="8151" y="480072"/>
                  </a:lnTo>
                  <a:lnTo>
                    <a:pt x="1896" y="489564"/>
                  </a:lnTo>
                  <a:lnTo>
                    <a:pt x="0" y="502652"/>
                  </a:lnTo>
                  <a:lnTo>
                    <a:pt x="2388" y="518588"/>
                  </a:lnTo>
                  <a:lnTo>
                    <a:pt x="19722" y="556023"/>
                  </a:lnTo>
                  <a:lnTo>
                    <a:pt x="53303" y="595902"/>
                  </a:lnTo>
                  <a:lnTo>
                    <a:pt x="102536" y="632258"/>
                  </a:lnTo>
                  <a:lnTo>
                    <a:pt x="166827" y="659124"/>
                  </a:lnTo>
                  <a:lnTo>
                    <a:pt x="204433" y="667133"/>
                  </a:lnTo>
                  <a:lnTo>
                    <a:pt x="245580" y="670531"/>
                  </a:lnTo>
                  <a:lnTo>
                    <a:pt x="290194" y="668574"/>
                  </a:lnTo>
                  <a:lnTo>
                    <a:pt x="338201" y="660514"/>
                  </a:lnTo>
                  <a:lnTo>
                    <a:pt x="388564" y="645014"/>
                  </a:lnTo>
                  <a:lnTo>
                    <a:pt x="435057" y="623517"/>
                  </a:lnTo>
                  <a:lnTo>
                    <a:pt x="477718" y="597623"/>
                  </a:lnTo>
                  <a:lnTo>
                    <a:pt x="514731" y="570300"/>
                  </a:lnTo>
                  <a:lnTo>
                    <a:pt x="248253" y="570300"/>
                  </a:lnTo>
                  <a:lnTo>
                    <a:pt x="214240" y="565277"/>
                  </a:lnTo>
                  <a:lnTo>
                    <a:pt x="179518" y="554245"/>
                  </a:lnTo>
                  <a:lnTo>
                    <a:pt x="143954" y="536824"/>
                  </a:lnTo>
                  <a:lnTo>
                    <a:pt x="107417" y="512635"/>
                  </a:lnTo>
                  <a:lnTo>
                    <a:pt x="78251" y="492966"/>
                  </a:lnTo>
                  <a:lnTo>
                    <a:pt x="53816" y="480621"/>
                  </a:lnTo>
                  <a:lnTo>
                    <a:pt x="34037" y="474854"/>
                  </a:lnTo>
                  <a:close/>
                </a:path>
                <a:path w="1016634" h="670560">
                  <a:moveTo>
                    <a:pt x="1011416" y="0"/>
                  </a:moveTo>
                  <a:lnTo>
                    <a:pt x="941233" y="13201"/>
                  </a:lnTo>
                  <a:lnTo>
                    <a:pt x="908234" y="34968"/>
                  </a:lnTo>
                  <a:lnTo>
                    <a:pt x="875058" y="64498"/>
                  </a:lnTo>
                  <a:lnTo>
                    <a:pt x="840528" y="100033"/>
                  </a:lnTo>
                  <a:lnTo>
                    <a:pt x="803463" y="139813"/>
                  </a:lnTo>
                  <a:lnTo>
                    <a:pt x="762686" y="182079"/>
                  </a:lnTo>
                  <a:lnTo>
                    <a:pt x="723539" y="221742"/>
                  </a:lnTo>
                  <a:lnTo>
                    <a:pt x="685655" y="261078"/>
                  </a:lnTo>
                  <a:lnTo>
                    <a:pt x="613150" y="337253"/>
                  </a:lnTo>
                  <a:lnTo>
                    <a:pt x="578266" y="373334"/>
                  </a:lnTo>
                  <a:lnTo>
                    <a:pt x="544119" y="407573"/>
                  </a:lnTo>
                  <a:lnTo>
                    <a:pt x="510577" y="439591"/>
                  </a:lnTo>
                  <a:lnTo>
                    <a:pt x="477509" y="469008"/>
                  </a:lnTo>
                  <a:lnTo>
                    <a:pt x="444783" y="495446"/>
                  </a:lnTo>
                  <a:lnTo>
                    <a:pt x="412165" y="518588"/>
                  </a:lnTo>
                  <a:lnTo>
                    <a:pt x="347345" y="553098"/>
                  </a:lnTo>
                  <a:lnTo>
                    <a:pt x="281686" y="569692"/>
                  </a:lnTo>
                  <a:lnTo>
                    <a:pt x="248253" y="570300"/>
                  </a:lnTo>
                  <a:lnTo>
                    <a:pt x="514731" y="570300"/>
                  </a:lnTo>
                  <a:lnTo>
                    <a:pt x="551703" y="539036"/>
                  </a:lnTo>
                  <a:lnTo>
                    <a:pt x="583105" y="509540"/>
                  </a:lnTo>
                  <a:lnTo>
                    <a:pt x="618048" y="474854"/>
                  </a:lnTo>
                  <a:lnTo>
                    <a:pt x="946519" y="147688"/>
                  </a:lnTo>
                  <a:lnTo>
                    <a:pt x="979305" y="117296"/>
                  </a:lnTo>
                  <a:lnTo>
                    <a:pt x="1004113" y="88531"/>
                  </a:lnTo>
                  <a:lnTo>
                    <a:pt x="1016349" y="52422"/>
                  </a:lnTo>
                  <a:lnTo>
                    <a:pt x="1011416" y="0"/>
                  </a:lnTo>
                  <a:close/>
                </a:path>
              </a:pathLst>
            </a:custGeom>
            <a:solidFill>
              <a:srgbClr val="82C341"/>
            </a:solidFill>
          </p:spPr>
          <p:txBody>
            <a:bodyPr wrap="square" lIns="0" tIns="0" rIns="0" bIns="0" rtlCol="0"/>
            <a:lstStyle/>
            <a:p>
              <a:endParaRPr/>
            </a:p>
          </p:txBody>
        </p:sp>
      </p:grpSp>
      <p:sp>
        <p:nvSpPr>
          <p:cNvPr id="2" name="Rectangle 1">
            <a:extLst>
              <a:ext uri="{FF2B5EF4-FFF2-40B4-BE49-F238E27FC236}">
                <a16:creationId xmlns:a16="http://schemas.microsoft.com/office/drawing/2014/main" id="{2976BCF9-5322-4399-B5E4-6AA91774D7F4}"/>
              </a:ext>
            </a:extLst>
          </p:cNvPr>
          <p:cNvSpPr/>
          <p:nvPr/>
        </p:nvSpPr>
        <p:spPr>
          <a:xfrm>
            <a:off x="2600163" y="4437029"/>
            <a:ext cx="4049698" cy="369332"/>
          </a:xfrm>
          <a:prstGeom prst="rect">
            <a:avLst/>
          </a:prstGeom>
        </p:spPr>
        <p:txBody>
          <a:bodyPr wrap="none">
            <a:spAutoFit/>
          </a:bodyPr>
          <a:lstStyle/>
          <a:p>
            <a:pPr algn="ctr"/>
            <a:r>
              <a:rPr lang="en-IN" cap="all" dirty="0">
                <a:solidFill>
                  <a:srgbClr val="FFFFFF"/>
                </a:solidFill>
                <a:latin typeface="Open Sans" panose="020B0606030504020204" pitchFamily="34" charset="0"/>
              </a:rPr>
              <a:t>BUILDING YOUNG ENTREPRENEURS</a:t>
            </a:r>
            <a:endParaRPr lang="en-IN" b="0" i="0" cap="all" dirty="0">
              <a:solidFill>
                <a:srgbClr val="FFFFFF"/>
              </a:solidFill>
              <a:effectLst/>
              <a:latin typeface="Open Sans" panose="020B0606030504020204" pitchFamily="34" charset="0"/>
            </a:endParaRPr>
          </a:p>
        </p:txBody>
      </p:sp>
    </p:spTree>
    <p:extLst>
      <p:ext uri="{BB962C8B-B14F-4D97-AF65-F5344CB8AC3E}">
        <p14:creationId xmlns:p14="http://schemas.microsoft.com/office/powerpoint/2010/main" val="61572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3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017204"/>
            <a:ext cx="10599295" cy="1756901"/>
          </a:xfrm>
        </p:spPr>
        <p:txBody>
          <a:bodyPr>
            <a:normAutofit/>
          </a:bodyPr>
          <a:lstStyle/>
          <a:p>
            <a:pPr marL="0" indent="0" algn="just">
              <a:buNone/>
            </a:pPr>
            <a:r>
              <a:rPr lang="en-IN" b="1" spc="600" dirty="0">
                <a:solidFill>
                  <a:schemeClr val="tx1">
                    <a:lumMod val="65000"/>
                  </a:schemeClr>
                </a:solidFill>
              </a:rPr>
              <a:t>Here we start to implement all that is learned and make the use of those skills together to make the end product.</a:t>
            </a:r>
            <a:endParaRPr lang="en-IN" spc="600" dirty="0">
              <a:solidFill>
                <a:schemeClr val="tx1">
                  <a:lumMod val="65000"/>
                </a:schemeClr>
              </a:solidFill>
            </a:endParaRPr>
          </a:p>
        </p:txBody>
      </p:sp>
      <p:grpSp>
        <p:nvGrpSpPr>
          <p:cNvPr id="5" name="Group 4">
            <a:extLst>
              <a:ext uri="{FF2B5EF4-FFF2-40B4-BE49-F238E27FC236}">
                <a16:creationId xmlns:a16="http://schemas.microsoft.com/office/drawing/2014/main" id="{67252CF2-CC03-4B7D-8012-5C7CE36FA197}"/>
              </a:ext>
            </a:extLst>
          </p:cNvPr>
          <p:cNvGrpSpPr/>
          <p:nvPr/>
        </p:nvGrpSpPr>
        <p:grpSpPr>
          <a:xfrm>
            <a:off x="2350859" y="3522682"/>
            <a:ext cx="7492797" cy="3080995"/>
            <a:chOff x="2770579" y="3441641"/>
            <a:chExt cx="7492797" cy="3080995"/>
          </a:xfrm>
        </p:grpSpPr>
        <p:grpSp>
          <p:nvGrpSpPr>
            <p:cNvPr id="9" name="Group 8">
              <a:extLst>
                <a:ext uri="{FF2B5EF4-FFF2-40B4-BE49-F238E27FC236}">
                  <a16:creationId xmlns:a16="http://schemas.microsoft.com/office/drawing/2014/main" id="{F71FBB9B-1AD3-450D-9E73-04A1AC7876EC}"/>
                </a:ext>
              </a:extLst>
            </p:cNvPr>
            <p:cNvGrpSpPr/>
            <p:nvPr/>
          </p:nvGrpSpPr>
          <p:grpSpPr>
            <a:xfrm>
              <a:off x="2770579" y="3441641"/>
              <a:ext cx="7492797" cy="1791141"/>
              <a:chOff x="496070" y="4723318"/>
              <a:chExt cx="5119850" cy="1791141"/>
            </a:xfrm>
          </p:grpSpPr>
          <p:sp>
            <p:nvSpPr>
              <p:cNvPr id="6" name="TextBox 5">
                <a:extLst>
                  <a:ext uri="{FF2B5EF4-FFF2-40B4-BE49-F238E27FC236}">
                    <a16:creationId xmlns:a16="http://schemas.microsoft.com/office/drawing/2014/main" id="{E5190C97-7601-43E2-A12F-85E49150DFB7}"/>
                  </a:ext>
                </a:extLst>
              </p:cNvPr>
              <p:cNvSpPr txBox="1"/>
              <p:nvPr/>
            </p:nvSpPr>
            <p:spPr>
              <a:xfrm>
                <a:off x="496070" y="4723318"/>
                <a:ext cx="5119850" cy="1646605"/>
              </a:xfrm>
              <a:prstGeom prst="rect">
                <a:avLst/>
              </a:prstGeom>
              <a:noFill/>
              <a:ln>
                <a:solidFill>
                  <a:srgbClr val="DDC619"/>
                </a:solidFill>
              </a:ln>
            </p:spPr>
            <p:txBody>
              <a:bodyPr wrap="square" rtlCol="0">
                <a:spAutoFit/>
              </a:bodyPr>
              <a:lstStyle/>
              <a:p>
                <a:pPr lvl="0"/>
                <a:r>
                  <a:rPr lang="en-IN" sz="2000" dirty="0"/>
                  <a:t>• Prototyping            • App uploading            • Emailer                                      • Hotjar                      • SMS integration         • Generating API, APK &amp; IPA </a:t>
                </a:r>
              </a:p>
              <a:p>
                <a:pPr lvl="0"/>
                <a:r>
                  <a:rPr lang="en-IN" sz="2000" dirty="0"/>
                  <a:t>• App publishing       • Xamarin                       • Windows app store </a:t>
                </a:r>
              </a:p>
              <a:p>
                <a:endParaRPr lang="en-US" dirty="0"/>
              </a:p>
              <a:p>
                <a:endParaRPr lang="en-US" sz="23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2505614" y="6145127"/>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5535588" y="5180831"/>
              <a:ext cx="1962781" cy="369332"/>
            </a:xfrm>
            <a:prstGeom prst="rect">
              <a:avLst/>
            </a:prstGeom>
            <a:noFill/>
          </p:spPr>
          <p:txBody>
            <a:bodyPr wrap="none" rtlCol="0">
              <a:spAutoFit/>
            </a:bodyPr>
            <a:lstStyle/>
            <a:p>
              <a:r>
                <a:rPr lang="en-US" dirty="0"/>
                <a:t>Duration: 65 Hours</a:t>
              </a:r>
              <a:endParaRPr lang="en-IN" dirty="0"/>
            </a:p>
          </p:txBody>
        </p:sp>
        <p:grpSp>
          <p:nvGrpSpPr>
            <p:cNvPr id="4" name="Group 3">
              <a:extLst>
                <a:ext uri="{FF2B5EF4-FFF2-40B4-BE49-F238E27FC236}">
                  <a16:creationId xmlns:a16="http://schemas.microsoft.com/office/drawing/2014/main" id="{AC6FE245-E773-4EF6-809D-E7D75F472C62}"/>
                </a:ext>
              </a:extLst>
            </p:cNvPr>
            <p:cNvGrpSpPr/>
            <p:nvPr/>
          </p:nvGrpSpPr>
          <p:grpSpPr>
            <a:xfrm>
              <a:off x="4296169" y="5696505"/>
              <a:ext cx="4441618" cy="826131"/>
              <a:chOff x="3713031" y="5981079"/>
              <a:chExt cx="4441618" cy="826131"/>
            </a:xfrm>
          </p:grpSpPr>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35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625528" y="6437878"/>
                <a:ext cx="772071" cy="369332"/>
              </a:xfrm>
              <a:prstGeom prst="rect">
                <a:avLst/>
              </a:prstGeom>
              <a:solidFill>
                <a:schemeClr val="bg1"/>
              </a:solidFill>
            </p:spPr>
            <p:txBody>
              <a:bodyPr wrap="none" rtlCol="0">
                <a:spAutoFit/>
              </a:bodyPr>
              <a:lstStyle/>
              <a:p>
                <a:r>
                  <a:rPr lang="en-US" dirty="0"/>
                  <a:t>Step 3</a:t>
                </a:r>
                <a:endParaRPr lang="en-IN" dirty="0"/>
              </a:p>
            </p:txBody>
          </p:sp>
        </p:grpSp>
      </p:grpSp>
      <p:sp>
        <p:nvSpPr>
          <p:cNvPr id="14" name="TextBox 13">
            <a:extLst>
              <a:ext uri="{FF2B5EF4-FFF2-40B4-BE49-F238E27FC236}">
                <a16:creationId xmlns:a16="http://schemas.microsoft.com/office/drawing/2014/main" id="{9FDB0920-ED9C-4A7A-BA5F-15223CBAB049}"/>
              </a:ext>
            </a:extLst>
          </p:cNvPr>
          <p:cNvSpPr txBox="1"/>
          <p:nvPr/>
        </p:nvSpPr>
        <p:spPr>
          <a:xfrm>
            <a:off x="4545495" y="1201408"/>
            <a:ext cx="2941983" cy="369332"/>
          </a:xfrm>
          <a:prstGeom prst="rect">
            <a:avLst/>
          </a:prstGeom>
          <a:solidFill>
            <a:schemeClr val="bg1"/>
          </a:solidFill>
        </p:spPr>
        <p:txBody>
          <a:bodyPr wrap="square" rtlCol="0">
            <a:spAutoFit/>
          </a:bodyPr>
          <a:lstStyle/>
          <a:p>
            <a:r>
              <a:rPr lang="en-IN" b="1" dirty="0">
                <a:solidFill>
                  <a:srgbClr val="DDC619"/>
                </a:solidFill>
              </a:rPr>
              <a:t>MOBILE APP DEVELOPMENT</a:t>
            </a:r>
            <a:endParaRPr lang="en-IN" dirty="0"/>
          </a:p>
        </p:txBody>
      </p:sp>
      <p:sp>
        <p:nvSpPr>
          <p:cNvPr id="15" name="TextBox 14">
            <a:extLst>
              <a:ext uri="{FF2B5EF4-FFF2-40B4-BE49-F238E27FC236}">
                <a16:creationId xmlns:a16="http://schemas.microsoft.com/office/drawing/2014/main" id="{E4420F4D-294C-4AD3-B1E5-25746FB1D63C}"/>
              </a:ext>
            </a:extLst>
          </p:cNvPr>
          <p:cNvSpPr txBox="1"/>
          <p:nvPr/>
        </p:nvSpPr>
        <p:spPr>
          <a:xfrm>
            <a:off x="848139" y="1564972"/>
            <a:ext cx="3551583" cy="523220"/>
          </a:xfrm>
          <a:prstGeom prst="rect">
            <a:avLst/>
          </a:prstGeom>
          <a:noFill/>
        </p:spPr>
        <p:txBody>
          <a:bodyPr wrap="square" rtlCol="0">
            <a:spAutoFit/>
          </a:bodyPr>
          <a:lstStyle/>
          <a:p>
            <a:r>
              <a:rPr lang="en-IN" sz="2800" dirty="0">
                <a:solidFill>
                  <a:srgbClr val="DDC619"/>
                </a:solidFill>
              </a:rPr>
              <a:t>DEVELOPMENT STAGE-</a:t>
            </a:r>
          </a:p>
        </p:txBody>
      </p:sp>
    </p:spTree>
    <p:extLst>
      <p:ext uri="{BB962C8B-B14F-4D97-AF65-F5344CB8AC3E}">
        <p14:creationId xmlns:p14="http://schemas.microsoft.com/office/powerpoint/2010/main" val="348966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4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114267"/>
            <a:ext cx="10599295" cy="1756901"/>
          </a:xfrm>
        </p:spPr>
        <p:txBody>
          <a:bodyPr>
            <a:normAutofit/>
          </a:bodyPr>
          <a:lstStyle/>
          <a:p>
            <a:pPr marL="0" indent="0" algn="just">
              <a:buNone/>
            </a:pPr>
            <a:r>
              <a:rPr lang="en-IN" b="1" spc="600" dirty="0">
                <a:solidFill>
                  <a:schemeClr val="tx1">
                    <a:lumMod val="65000"/>
                  </a:schemeClr>
                </a:solidFill>
              </a:rPr>
              <a:t>Taking the final product to a larger &amp; broader scale and putting it out in the market through digital platform for maximising it’s reach.</a:t>
            </a:r>
            <a:endParaRPr lang="en-IN" spc="600" dirty="0">
              <a:solidFill>
                <a:schemeClr val="tx1">
                  <a:lumMod val="65000"/>
                </a:schemeClr>
              </a:solidFill>
            </a:endParaRPr>
          </a:p>
        </p:txBody>
      </p:sp>
      <p:grpSp>
        <p:nvGrpSpPr>
          <p:cNvPr id="9" name="Group 8">
            <a:extLst>
              <a:ext uri="{FF2B5EF4-FFF2-40B4-BE49-F238E27FC236}">
                <a16:creationId xmlns:a16="http://schemas.microsoft.com/office/drawing/2014/main" id="{F71FBB9B-1AD3-450D-9E73-04A1AC7876EC}"/>
              </a:ext>
            </a:extLst>
          </p:cNvPr>
          <p:cNvGrpSpPr/>
          <p:nvPr/>
        </p:nvGrpSpPr>
        <p:grpSpPr>
          <a:xfrm>
            <a:off x="4467069" y="3857916"/>
            <a:ext cx="2518348" cy="1171615"/>
            <a:chOff x="2101872" y="5495428"/>
            <a:chExt cx="1748784" cy="1171615"/>
          </a:xfrm>
        </p:grpSpPr>
        <p:sp>
          <p:nvSpPr>
            <p:cNvPr id="6" name="TextBox 5">
              <a:extLst>
                <a:ext uri="{FF2B5EF4-FFF2-40B4-BE49-F238E27FC236}">
                  <a16:creationId xmlns:a16="http://schemas.microsoft.com/office/drawing/2014/main" id="{E5190C97-7601-43E2-A12F-85E49150DFB7}"/>
                </a:ext>
              </a:extLst>
            </p:cNvPr>
            <p:cNvSpPr txBox="1"/>
            <p:nvPr/>
          </p:nvSpPr>
          <p:spPr>
            <a:xfrm>
              <a:off x="2101872" y="5495428"/>
              <a:ext cx="1748784" cy="1015663"/>
            </a:xfrm>
            <a:prstGeom prst="rect">
              <a:avLst/>
            </a:prstGeom>
            <a:noFill/>
            <a:ln>
              <a:solidFill>
                <a:srgbClr val="DDC619"/>
              </a:solidFill>
            </a:ln>
          </p:spPr>
          <p:txBody>
            <a:bodyPr wrap="square" rtlCol="0">
              <a:spAutoFit/>
            </a:bodyPr>
            <a:lstStyle/>
            <a:p>
              <a:pPr lvl="0" algn="ctr">
                <a:lnSpc>
                  <a:spcPct val="150000"/>
                </a:lnSpc>
              </a:pPr>
              <a:r>
                <a:rPr lang="en-IN" sz="2400" dirty="0"/>
                <a:t>•Digital marketing</a:t>
              </a:r>
              <a:endParaRPr lang="en-US" sz="2400" dirty="0"/>
            </a:p>
            <a:p>
              <a:pPr lvl="0"/>
              <a:endParaRPr lang="en-US" sz="24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2677031" y="6297711"/>
              <a:ext cx="726137" cy="369332"/>
            </a:xfrm>
            <a:prstGeom prst="rect">
              <a:avLst/>
            </a:prstGeom>
            <a:solidFill>
              <a:schemeClr val="bg1"/>
            </a:solidFill>
          </p:spPr>
          <p:txBody>
            <a:bodyPr wrap="square" rtlCol="0">
              <a:spAutoFit/>
            </a:bodyPr>
            <a:lstStyle/>
            <a:p>
              <a:pPr algn="ctr"/>
              <a:r>
                <a:rPr lang="en-US" dirty="0"/>
                <a:t>Step 1</a:t>
              </a:r>
              <a:endParaRPr lang="en-IN" dirty="0"/>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4720417" y="5012002"/>
            <a:ext cx="1962781" cy="369332"/>
          </a:xfrm>
          <a:prstGeom prst="rect">
            <a:avLst/>
          </a:prstGeom>
          <a:noFill/>
        </p:spPr>
        <p:txBody>
          <a:bodyPr wrap="none" rtlCol="0">
            <a:spAutoFit/>
          </a:bodyPr>
          <a:lstStyle/>
          <a:p>
            <a:r>
              <a:rPr lang="en-US" dirty="0"/>
              <a:t>Duration: 65 Hours</a:t>
            </a:r>
            <a:endParaRPr lang="en-IN" dirty="0"/>
          </a:p>
        </p:txBody>
      </p:sp>
      <p:grpSp>
        <p:nvGrpSpPr>
          <p:cNvPr id="4" name="Group 3">
            <a:extLst>
              <a:ext uri="{FF2B5EF4-FFF2-40B4-BE49-F238E27FC236}">
                <a16:creationId xmlns:a16="http://schemas.microsoft.com/office/drawing/2014/main" id="{AC6FE245-E773-4EF6-809D-E7D75F472C62}"/>
              </a:ext>
            </a:extLst>
          </p:cNvPr>
          <p:cNvGrpSpPr/>
          <p:nvPr/>
        </p:nvGrpSpPr>
        <p:grpSpPr>
          <a:xfrm>
            <a:off x="3578121" y="5591339"/>
            <a:ext cx="4441618" cy="839779"/>
            <a:chOff x="3713031" y="5981079"/>
            <a:chExt cx="4441618" cy="839779"/>
          </a:xfrm>
        </p:grpSpPr>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35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539424" y="6451526"/>
              <a:ext cx="858176" cy="369332"/>
            </a:xfrm>
            <a:prstGeom prst="rect">
              <a:avLst/>
            </a:prstGeom>
            <a:solidFill>
              <a:schemeClr val="bg1"/>
            </a:solidFill>
          </p:spPr>
          <p:txBody>
            <a:bodyPr wrap="square" rtlCol="0">
              <a:spAutoFit/>
            </a:bodyPr>
            <a:lstStyle/>
            <a:p>
              <a:r>
                <a:rPr lang="en-US" dirty="0"/>
                <a:t>Step 2</a:t>
              </a:r>
              <a:endParaRPr lang="en-IN" dirty="0"/>
            </a:p>
          </p:txBody>
        </p:sp>
      </p:grpSp>
      <p:sp>
        <p:nvSpPr>
          <p:cNvPr id="15" name="TextBox 14">
            <a:extLst>
              <a:ext uri="{FF2B5EF4-FFF2-40B4-BE49-F238E27FC236}">
                <a16:creationId xmlns:a16="http://schemas.microsoft.com/office/drawing/2014/main" id="{0D026603-0B07-4E4F-B256-B31EABC07408}"/>
              </a:ext>
            </a:extLst>
          </p:cNvPr>
          <p:cNvSpPr txBox="1"/>
          <p:nvPr/>
        </p:nvSpPr>
        <p:spPr>
          <a:xfrm>
            <a:off x="4545495" y="1201408"/>
            <a:ext cx="2941983" cy="369332"/>
          </a:xfrm>
          <a:prstGeom prst="rect">
            <a:avLst/>
          </a:prstGeom>
          <a:solidFill>
            <a:schemeClr val="bg1"/>
          </a:solidFill>
        </p:spPr>
        <p:txBody>
          <a:bodyPr wrap="square" rtlCol="0">
            <a:spAutoFit/>
          </a:bodyPr>
          <a:lstStyle/>
          <a:p>
            <a:r>
              <a:rPr lang="en-IN" b="1" dirty="0">
                <a:solidFill>
                  <a:srgbClr val="DDC619"/>
                </a:solidFill>
              </a:rPr>
              <a:t>MOBILE APP DEVELOPMENT</a:t>
            </a:r>
            <a:endParaRPr lang="en-IN" dirty="0"/>
          </a:p>
        </p:txBody>
      </p:sp>
      <p:sp>
        <p:nvSpPr>
          <p:cNvPr id="5" name="TextBox 4">
            <a:extLst>
              <a:ext uri="{FF2B5EF4-FFF2-40B4-BE49-F238E27FC236}">
                <a16:creationId xmlns:a16="http://schemas.microsoft.com/office/drawing/2014/main" id="{9716AF2F-CBF5-4BF3-A6BA-086403949D29}"/>
              </a:ext>
            </a:extLst>
          </p:cNvPr>
          <p:cNvSpPr txBox="1"/>
          <p:nvPr/>
        </p:nvSpPr>
        <p:spPr>
          <a:xfrm>
            <a:off x="689114" y="1611425"/>
            <a:ext cx="3207025" cy="523220"/>
          </a:xfrm>
          <a:prstGeom prst="rect">
            <a:avLst/>
          </a:prstGeom>
          <a:noFill/>
        </p:spPr>
        <p:txBody>
          <a:bodyPr wrap="square" rtlCol="0">
            <a:spAutoFit/>
          </a:bodyPr>
          <a:lstStyle/>
          <a:p>
            <a:r>
              <a:rPr lang="en-IN" sz="2800" dirty="0">
                <a:solidFill>
                  <a:srgbClr val="DDC619"/>
                </a:solidFill>
              </a:rPr>
              <a:t>PROMOTION STAGE-</a:t>
            </a:r>
          </a:p>
        </p:txBody>
      </p:sp>
    </p:spTree>
    <p:extLst>
      <p:ext uri="{BB962C8B-B14F-4D97-AF65-F5344CB8AC3E}">
        <p14:creationId xmlns:p14="http://schemas.microsoft.com/office/powerpoint/2010/main" val="11513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723866" y="515248"/>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WEB APP DEVELOPMENT</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463717" y="2218980"/>
            <a:ext cx="11317574" cy="3983038"/>
          </a:xfrm>
        </p:spPr>
        <p:txBody>
          <a:bodyPr>
            <a:normAutofit/>
          </a:bodyPr>
          <a:lstStyle/>
          <a:p>
            <a:pPr marL="0" indent="0" algn="just">
              <a:buNone/>
            </a:pPr>
            <a:r>
              <a:rPr lang="en-IN" spc="600" dirty="0">
                <a:solidFill>
                  <a:schemeClr val="tx1">
                    <a:lumMod val="65000"/>
                  </a:schemeClr>
                </a:solidFill>
              </a:rPr>
              <a:t>The Web Development Training </a:t>
            </a:r>
            <a:r>
              <a:rPr lang="en-IN" spc="300" dirty="0">
                <a:solidFill>
                  <a:schemeClr val="tx1">
                    <a:lumMod val="65000"/>
                  </a:schemeClr>
                </a:solidFill>
              </a:rPr>
              <a:t>unfolds into 4 levels of training program</a:t>
            </a:r>
            <a:r>
              <a:rPr lang="en-IN" spc="600" dirty="0">
                <a:solidFill>
                  <a:schemeClr val="tx1">
                    <a:lumMod val="65000"/>
                  </a:schemeClr>
                </a:solidFill>
              </a:rPr>
              <a:t> in the fields of HTML, CSS, Bootstrap, PHP, and MySQL. In this training program, one learns how to build a website, right from scratch, like an out and out professional. The entire learning will happen through hands-on learning experience, At the end of this training program, you will build an e-commerce website or any website that will seamlessly work across all devices.</a:t>
            </a:r>
            <a:endParaRPr lang="en-IN" sz="2400" spc="300" dirty="0">
              <a:solidFill>
                <a:schemeClr val="tx1">
                  <a:lumMod val="65000"/>
                </a:schemeClr>
              </a:solidFill>
            </a:endParaRPr>
          </a:p>
        </p:txBody>
      </p:sp>
      <p:sp>
        <p:nvSpPr>
          <p:cNvPr id="13" name="TextBox 12">
            <a:extLst>
              <a:ext uri="{FF2B5EF4-FFF2-40B4-BE49-F238E27FC236}">
                <a16:creationId xmlns:a16="http://schemas.microsoft.com/office/drawing/2014/main" id="{8DFD2212-FD8D-4D0F-8E3C-37BC4F38F1F9}"/>
              </a:ext>
            </a:extLst>
          </p:cNvPr>
          <p:cNvSpPr txBox="1"/>
          <p:nvPr/>
        </p:nvSpPr>
        <p:spPr>
          <a:xfrm>
            <a:off x="5336495" y="1368152"/>
            <a:ext cx="1364105" cy="461665"/>
          </a:xfrm>
          <a:prstGeom prst="rect">
            <a:avLst/>
          </a:prstGeom>
          <a:solidFill>
            <a:schemeClr val="bg1"/>
          </a:solidFill>
        </p:spPr>
        <p:txBody>
          <a:bodyPr wrap="square" rtlCol="0">
            <a:spAutoFit/>
          </a:bodyPr>
          <a:lstStyle/>
          <a:p>
            <a:pPr algn="ctr"/>
            <a:r>
              <a:rPr lang="en-US" sz="2400" dirty="0"/>
              <a:t>Path 2</a:t>
            </a:r>
            <a:endParaRPr lang="en-IN" sz="2400" dirty="0"/>
          </a:p>
        </p:txBody>
      </p:sp>
    </p:spTree>
    <p:extLst>
      <p:ext uri="{BB962C8B-B14F-4D97-AF65-F5344CB8AC3E}">
        <p14:creationId xmlns:p14="http://schemas.microsoft.com/office/powerpoint/2010/main" val="270761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1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017204"/>
            <a:ext cx="10599295" cy="1756901"/>
          </a:xfrm>
        </p:spPr>
        <p:txBody>
          <a:bodyPr>
            <a:normAutofit/>
          </a:bodyPr>
          <a:lstStyle/>
          <a:p>
            <a:pPr marL="0" indent="0" algn="just">
              <a:buNone/>
            </a:pPr>
            <a:r>
              <a:rPr lang="en-IN" sz="3200" b="1" spc="600" dirty="0">
                <a:solidFill>
                  <a:schemeClr val="tx1">
                    <a:lumMod val="65000"/>
                  </a:schemeClr>
                </a:solidFill>
              </a:rPr>
              <a:t>A deep research of the child's dream &amp; his interests, which helps us to pave a path for them and provide a proper foundation.</a:t>
            </a:r>
            <a:endParaRPr lang="en-IN" sz="3200" spc="600" dirty="0">
              <a:solidFill>
                <a:schemeClr val="tx1">
                  <a:lumMod val="65000"/>
                </a:schemeClr>
              </a:solidFill>
            </a:endParaRPr>
          </a:p>
          <a:p>
            <a:pPr algn="just"/>
            <a:endParaRPr lang="en-IN" sz="3600" spc="300" dirty="0"/>
          </a:p>
        </p:txBody>
      </p:sp>
      <p:grpSp>
        <p:nvGrpSpPr>
          <p:cNvPr id="28" name="Group 27">
            <a:extLst>
              <a:ext uri="{FF2B5EF4-FFF2-40B4-BE49-F238E27FC236}">
                <a16:creationId xmlns:a16="http://schemas.microsoft.com/office/drawing/2014/main" id="{07C1356A-EA45-4553-96EE-C8190FB1B835}"/>
              </a:ext>
            </a:extLst>
          </p:cNvPr>
          <p:cNvGrpSpPr/>
          <p:nvPr/>
        </p:nvGrpSpPr>
        <p:grpSpPr>
          <a:xfrm>
            <a:off x="810093" y="3778965"/>
            <a:ext cx="10585554" cy="1754326"/>
            <a:chOff x="796352" y="4618485"/>
            <a:chExt cx="10585554" cy="1754326"/>
          </a:xfrm>
        </p:grpSpPr>
        <p:grpSp>
          <p:nvGrpSpPr>
            <p:cNvPr id="9" name="Group 8">
              <a:extLst>
                <a:ext uri="{FF2B5EF4-FFF2-40B4-BE49-F238E27FC236}">
                  <a16:creationId xmlns:a16="http://schemas.microsoft.com/office/drawing/2014/main" id="{F71FBB9B-1AD3-450D-9E73-04A1AC7876EC}"/>
                </a:ext>
              </a:extLst>
            </p:cNvPr>
            <p:cNvGrpSpPr/>
            <p:nvPr/>
          </p:nvGrpSpPr>
          <p:grpSpPr>
            <a:xfrm>
              <a:off x="796352" y="4618485"/>
              <a:ext cx="1903751" cy="1754326"/>
              <a:chOff x="509665" y="4618485"/>
              <a:chExt cx="1903751" cy="1754326"/>
            </a:xfrm>
          </p:grpSpPr>
          <p:sp>
            <p:nvSpPr>
              <p:cNvPr id="6" name="TextBox 5">
                <a:extLst>
                  <a:ext uri="{FF2B5EF4-FFF2-40B4-BE49-F238E27FC236}">
                    <a16:creationId xmlns:a16="http://schemas.microsoft.com/office/drawing/2014/main" id="{E5190C97-7601-43E2-A12F-85E49150DFB7}"/>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Code.org</a:t>
                </a:r>
              </a:p>
              <a:p>
                <a:pPr lvl="0" algn="just"/>
                <a:r>
                  <a:rPr lang="en-IN" sz="2400" dirty="0"/>
                  <a:t>• Scratch</a:t>
                </a:r>
              </a:p>
              <a:p>
                <a:pPr lvl="0" algn="just"/>
                <a:r>
                  <a:rPr lang="en-IN" sz="2400" dirty="0"/>
                  <a:t>• MIT</a:t>
                </a:r>
              </a:p>
              <a:p>
                <a:endParaRPr lang="en-IN" sz="24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grpSp>
          <p:nvGrpSpPr>
            <p:cNvPr id="16" name="Group 15">
              <a:extLst>
                <a:ext uri="{FF2B5EF4-FFF2-40B4-BE49-F238E27FC236}">
                  <a16:creationId xmlns:a16="http://schemas.microsoft.com/office/drawing/2014/main" id="{BFA2D993-FDD0-487F-BB53-6110904B048F}"/>
                </a:ext>
              </a:extLst>
            </p:cNvPr>
            <p:cNvGrpSpPr/>
            <p:nvPr/>
          </p:nvGrpSpPr>
          <p:grpSpPr>
            <a:xfrm>
              <a:off x="3708036" y="4618485"/>
              <a:ext cx="1903751" cy="1754326"/>
              <a:chOff x="509665" y="4618483"/>
              <a:chExt cx="1903751" cy="1754326"/>
            </a:xfrm>
          </p:grpSpPr>
          <p:sp>
            <p:nvSpPr>
              <p:cNvPr id="17" name="TextBox 16">
                <a:extLst>
                  <a:ext uri="{FF2B5EF4-FFF2-40B4-BE49-F238E27FC236}">
                    <a16:creationId xmlns:a16="http://schemas.microsoft.com/office/drawing/2014/main" id="{CCA54340-9C01-48C9-A048-87B93CCFAAE9}"/>
                  </a:ext>
                </a:extLst>
              </p:cNvPr>
              <p:cNvSpPr txBox="1"/>
              <p:nvPr/>
            </p:nvSpPr>
            <p:spPr>
              <a:xfrm>
                <a:off x="509665" y="4618483"/>
                <a:ext cx="1903751" cy="1569660"/>
              </a:xfrm>
              <a:prstGeom prst="rect">
                <a:avLst/>
              </a:prstGeom>
              <a:noFill/>
              <a:ln>
                <a:solidFill>
                  <a:srgbClr val="DDC619"/>
                </a:solidFill>
              </a:ln>
            </p:spPr>
            <p:txBody>
              <a:bodyPr wrap="square" rtlCol="0">
                <a:spAutoFit/>
              </a:bodyPr>
              <a:lstStyle/>
              <a:p>
                <a:pPr lvl="0" algn="just"/>
                <a:r>
                  <a:rPr lang="en-IN" sz="2400" dirty="0"/>
                  <a:t>• C</a:t>
                </a:r>
              </a:p>
              <a:p>
                <a:pPr lvl="0" algn="just"/>
                <a:r>
                  <a:rPr lang="en-IN" sz="2400" dirty="0"/>
                  <a:t>• C++</a:t>
                </a:r>
              </a:p>
              <a:p>
                <a:pPr lvl="0" algn="just"/>
                <a:r>
                  <a:rPr lang="en-IN" sz="2400" dirty="0"/>
                  <a:t>• Python</a:t>
                </a:r>
              </a:p>
              <a:p>
                <a:pPr marL="285750" indent="-285750">
                  <a:buFont typeface="Arial" panose="020B0604020202020204" pitchFamily="34" charset="0"/>
                  <a:buChar char="•"/>
                </a:pPr>
                <a:endParaRPr lang="en-IN" sz="2400" dirty="0"/>
              </a:p>
            </p:txBody>
          </p:sp>
          <p:sp>
            <p:nvSpPr>
              <p:cNvPr id="18" name="TextBox 17">
                <a:extLst>
                  <a:ext uri="{FF2B5EF4-FFF2-40B4-BE49-F238E27FC236}">
                    <a16:creationId xmlns:a16="http://schemas.microsoft.com/office/drawing/2014/main" id="{FD47F8B4-D7BC-49B4-AEED-EF3FD875C1F6}"/>
                  </a:ext>
                </a:extLst>
              </p:cNvPr>
              <p:cNvSpPr txBox="1"/>
              <p:nvPr/>
            </p:nvSpPr>
            <p:spPr>
              <a:xfrm>
                <a:off x="976234" y="6003477"/>
                <a:ext cx="927517" cy="369332"/>
              </a:xfrm>
              <a:prstGeom prst="rect">
                <a:avLst/>
              </a:prstGeom>
              <a:solidFill>
                <a:schemeClr val="bg1"/>
              </a:solidFill>
            </p:spPr>
            <p:txBody>
              <a:bodyPr wrap="square" rtlCol="0">
                <a:spAutoFit/>
              </a:bodyPr>
              <a:lstStyle/>
              <a:p>
                <a:pPr algn="ctr"/>
                <a:r>
                  <a:rPr lang="en-US" dirty="0"/>
                  <a:t>Step 2</a:t>
                </a:r>
                <a:endParaRPr lang="en-IN" dirty="0"/>
              </a:p>
            </p:txBody>
          </p:sp>
        </p:grpSp>
        <p:grpSp>
          <p:nvGrpSpPr>
            <p:cNvPr id="19" name="Group 18">
              <a:extLst>
                <a:ext uri="{FF2B5EF4-FFF2-40B4-BE49-F238E27FC236}">
                  <a16:creationId xmlns:a16="http://schemas.microsoft.com/office/drawing/2014/main" id="{BE524ABA-9DDF-4FD3-9E9C-C54439A79715}"/>
                </a:ext>
              </a:extLst>
            </p:cNvPr>
            <p:cNvGrpSpPr/>
            <p:nvPr/>
          </p:nvGrpSpPr>
          <p:grpSpPr>
            <a:xfrm>
              <a:off x="6599733" y="4618485"/>
              <a:ext cx="1903751" cy="1754326"/>
              <a:chOff x="509665" y="4618485"/>
              <a:chExt cx="1903751" cy="1754326"/>
            </a:xfrm>
          </p:grpSpPr>
          <p:sp>
            <p:nvSpPr>
              <p:cNvPr id="20" name="TextBox 19">
                <a:extLst>
                  <a:ext uri="{FF2B5EF4-FFF2-40B4-BE49-F238E27FC236}">
                    <a16:creationId xmlns:a16="http://schemas.microsoft.com/office/drawing/2014/main" id="{0A933866-225A-4763-8180-2629E13603A2}"/>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Html</a:t>
                </a:r>
              </a:p>
              <a:p>
                <a:pPr lvl="0" algn="just"/>
                <a:r>
                  <a:rPr lang="en-IN" sz="2400" dirty="0"/>
                  <a:t>• CSS</a:t>
                </a:r>
              </a:p>
              <a:p>
                <a:pPr lvl="0" algn="just"/>
                <a:endParaRPr lang="en-IN" sz="2400" dirty="0"/>
              </a:p>
              <a:p>
                <a:pPr lvl="0" algn="just"/>
                <a:endParaRPr lang="en-IN" sz="2400" dirty="0"/>
              </a:p>
            </p:txBody>
          </p:sp>
          <p:sp>
            <p:nvSpPr>
              <p:cNvPr id="21" name="TextBox 20">
                <a:extLst>
                  <a:ext uri="{FF2B5EF4-FFF2-40B4-BE49-F238E27FC236}">
                    <a16:creationId xmlns:a16="http://schemas.microsoft.com/office/drawing/2014/main" id="{6DFDA837-443F-4A7D-8B15-BECD6988FC80}"/>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3</a:t>
                </a:r>
                <a:endParaRPr lang="en-IN" dirty="0"/>
              </a:p>
            </p:txBody>
          </p:sp>
        </p:grpSp>
        <p:grpSp>
          <p:nvGrpSpPr>
            <p:cNvPr id="22" name="Group 21">
              <a:extLst>
                <a:ext uri="{FF2B5EF4-FFF2-40B4-BE49-F238E27FC236}">
                  <a16:creationId xmlns:a16="http://schemas.microsoft.com/office/drawing/2014/main" id="{7D0569E0-0AD1-4C95-9C36-3369E69E11F5}"/>
                </a:ext>
              </a:extLst>
            </p:cNvPr>
            <p:cNvGrpSpPr/>
            <p:nvPr/>
          </p:nvGrpSpPr>
          <p:grpSpPr>
            <a:xfrm>
              <a:off x="9478155" y="4618485"/>
              <a:ext cx="1903751" cy="1754326"/>
              <a:chOff x="509665" y="4618485"/>
              <a:chExt cx="1903751" cy="1754326"/>
            </a:xfrm>
          </p:grpSpPr>
          <p:sp>
            <p:nvSpPr>
              <p:cNvPr id="23" name="TextBox 22">
                <a:extLst>
                  <a:ext uri="{FF2B5EF4-FFF2-40B4-BE49-F238E27FC236}">
                    <a16:creationId xmlns:a16="http://schemas.microsoft.com/office/drawing/2014/main" id="{9679AFB6-F778-4182-8965-836A3214993F}"/>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Photoshop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IN" sz="2400" dirty="0"/>
              </a:p>
            </p:txBody>
          </p:sp>
          <p:sp>
            <p:nvSpPr>
              <p:cNvPr id="24" name="TextBox 23">
                <a:extLst>
                  <a:ext uri="{FF2B5EF4-FFF2-40B4-BE49-F238E27FC236}">
                    <a16:creationId xmlns:a16="http://schemas.microsoft.com/office/drawing/2014/main" id="{B7D635C8-563A-4650-A743-DAFE457A63F8}"/>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4 </a:t>
                </a:r>
                <a:endParaRPr lang="en-IN" dirty="0"/>
              </a:p>
            </p:txBody>
          </p:sp>
        </p:grpSp>
        <p:sp>
          <p:nvSpPr>
            <p:cNvPr id="12" name="Arrow: Right 11">
              <a:extLst>
                <a:ext uri="{FF2B5EF4-FFF2-40B4-BE49-F238E27FC236}">
                  <a16:creationId xmlns:a16="http://schemas.microsoft.com/office/drawing/2014/main" id="{C872E2CC-CD02-4248-A0C7-2E105B33F579}"/>
                </a:ext>
              </a:extLst>
            </p:cNvPr>
            <p:cNvSpPr/>
            <p:nvPr/>
          </p:nvSpPr>
          <p:spPr>
            <a:xfrm>
              <a:off x="2853285" y="5162185"/>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8EBCE4A-975E-4F7E-B445-970F4533CBB9}"/>
                </a:ext>
              </a:extLst>
            </p:cNvPr>
            <p:cNvSpPr/>
            <p:nvPr/>
          </p:nvSpPr>
          <p:spPr>
            <a:xfrm>
              <a:off x="8655571" y="5154678"/>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411C9950-BEA9-4A76-A189-F2F269ED93E0}"/>
                </a:ext>
              </a:extLst>
            </p:cNvPr>
            <p:cNvSpPr/>
            <p:nvPr/>
          </p:nvSpPr>
          <p:spPr>
            <a:xfrm>
              <a:off x="5744667" y="5170010"/>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796352" y="5413371"/>
            <a:ext cx="1962781" cy="369332"/>
          </a:xfrm>
          <a:prstGeom prst="rect">
            <a:avLst/>
          </a:prstGeom>
          <a:noFill/>
        </p:spPr>
        <p:txBody>
          <a:bodyPr wrap="none" rtlCol="0">
            <a:spAutoFit/>
          </a:bodyPr>
          <a:lstStyle/>
          <a:p>
            <a:r>
              <a:rPr lang="en-US" dirty="0"/>
              <a:t>Duration: 20 Hours</a:t>
            </a:r>
            <a:endParaRPr lang="en-IN" dirty="0"/>
          </a:p>
        </p:txBody>
      </p:sp>
      <p:sp>
        <p:nvSpPr>
          <p:cNvPr id="31" name="TextBox 30">
            <a:extLst>
              <a:ext uri="{FF2B5EF4-FFF2-40B4-BE49-F238E27FC236}">
                <a16:creationId xmlns:a16="http://schemas.microsoft.com/office/drawing/2014/main" id="{E3195E6F-FA5C-44F6-8E32-12729C7D7E5B}"/>
              </a:ext>
            </a:extLst>
          </p:cNvPr>
          <p:cNvSpPr txBox="1"/>
          <p:nvPr/>
        </p:nvSpPr>
        <p:spPr>
          <a:xfrm>
            <a:off x="3692727" y="5413371"/>
            <a:ext cx="1962781" cy="369332"/>
          </a:xfrm>
          <a:prstGeom prst="rect">
            <a:avLst/>
          </a:prstGeom>
          <a:noFill/>
        </p:spPr>
        <p:txBody>
          <a:bodyPr wrap="none" rtlCol="0">
            <a:spAutoFit/>
          </a:bodyPr>
          <a:lstStyle/>
          <a:p>
            <a:r>
              <a:rPr lang="en-US" dirty="0"/>
              <a:t>Duration: 30 Hours</a:t>
            </a:r>
            <a:endParaRPr lang="en-IN" dirty="0"/>
          </a:p>
        </p:txBody>
      </p:sp>
      <p:sp>
        <p:nvSpPr>
          <p:cNvPr id="32" name="TextBox 31">
            <a:extLst>
              <a:ext uri="{FF2B5EF4-FFF2-40B4-BE49-F238E27FC236}">
                <a16:creationId xmlns:a16="http://schemas.microsoft.com/office/drawing/2014/main" id="{A7ED344E-EBD7-4DC7-9B86-FC6F55A5FFC9}"/>
              </a:ext>
            </a:extLst>
          </p:cNvPr>
          <p:cNvSpPr txBox="1"/>
          <p:nvPr/>
        </p:nvSpPr>
        <p:spPr>
          <a:xfrm>
            <a:off x="6590592" y="5413371"/>
            <a:ext cx="1962781" cy="369332"/>
          </a:xfrm>
          <a:prstGeom prst="rect">
            <a:avLst/>
          </a:prstGeom>
          <a:noFill/>
        </p:spPr>
        <p:txBody>
          <a:bodyPr wrap="none" rtlCol="0">
            <a:spAutoFit/>
          </a:bodyPr>
          <a:lstStyle/>
          <a:p>
            <a:r>
              <a:rPr lang="en-US" dirty="0"/>
              <a:t>Duration: 20 Hours</a:t>
            </a:r>
            <a:endParaRPr lang="en-IN" dirty="0"/>
          </a:p>
        </p:txBody>
      </p:sp>
      <p:sp>
        <p:nvSpPr>
          <p:cNvPr id="33" name="TextBox 32">
            <a:extLst>
              <a:ext uri="{FF2B5EF4-FFF2-40B4-BE49-F238E27FC236}">
                <a16:creationId xmlns:a16="http://schemas.microsoft.com/office/drawing/2014/main" id="{55A812E9-9DF8-4457-BE1A-2DF5A26CF452}"/>
              </a:ext>
            </a:extLst>
          </p:cNvPr>
          <p:cNvSpPr txBox="1"/>
          <p:nvPr/>
        </p:nvSpPr>
        <p:spPr>
          <a:xfrm>
            <a:off x="9491896" y="5383391"/>
            <a:ext cx="1962781" cy="369332"/>
          </a:xfrm>
          <a:prstGeom prst="rect">
            <a:avLst/>
          </a:prstGeom>
          <a:noFill/>
        </p:spPr>
        <p:txBody>
          <a:bodyPr wrap="none" rtlCol="0">
            <a:spAutoFit/>
          </a:bodyPr>
          <a:lstStyle/>
          <a:p>
            <a:r>
              <a:rPr lang="en-US" dirty="0"/>
              <a:t>Duration: 10 Hours</a:t>
            </a:r>
            <a:endParaRPr lang="en-IN" dirty="0"/>
          </a:p>
        </p:txBody>
      </p:sp>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20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625528" y="6437878"/>
            <a:ext cx="772071" cy="369332"/>
          </a:xfrm>
          <a:prstGeom prst="rect">
            <a:avLst/>
          </a:prstGeom>
          <a:solidFill>
            <a:schemeClr val="bg1"/>
          </a:solidFill>
        </p:spPr>
        <p:txBody>
          <a:bodyPr wrap="none" rtlCol="0">
            <a:spAutoFit/>
          </a:bodyPr>
          <a:lstStyle/>
          <a:p>
            <a:r>
              <a:rPr lang="en-US" dirty="0"/>
              <a:t>Step 5</a:t>
            </a:r>
            <a:endParaRPr lang="en-IN" dirty="0"/>
          </a:p>
        </p:txBody>
      </p:sp>
      <p:sp>
        <p:nvSpPr>
          <p:cNvPr id="29" name="TextBox 28">
            <a:extLst>
              <a:ext uri="{FF2B5EF4-FFF2-40B4-BE49-F238E27FC236}">
                <a16:creationId xmlns:a16="http://schemas.microsoft.com/office/drawing/2014/main" id="{25834896-F15E-4DDB-B531-C5EF2AC674C1}"/>
              </a:ext>
            </a:extLst>
          </p:cNvPr>
          <p:cNvSpPr txBox="1"/>
          <p:nvPr/>
        </p:nvSpPr>
        <p:spPr>
          <a:xfrm>
            <a:off x="4545495" y="1201408"/>
            <a:ext cx="2941983" cy="369332"/>
          </a:xfrm>
          <a:prstGeom prst="rect">
            <a:avLst/>
          </a:prstGeom>
          <a:solidFill>
            <a:schemeClr val="bg1"/>
          </a:solidFill>
        </p:spPr>
        <p:txBody>
          <a:bodyPr wrap="square" rtlCol="0">
            <a:spAutoFit/>
          </a:bodyPr>
          <a:lstStyle/>
          <a:p>
            <a:pPr algn="ctr"/>
            <a:r>
              <a:rPr lang="en-IN" b="1" dirty="0">
                <a:solidFill>
                  <a:srgbClr val="DDC619"/>
                </a:solidFill>
              </a:rPr>
              <a:t>WEB APP DEVELOPMENT</a:t>
            </a:r>
            <a:endParaRPr lang="en-IN" dirty="0"/>
          </a:p>
        </p:txBody>
      </p:sp>
      <p:sp>
        <p:nvSpPr>
          <p:cNvPr id="36" name="TextBox 35">
            <a:extLst>
              <a:ext uri="{FF2B5EF4-FFF2-40B4-BE49-F238E27FC236}">
                <a16:creationId xmlns:a16="http://schemas.microsoft.com/office/drawing/2014/main" id="{0ACECD04-C61A-43D2-87F3-6CABC99EBA32}"/>
              </a:ext>
            </a:extLst>
          </p:cNvPr>
          <p:cNvSpPr txBox="1"/>
          <p:nvPr/>
        </p:nvSpPr>
        <p:spPr>
          <a:xfrm>
            <a:off x="834883" y="1570740"/>
            <a:ext cx="2886894" cy="523220"/>
          </a:xfrm>
          <a:prstGeom prst="rect">
            <a:avLst/>
          </a:prstGeom>
          <a:noFill/>
        </p:spPr>
        <p:txBody>
          <a:bodyPr wrap="square" rtlCol="0">
            <a:spAutoFit/>
          </a:bodyPr>
          <a:lstStyle/>
          <a:p>
            <a:r>
              <a:rPr lang="en-IN" sz="2800" dirty="0">
                <a:solidFill>
                  <a:srgbClr val="DDC619"/>
                </a:solidFill>
              </a:rPr>
              <a:t>RESEARCH STAGE-</a:t>
            </a:r>
          </a:p>
        </p:txBody>
      </p:sp>
    </p:spTree>
    <p:extLst>
      <p:ext uri="{BB962C8B-B14F-4D97-AF65-F5344CB8AC3E}">
        <p14:creationId xmlns:p14="http://schemas.microsoft.com/office/powerpoint/2010/main" val="28766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2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136472"/>
            <a:ext cx="10599295" cy="1756901"/>
          </a:xfrm>
        </p:spPr>
        <p:txBody>
          <a:bodyPr>
            <a:normAutofit/>
          </a:bodyPr>
          <a:lstStyle/>
          <a:p>
            <a:pPr marL="0" indent="0" algn="just">
              <a:buNone/>
            </a:pPr>
            <a:r>
              <a:rPr lang="en-IN" sz="3200" b="1" spc="600" dirty="0">
                <a:solidFill>
                  <a:schemeClr val="tx1">
                    <a:lumMod val="65000"/>
                  </a:schemeClr>
                </a:solidFill>
              </a:rPr>
              <a:t>As per his interest we plan for his development as to what skills are required to achieve the end result.</a:t>
            </a:r>
            <a:endParaRPr lang="en-IN" sz="3200" spc="600" dirty="0">
              <a:solidFill>
                <a:schemeClr val="tx1">
                  <a:lumMod val="65000"/>
                </a:schemeClr>
              </a:solidFill>
            </a:endParaRPr>
          </a:p>
        </p:txBody>
      </p:sp>
      <p:sp>
        <p:nvSpPr>
          <p:cNvPr id="35" name="TextBox 34">
            <a:extLst>
              <a:ext uri="{FF2B5EF4-FFF2-40B4-BE49-F238E27FC236}">
                <a16:creationId xmlns:a16="http://schemas.microsoft.com/office/drawing/2014/main" id="{8367CF66-7753-407E-85E4-F1F302A5C2AC}"/>
              </a:ext>
            </a:extLst>
          </p:cNvPr>
          <p:cNvSpPr txBox="1"/>
          <p:nvPr/>
        </p:nvSpPr>
        <p:spPr>
          <a:xfrm>
            <a:off x="5625528" y="6437878"/>
            <a:ext cx="772071" cy="369332"/>
          </a:xfrm>
          <a:prstGeom prst="rect">
            <a:avLst/>
          </a:prstGeom>
          <a:solidFill>
            <a:schemeClr val="bg1"/>
          </a:solidFill>
        </p:spPr>
        <p:txBody>
          <a:bodyPr wrap="none" rtlCol="0">
            <a:spAutoFit/>
          </a:bodyPr>
          <a:lstStyle/>
          <a:p>
            <a:r>
              <a:rPr lang="en-US" dirty="0"/>
              <a:t>Step 6</a:t>
            </a:r>
            <a:endParaRPr lang="en-IN" dirty="0"/>
          </a:p>
        </p:txBody>
      </p:sp>
      <p:grpSp>
        <p:nvGrpSpPr>
          <p:cNvPr id="8" name="Group 7">
            <a:extLst>
              <a:ext uri="{FF2B5EF4-FFF2-40B4-BE49-F238E27FC236}">
                <a16:creationId xmlns:a16="http://schemas.microsoft.com/office/drawing/2014/main" id="{DC4792DA-0EB5-45A3-8B62-348163E38BC1}"/>
              </a:ext>
            </a:extLst>
          </p:cNvPr>
          <p:cNvGrpSpPr/>
          <p:nvPr/>
        </p:nvGrpSpPr>
        <p:grpSpPr>
          <a:xfrm>
            <a:off x="210785" y="3924019"/>
            <a:ext cx="11631761" cy="2493531"/>
            <a:chOff x="15915" y="4133879"/>
            <a:chExt cx="11631761" cy="2493531"/>
          </a:xfrm>
        </p:grpSpPr>
        <p:sp>
          <p:nvSpPr>
            <p:cNvPr id="6" name="TextBox 5">
              <a:extLst>
                <a:ext uri="{FF2B5EF4-FFF2-40B4-BE49-F238E27FC236}">
                  <a16:creationId xmlns:a16="http://schemas.microsoft.com/office/drawing/2014/main" id="{E5190C97-7601-43E2-A12F-85E49150DFB7}"/>
                </a:ext>
              </a:extLst>
            </p:cNvPr>
            <p:cNvSpPr txBox="1"/>
            <p:nvPr/>
          </p:nvSpPr>
          <p:spPr>
            <a:xfrm>
              <a:off x="9743925" y="4148638"/>
              <a:ext cx="1903751" cy="830997"/>
            </a:xfrm>
            <a:prstGeom prst="rect">
              <a:avLst/>
            </a:prstGeom>
            <a:noFill/>
            <a:ln>
              <a:solidFill>
                <a:srgbClr val="DDC619"/>
              </a:solidFill>
            </a:ln>
          </p:spPr>
          <p:txBody>
            <a:bodyPr wrap="square" rtlCol="0">
              <a:spAutoFit/>
            </a:bodyPr>
            <a:lstStyle/>
            <a:p>
              <a:pPr lvl="0" algn="just"/>
              <a:r>
                <a:rPr lang="en-IN" sz="2400" dirty="0"/>
                <a:t>• Prototyping</a:t>
              </a:r>
            </a:p>
            <a:p>
              <a:pPr lvl="0" algn="just"/>
              <a:endParaRPr lang="en-IN" sz="2400" dirty="0"/>
            </a:p>
          </p:txBody>
        </p:sp>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25 Hours</a:t>
              </a:r>
              <a:endParaRPr lang="en-IN" dirty="0"/>
            </a:p>
            <a:p>
              <a:pPr algn="ctr"/>
              <a:endParaRPr lang="en-IN" dirty="0"/>
            </a:p>
          </p:txBody>
        </p:sp>
        <p:grpSp>
          <p:nvGrpSpPr>
            <p:cNvPr id="5" name="Group 4">
              <a:extLst>
                <a:ext uri="{FF2B5EF4-FFF2-40B4-BE49-F238E27FC236}">
                  <a16:creationId xmlns:a16="http://schemas.microsoft.com/office/drawing/2014/main" id="{710CCB6B-0909-411C-823F-FCCDB7B3F521}"/>
                </a:ext>
              </a:extLst>
            </p:cNvPr>
            <p:cNvGrpSpPr/>
            <p:nvPr/>
          </p:nvGrpSpPr>
          <p:grpSpPr>
            <a:xfrm>
              <a:off x="15915" y="4133879"/>
              <a:ext cx="9015508" cy="1358937"/>
              <a:chOff x="794159" y="4064006"/>
              <a:chExt cx="9015508" cy="1358937"/>
            </a:xfrm>
          </p:grpSpPr>
          <p:sp>
            <p:nvSpPr>
              <p:cNvPr id="30" name="TextBox 29">
                <a:extLst>
                  <a:ext uri="{FF2B5EF4-FFF2-40B4-BE49-F238E27FC236}">
                    <a16:creationId xmlns:a16="http://schemas.microsoft.com/office/drawing/2014/main" id="{43C4CCED-28C0-46BF-84A7-7209A31BC305}"/>
                  </a:ext>
                </a:extLst>
              </p:cNvPr>
              <p:cNvSpPr txBox="1"/>
              <p:nvPr/>
            </p:nvSpPr>
            <p:spPr>
              <a:xfrm>
                <a:off x="794159" y="4979287"/>
                <a:ext cx="1962781" cy="369332"/>
              </a:xfrm>
              <a:prstGeom prst="rect">
                <a:avLst/>
              </a:prstGeom>
              <a:noFill/>
            </p:spPr>
            <p:txBody>
              <a:bodyPr wrap="none" rtlCol="0">
                <a:spAutoFit/>
              </a:bodyPr>
              <a:lstStyle/>
              <a:p>
                <a:r>
                  <a:rPr lang="en-US" dirty="0"/>
                  <a:t>Duration: 20 Hours</a:t>
                </a:r>
                <a:endParaRPr lang="en-IN" dirty="0"/>
              </a:p>
            </p:txBody>
          </p:sp>
          <p:sp>
            <p:nvSpPr>
              <p:cNvPr id="31" name="TextBox 30">
                <a:extLst>
                  <a:ext uri="{FF2B5EF4-FFF2-40B4-BE49-F238E27FC236}">
                    <a16:creationId xmlns:a16="http://schemas.microsoft.com/office/drawing/2014/main" id="{E3195E6F-FA5C-44F6-8E32-12729C7D7E5B}"/>
                  </a:ext>
                </a:extLst>
              </p:cNvPr>
              <p:cNvSpPr txBox="1"/>
              <p:nvPr/>
            </p:nvSpPr>
            <p:spPr>
              <a:xfrm>
                <a:off x="3230371" y="5042418"/>
                <a:ext cx="1962781" cy="369332"/>
              </a:xfrm>
              <a:prstGeom prst="rect">
                <a:avLst/>
              </a:prstGeom>
              <a:noFill/>
            </p:spPr>
            <p:txBody>
              <a:bodyPr wrap="none" rtlCol="0">
                <a:spAutoFit/>
              </a:bodyPr>
              <a:lstStyle/>
              <a:p>
                <a:r>
                  <a:rPr lang="en-US" dirty="0"/>
                  <a:t>Duration: 20 Hours</a:t>
                </a:r>
                <a:endParaRPr lang="en-IN" dirty="0"/>
              </a:p>
            </p:txBody>
          </p:sp>
          <p:sp>
            <p:nvSpPr>
              <p:cNvPr id="32" name="TextBox 31">
                <a:extLst>
                  <a:ext uri="{FF2B5EF4-FFF2-40B4-BE49-F238E27FC236}">
                    <a16:creationId xmlns:a16="http://schemas.microsoft.com/office/drawing/2014/main" id="{A7ED344E-EBD7-4DC7-9B86-FC6F55A5FFC9}"/>
                  </a:ext>
                </a:extLst>
              </p:cNvPr>
              <p:cNvSpPr txBox="1"/>
              <p:nvPr/>
            </p:nvSpPr>
            <p:spPr>
              <a:xfrm>
                <a:off x="5563221" y="5021842"/>
                <a:ext cx="1962781" cy="369332"/>
              </a:xfrm>
              <a:prstGeom prst="rect">
                <a:avLst/>
              </a:prstGeom>
              <a:noFill/>
            </p:spPr>
            <p:txBody>
              <a:bodyPr wrap="none" rtlCol="0">
                <a:spAutoFit/>
              </a:bodyPr>
              <a:lstStyle/>
              <a:p>
                <a:r>
                  <a:rPr lang="en-US" dirty="0"/>
                  <a:t>Duration: 15 Hours</a:t>
                </a:r>
                <a:endParaRPr lang="en-IN" dirty="0"/>
              </a:p>
            </p:txBody>
          </p:sp>
          <p:sp>
            <p:nvSpPr>
              <p:cNvPr id="33" name="TextBox 32">
                <a:extLst>
                  <a:ext uri="{FF2B5EF4-FFF2-40B4-BE49-F238E27FC236}">
                    <a16:creationId xmlns:a16="http://schemas.microsoft.com/office/drawing/2014/main" id="{55A812E9-9DF8-4457-BE1A-2DF5A26CF452}"/>
                  </a:ext>
                </a:extLst>
              </p:cNvPr>
              <p:cNvSpPr txBox="1"/>
              <p:nvPr/>
            </p:nvSpPr>
            <p:spPr>
              <a:xfrm>
                <a:off x="7846886" y="5053611"/>
                <a:ext cx="1962781" cy="369332"/>
              </a:xfrm>
              <a:prstGeom prst="rect">
                <a:avLst/>
              </a:prstGeom>
              <a:noFill/>
            </p:spPr>
            <p:txBody>
              <a:bodyPr wrap="none" rtlCol="0">
                <a:spAutoFit/>
              </a:bodyPr>
              <a:lstStyle/>
              <a:p>
                <a:r>
                  <a:rPr lang="en-US" dirty="0"/>
                  <a:t>Duration: 15 Hours</a:t>
                </a:r>
                <a:endParaRPr lang="en-IN" dirty="0"/>
              </a:p>
            </p:txBody>
          </p:sp>
          <p:grpSp>
            <p:nvGrpSpPr>
              <p:cNvPr id="4" name="Group 3">
                <a:extLst>
                  <a:ext uri="{FF2B5EF4-FFF2-40B4-BE49-F238E27FC236}">
                    <a16:creationId xmlns:a16="http://schemas.microsoft.com/office/drawing/2014/main" id="{BC7FE737-349C-43DB-BA05-0688673E060C}"/>
                  </a:ext>
                </a:extLst>
              </p:cNvPr>
              <p:cNvGrpSpPr/>
              <p:nvPr/>
            </p:nvGrpSpPr>
            <p:grpSpPr>
              <a:xfrm>
                <a:off x="947346" y="4064006"/>
                <a:ext cx="8757390" cy="1074356"/>
                <a:chOff x="947346" y="4064006"/>
                <a:chExt cx="8757390" cy="1074356"/>
              </a:xfrm>
            </p:grpSpPr>
            <p:grpSp>
              <p:nvGrpSpPr>
                <p:cNvPr id="16" name="Group 15">
                  <a:extLst>
                    <a:ext uri="{FF2B5EF4-FFF2-40B4-BE49-F238E27FC236}">
                      <a16:creationId xmlns:a16="http://schemas.microsoft.com/office/drawing/2014/main" id="{BFA2D993-FDD0-487F-BB53-6110904B048F}"/>
                    </a:ext>
                  </a:extLst>
                </p:cNvPr>
                <p:cNvGrpSpPr/>
                <p:nvPr/>
              </p:nvGrpSpPr>
              <p:grpSpPr>
                <a:xfrm>
                  <a:off x="3451019" y="4078765"/>
                  <a:ext cx="1541019" cy="1004826"/>
                  <a:chOff x="238907" y="4918283"/>
                  <a:chExt cx="1541019" cy="1004826"/>
                </a:xfrm>
              </p:grpSpPr>
              <p:sp>
                <p:nvSpPr>
                  <p:cNvPr id="17" name="TextBox 16">
                    <a:extLst>
                      <a:ext uri="{FF2B5EF4-FFF2-40B4-BE49-F238E27FC236}">
                        <a16:creationId xmlns:a16="http://schemas.microsoft.com/office/drawing/2014/main" id="{CCA54340-9C01-48C9-A048-87B93CCFAAE9}"/>
                      </a:ext>
                    </a:extLst>
                  </p:cNvPr>
                  <p:cNvSpPr txBox="1"/>
                  <p:nvPr/>
                </p:nvSpPr>
                <p:spPr>
                  <a:xfrm>
                    <a:off x="238907" y="4918283"/>
                    <a:ext cx="1541019" cy="830997"/>
                  </a:xfrm>
                  <a:prstGeom prst="rect">
                    <a:avLst/>
                  </a:prstGeom>
                  <a:noFill/>
                  <a:ln>
                    <a:solidFill>
                      <a:srgbClr val="DDC619"/>
                    </a:solidFill>
                  </a:ln>
                </p:spPr>
                <p:txBody>
                  <a:bodyPr wrap="square" rtlCol="0">
                    <a:spAutoFit/>
                  </a:bodyPr>
                  <a:lstStyle/>
                  <a:p>
                    <a:pPr lvl="0"/>
                    <a:r>
                      <a:rPr lang="en-IN" sz="2400" dirty="0"/>
                      <a:t>• SQL</a:t>
                    </a:r>
                  </a:p>
                  <a:p>
                    <a:pPr lvl="0" algn="just"/>
                    <a:endParaRPr lang="en-IN" sz="2400" dirty="0"/>
                  </a:p>
                </p:txBody>
              </p:sp>
              <p:sp>
                <p:nvSpPr>
                  <p:cNvPr id="18" name="TextBox 17">
                    <a:extLst>
                      <a:ext uri="{FF2B5EF4-FFF2-40B4-BE49-F238E27FC236}">
                        <a16:creationId xmlns:a16="http://schemas.microsoft.com/office/drawing/2014/main" id="{FD47F8B4-D7BC-49B4-AEED-EF3FD875C1F6}"/>
                      </a:ext>
                    </a:extLst>
                  </p:cNvPr>
                  <p:cNvSpPr txBox="1"/>
                  <p:nvPr/>
                </p:nvSpPr>
                <p:spPr>
                  <a:xfrm>
                    <a:off x="526533" y="5553777"/>
                    <a:ext cx="927517" cy="369332"/>
                  </a:xfrm>
                  <a:prstGeom prst="rect">
                    <a:avLst/>
                  </a:prstGeom>
                  <a:solidFill>
                    <a:schemeClr val="bg1"/>
                  </a:solidFill>
                </p:spPr>
                <p:txBody>
                  <a:bodyPr wrap="square" rtlCol="0">
                    <a:spAutoFit/>
                  </a:bodyPr>
                  <a:lstStyle/>
                  <a:p>
                    <a:pPr algn="ctr"/>
                    <a:r>
                      <a:rPr lang="en-US" dirty="0"/>
                      <a:t>Step 2</a:t>
                    </a:r>
                    <a:endParaRPr lang="en-IN" dirty="0"/>
                  </a:p>
                </p:txBody>
              </p:sp>
            </p:grpSp>
            <p:grpSp>
              <p:nvGrpSpPr>
                <p:cNvPr id="19" name="Group 18">
                  <a:extLst>
                    <a:ext uri="{FF2B5EF4-FFF2-40B4-BE49-F238E27FC236}">
                      <a16:creationId xmlns:a16="http://schemas.microsoft.com/office/drawing/2014/main" id="{BE524ABA-9DDF-4FD3-9E9C-C54439A79715}"/>
                    </a:ext>
                  </a:extLst>
                </p:cNvPr>
                <p:cNvGrpSpPr/>
                <p:nvPr/>
              </p:nvGrpSpPr>
              <p:grpSpPr>
                <a:xfrm>
                  <a:off x="5756225" y="4095482"/>
                  <a:ext cx="1618786" cy="1016300"/>
                  <a:chOff x="-347584" y="4935002"/>
                  <a:chExt cx="1618786" cy="1016300"/>
                </a:xfrm>
              </p:grpSpPr>
              <p:sp>
                <p:nvSpPr>
                  <p:cNvPr id="20" name="TextBox 19">
                    <a:extLst>
                      <a:ext uri="{FF2B5EF4-FFF2-40B4-BE49-F238E27FC236}">
                        <a16:creationId xmlns:a16="http://schemas.microsoft.com/office/drawing/2014/main" id="{0A933866-225A-4763-8180-2629E13603A2}"/>
                      </a:ext>
                    </a:extLst>
                  </p:cNvPr>
                  <p:cNvSpPr txBox="1"/>
                  <p:nvPr/>
                </p:nvSpPr>
                <p:spPr>
                  <a:xfrm>
                    <a:off x="-347584" y="4935002"/>
                    <a:ext cx="1618786" cy="830997"/>
                  </a:xfrm>
                  <a:prstGeom prst="rect">
                    <a:avLst/>
                  </a:prstGeom>
                  <a:noFill/>
                  <a:ln>
                    <a:solidFill>
                      <a:srgbClr val="DDC619"/>
                    </a:solidFill>
                  </a:ln>
                </p:spPr>
                <p:txBody>
                  <a:bodyPr wrap="square" rtlCol="0">
                    <a:spAutoFit/>
                  </a:bodyPr>
                  <a:lstStyle/>
                  <a:p>
                    <a:pPr algn="just"/>
                    <a:r>
                      <a:rPr lang="en-IN" sz="2400" dirty="0"/>
                      <a:t>•</a:t>
                    </a:r>
                    <a:r>
                      <a:rPr lang="en-US" sz="2400" dirty="0"/>
                      <a:t>Boot strap</a:t>
                    </a:r>
                    <a:endParaRPr lang="en-IN" sz="2400" dirty="0"/>
                  </a:p>
                  <a:p>
                    <a:pPr lvl="0" algn="just"/>
                    <a:endParaRPr lang="en-IN" sz="2400" dirty="0"/>
                  </a:p>
                </p:txBody>
              </p:sp>
              <p:sp>
                <p:nvSpPr>
                  <p:cNvPr id="21" name="TextBox 20">
                    <a:extLst>
                      <a:ext uri="{FF2B5EF4-FFF2-40B4-BE49-F238E27FC236}">
                        <a16:creationId xmlns:a16="http://schemas.microsoft.com/office/drawing/2014/main" id="{6DFDA837-443F-4A7D-8B15-BECD6988FC80}"/>
                      </a:ext>
                    </a:extLst>
                  </p:cNvPr>
                  <p:cNvSpPr txBox="1"/>
                  <p:nvPr/>
                </p:nvSpPr>
                <p:spPr>
                  <a:xfrm>
                    <a:off x="-21157" y="5581970"/>
                    <a:ext cx="927517" cy="369332"/>
                  </a:xfrm>
                  <a:prstGeom prst="rect">
                    <a:avLst/>
                  </a:prstGeom>
                  <a:solidFill>
                    <a:schemeClr val="bg1"/>
                  </a:solidFill>
                </p:spPr>
                <p:txBody>
                  <a:bodyPr wrap="square" rtlCol="0">
                    <a:spAutoFit/>
                  </a:bodyPr>
                  <a:lstStyle/>
                  <a:p>
                    <a:pPr algn="ctr"/>
                    <a:r>
                      <a:rPr lang="en-US" dirty="0"/>
                      <a:t>Step 3</a:t>
                    </a:r>
                    <a:endParaRPr lang="en-IN" dirty="0"/>
                  </a:p>
                </p:txBody>
              </p:sp>
            </p:grpSp>
            <p:grpSp>
              <p:nvGrpSpPr>
                <p:cNvPr id="22" name="Group 21">
                  <a:extLst>
                    <a:ext uri="{FF2B5EF4-FFF2-40B4-BE49-F238E27FC236}">
                      <a16:creationId xmlns:a16="http://schemas.microsoft.com/office/drawing/2014/main" id="{7D0569E0-0AD1-4C95-9C36-3369E69E11F5}"/>
                    </a:ext>
                  </a:extLst>
                </p:cNvPr>
                <p:cNvGrpSpPr/>
                <p:nvPr/>
              </p:nvGrpSpPr>
              <p:grpSpPr>
                <a:xfrm>
                  <a:off x="8005533" y="4095483"/>
                  <a:ext cx="1699203" cy="1042879"/>
                  <a:chOff x="-976698" y="4935003"/>
                  <a:chExt cx="1699203" cy="1042879"/>
                </a:xfrm>
              </p:grpSpPr>
              <p:sp>
                <p:nvSpPr>
                  <p:cNvPr id="23" name="TextBox 22">
                    <a:extLst>
                      <a:ext uri="{FF2B5EF4-FFF2-40B4-BE49-F238E27FC236}">
                        <a16:creationId xmlns:a16="http://schemas.microsoft.com/office/drawing/2014/main" id="{9679AFB6-F778-4182-8965-836A3214993F}"/>
                      </a:ext>
                    </a:extLst>
                  </p:cNvPr>
                  <p:cNvSpPr txBox="1"/>
                  <p:nvPr/>
                </p:nvSpPr>
                <p:spPr>
                  <a:xfrm>
                    <a:off x="-976698" y="4935003"/>
                    <a:ext cx="1699203" cy="830997"/>
                  </a:xfrm>
                  <a:prstGeom prst="rect">
                    <a:avLst/>
                  </a:prstGeom>
                  <a:noFill/>
                  <a:ln>
                    <a:solidFill>
                      <a:srgbClr val="DDC619"/>
                    </a:solidFill>
                  </a:ln>
                </p:spPr>
                <p:txBody>
                  <a:bodyPr wrap="square" rtlCol="0">
                    <a:spAutoFit/>
                  </a:bodyPr>
                  <a:lstStyle/>
                  <a:p>
                    <a:pPr algn="just"/>
                    <a:r>
                      <a:rPr lang="en-IN" sz="2400" dirty="0"/>
                      <a:t>•</a:t>
                    </a:r>
                    <a:r>
                      <a:rPr lang="en-US" sz="2400" dirty="0"/>
                      <a:t>J Query</a:t>
                    </a:r>
                    <a:endParaRPr lang="en-IN" sz="2400" dirty="0"/>
                  </a:p>
                  <a:p>
                    <a:pPr lvl="0" algn="just"/>
                    <a:endParaRPr lang="en-US" sz="2400" dirty="0"/>
                  </a:p>
                </p:txBody>
              </p:sp>
              <p:sp>
                <p:nvSpPr>
                  <p:cNvPr id="24" name="TextBox 23">
                    <a:extLst>
                      <a:ext uri="{FF2B5EF4-FFF2-40B4-BE49-F238E27FC236}">
                        <a16:creationId xmlns:a16="http://schemas.microsoft.com/office/drawing/2014/main" id="{B7D635C8-563A-4650-A743-DAFE457A63F8}"/>
                      </a:ext>
                    </a:extLst>
                  </p:cNvPr>
                  <p:cNvSpPr txBox="1"/>
                  <p:nvPr/>
                </p:nvSpPr>
                <p:spPr>
                  <a:xfrm>
                    <a:off x="-638796" y="5608550"/>
                    <a:ext cx="927517" cy="369332"/>
                  </a:xfrm>
                  <a:prstGeom prst="rect">
                    <a:avLst/>
                  </a:prstGeom>
                  <a:solidFill>
                    <a:schemeClr val="bg1"/>
                  </a:solidFill>
                </p:spPr>
                <p:txBody>
                  <a:bodyPr wrap="square" rtlCol="0">
                    <a:spAutoFit/>
                  </a:bodyPr>
                  <a:lstStyle/>
                  <a:p>
                    <a:pPr algn="ctr"/>
                    <a:r>
                      <a:rPr lang="en-US" dirty="0"/>
                      <a:t>Step 4 </a:t>
                    </a:r>
                    <a:endParaRPr lang="en-IN" dirty="0"/>
                  </a:p>
                </p:txBody>
              </p:sp>
            </p:grpSp>
            <p:sp>
              <p:nvSpPr>
                <p:cNvPr id="12" name="Arrow: Right 11">
                  <a:extLst>
                    <a:ext uri="{FF2B5EF4-FFF2-40B4-BE49-F238E27FC236}">
                      <a16:creationId xmlns:a16="http://schemas.microsoft.com/office/drawing/2014/main" id="{C872E2CC-CD02-4248-A0C7-2E105B33F579}"/>
                    </a:ext>
                  </a:extLst>
                </p:cNvPr>
                <p:cNvSpPr/>
                <p:nvPr/>
              </p:nvSpPr>
              <p:spPr>
                <a:xfrm>
                  <a:off x="2764898" y="4273794"/>
                  <a:ext cx="581341" cy="473775"/>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8EBCE4A-975E-4F7E-B445-970F4533CBB9}"/>
                    </a:ext>
                  </a:extLst>
                </p:cNvPr>
                <p:cNvSpPr/>
                <p:nvPr/>
              </p:nvSpPr>
              <p:spPr>
                <a:xfrm>
                  <a:off x="7494462" y="4330490"/>
                  <a:ext cx="511072"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411C9950-BEA9-4A76-A189-F2F269ED93E0}"/>
                    </a:ext>
                  </a:extLst>
                </p:cNvPr>
                <p:cNvSpPr/>
                <p:nvPr/>
              </p:nvSpPr>
              <p:spPr>
                <a:xfrm>
                  <a:off x="5096818" y="4303595"/>
                  <a:ext cx="539956"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36AD737B-7A70-4DB7-B2EB-1CB8B8016491}"/>
                    </a:ext>
                  </a:extLst>
                </p:cNvPr>
                <p:cNvGrpSpPr/>
                <p:nvPr/>
              </p:nvGrpSpPr>
              <p:grpSpPr>
                <a:xfrm>
                  <a:off x="947346" y="4064006"/>
                  <a:ext cx="1739486" cy="992731"/>
                  <a:chOff x="569470" y="4916016"/>
                  <a:chExt cx="1739486" cy="992731"/>
                </a:xfrm>
              </p:grpSpPr>
              <p:sp>
                <p:nvSpPr>
                  <p:cNvPr id="37" name="TextBox 36">
                    <a:extLst>
                      <a:ext uri="{FF2B5EF4-FFF2-40B4-BE49-F238E27FC236}">
                        <a16:creationId xmlns:a16="http://schemas.microsoft.com/office/drawing/2014/main" id="{7D07E61B-AE1C-4750-A5AC-7886BE1E6CBF}"/>
                      </a:ext>
                    </a:extLst>
                  </p:cNvPr>
                  <p:cNvSpPr txBox="1"/>
                  <p:nvPr/>
                </p:nvSpPr>
                <p:spPr>
                  <a:xfrm>
                    <a:off x="569470" y="4916016"/>
                    <a:ext cx="1739486" cy="830997"/>
                  </a:xfrm>
                  <a:prstGeom prst="rect">
                    <a:avLst/>
                  </a:prstGeom>
                  <a:noFill/>
                  <a:ln>
                    <a:solidFill>
                      <a:srgbClr val="DDC619"/>
                    </a:solidFill>
                  </a:ln>
                </p:spPr>
                <p:txBody>
                  <a:bodyPr wrap="square" rtlCol="0">
                    <a:spAutoFit/>
                  </a:bodyPr>
                  <a:lstStyle/>
                  <a:p>
                    <a:pPr lvl="0" algn="just"/>
                    <a:r>
                      <a:rPr lang="en-IN" sz="2400" dirty="0"/>
                      <a:t>• JavaScript</a:t>
                    </a:r>
                  </a:p>
                  <a:p>
                    <a:pPr lvl="0" algn="just"/>
                    <a:endParaRPr lang="en-IN" sz="2400" dirty="0"/>
                  </a:p>
                </p:txBody>
              </p:sp>
              <p:sp>
                <p:nvSpPr>
                  <p:cNvPr id="38" name="TextBox 37">
                    <a:extLst>
                      <a:ext uri="{FF2B5EF4-FFF2-40B4-BE49-F238E27FC236}">
                        <a16:creationId xmlns:a16="http://schemas.microsoft.com/office/drawing/2014/main" id="{4FF8DD6E-328E-46A4-BE57-3688837C3B61}"/>
                      </a:ext>
                    </a:extLst>
                  </p:cNvPr>
                  <p:cNvSpPr txBox="1"/>
                  <p:nvPr/>
                </p:nvSpPr>
                <p:spPr>
                  <a:xfrm>
                    <a:off x="989031" y="5539415"/>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grpSp>
        </p:grpSp>
        <p:sp>
          <p:nvSpPr>
            <p:cNvPr id="39" name="Arrow: Right 38">
              <a:extLst>
                <a:ext uri="{FF2B5EF4-FFF2-40B4-BE49-F238E27FC236}">
                  <a16:creationId xmlns:a16="http://schemas.microsoft.com/office/drawing/2014/main" id="{71F3728A-BDBD-45B4-8084-23D5686F978E}"/>
                </a:ext>
              </a:extLst>
            </p:cNvPr>
            <p:cNvSpPr/>
            <p:nvPr/>
          </p:nvSpPr>
          <p:spPr>
            <a:xfrm>
              <a:off x="9027041" y="4360004"/>
              <a:ext cx="511072"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D20967ED-1E18-4032-9F35-D4C77014FDAD}"/>
                </a:ext>
              </a:extLst>
            </p:cNvPr>
            <p:cNvSpPr txBox="1"/>
            <p:nvPr/>
          </p:nvSpPr>
          <p:spPr>
            <a:xfrm>
              <a:off x="10232041" y="4826614"/>
              <a:ext cx="927517" cy="369332"/>
            </a:xfrm>
            <a:prstGeom prst="rect">
              <a:avLst/>
            </a:prstGeom>
            <a:solidFill>
              <a:schemeClr val="bg1"/>
            </a:solidFill>
          </p:spPr>
          <p:txBody>
            <a:bodyPr wrap="square" rtlCol="0">
              <a:spAutoFit/>
            </a:bodyPr>
            <a:lstStyle/>
            <a:p>
              <a:pPr algn="ctr"/>
              <a:r>
                <a:rPr lang="en-US" dirty="0"/>
                <a:t>Step 5 </a:t>
              </a:r>
              <a:endParaRPr lang="en-IN" dirty="0"/>
            </a:p>
          </p:txBody>
        </p:sp>
        <p:sp>
          <p:nvSpPr>
            <p:cNvPr id="42" name="TextBox 41">
              <a:extLst>
                <a:ext uri="{FF2B5EF4-FFF2-40B4-BE49-F238E27FC236}">
                  <a16:creationId xmlns:a16="http://schemas.microsoft.com/office/drawing/2014/main" id="{AA9D95E9-FA96-4D01-83DB-437DDA2CA21F}"/>
                </a:ext>
              </a:extLst>
            </p:cNvPr>
            <p:cNvSpPr txBox="1"/>
            <p:nvPr/>
          </p:nvSpPr>
          <p:spPr>
            <a:xfrm>
              <a:off x="9714408" y="5091715"/>
              <a:ext cx="1845762" cy="369332"/>
            </a:xfrm>
            <a:prstGeom prst="rect">
              <a:avLst/>
            </a:prstGeom>
            <a:noFill/>
          </p:spPr>
          <p:txBody>
            <a:bodyPr wrap="none" rtlCol="0">
              <a:spAutoFit/>
            </a:bodyPr>
            <a:lstStyle/>
            <a:p>
              <a:r>
                <a:rPr lang="en-US" dirty="0"/>
                <a:t>Duration: 5 Hours</a:t>
              </a:r>
              <a:endParaRPr lang="en-IN" dirty="0"/>
            </a:p>
          </p:txBody>
        </p:sp>
      </p:grpSp>
      <p:sp>
        <p:nvSpPr>
          <p:cNvPr id="40" name="TextBox 39">
            <a:extLst>
              <a:ext uri="{FF2B5EF4-FFF2-40B4-BE49-F238E27FC236}">
                <a16:creationId xmlns:a16="http://schemas.microsoft.com/office/drawing/2014/main" id="{19583665-9E81-4DE9-B892-959B942394F8}"/>
              </a:ext>
            </a:extLst>
          </p:cNvPr>
          <p:cNvSpPr txBox="1"/>
          <p:nvPr/>
        </p:nvSpPr>
        <p:spPr>
          <a:xfrm>
            <a:off x="4545495" y="1201408"/>
            <a:ext cx="2941983" cy="369332"/>
          </a:xfrm>
          <a:prstGeom prst="rect">
            <a:avLst/>
          </a:prstGeom>
          <a:solidFill>
            <a:schemeClr val="bg1"/>
          </a:solidFill>
        </p:spPr>
        <p:txBody>
          <a:bodyPr wrap="square" rtlCol="0">
            <a:spAutoFit/>
          </a:bodyPr>
          <a:lstStyle/>
          <a:p>
            <a:pPr algn="ctr"/>
            <a:r>
              <a:rPr lang="en-IN" b="1" dirty="0">
                <a:solidFill>
                  <a:srgbClr val="DDC619"/>
                </a:solidFill>
              </a:rPr>
              <a:t>WEB APP DEVELOPMENT</a:t>
            </a:r>
            <a:endParaRPr lang="en-IN" dirty="0"/>
          </a:p>
        </p:txBody>
      </p:sp>
      <p:sp>
        <p:nvSpPr>
          <p:cNvPr id="7" name="TextBox 6">
            <a:extLst>
              <a:ext uri="{FF2B5EF4-FFF2-40B4-BE49-F238E27FC236}">
                <a16:creationId xmlns:a16="http://schemas.microsoft.com/office/drawing/2014/main" id="{818916EC-069C-43BD-ACEF-A18F460E2D36}"/>
              </a:ext>
            </a:extLst>
          </p:cNvPr>
          <p:cNvSpPr txBox="1"/>
          <p:nvPr/>
        </p:nvSpPr>
        <p:spPr>
          <a:xfrm>
            <a:off x="783533" y="1570740"/>
            <a:ext cx="2941983" cy="523220"/>
          </a:xfrm>
          <a:prstGeom prst="rect">
            <a:avLst/>
          </a:prstGeom>
          <a:noFill/>
        </p:spPr>
        <p:txBody>
          <a:bodyPr wrap="square" rtlCol="0">
            <a:spAutoFit/>
          </a:bodyPr>
          <a:lstStyle/>
          <a:p>
            <a:r>
              <a:rPr lang="en-IN" sz="2800" dirty="0">
                <a:solidFill>
                  <a:srgbClr val="DDC619"/>
                </a:solidFill>
              </a:rPr>
              <a:t>PLANNING STAGE-</a:t>
            </a:r>
          </a:p>
        </p:txBody>
      </p:sp>
    </p:spTree>
    <p:extLst>
      <p:ext uri="{BB962C8B-B14F-4D97-AF65-F5344CB8AC3E}">
        <p14:creationId xmlns:p14="http://schemas.microsoft.com/office/powerpoint/2010/main" val="313711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295608"/>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3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809604" y="2070212"/>
            <a:ext cx="10599295" cy="1756901"/>
          </a:xfrm>
        </p:spPr>
        <p:txBody>
          <a:bodyPr>
            <a:normAutofit/>
          </a:bodyPr>
          <a:lstStyle/>
          <a:p>
            <a:pPr marL="0" indent="0" algn="just">
              <a:buNone/>
            </a:pPr>
            <a:r>
              <a:rPr lang="en-IN" sz="3200" b="1" spc="600" dirty="0">
                <a:solidFill>
                  <a:schemeClr val="tx1">
                    <a:lumMod val="65000"/>
                  </a:schemeClr>
                </a:solidFill>
              </a:rPr>
              <a:t>Here we start to implement all that is learned and make the use of those skills together to make the end product.</a:t>
            </a:r>
            <a:endParaRPr lang="en-IN" sz="3200" spc="600" dirty="0">
              <a:solidFill>
                <a:schemeClr val="tx1">
                  <a:lumMod val="65000"/>
                </a:schemeClr>
              </a:solidFill>
            </a:endParaRPr>
          </a:p>
        </p:txBody>
      </p:sp>
      <p:grpSp>
        <p:nvGrpSpPr>
          <p:cNvPr id="8" name="Group 7">
            <a:extLst>
              <a:ext uri="{FF2B5EF4-FFF2-40B4-BE49-F238E27FC236}">
                <a16:creationId xmlns:a16="http://schemas.microsoft.com/office/drawing/2014/main" id="{DC4792DA-0EB5-45A3-8B62-348163E38BC1}"/>
              </a:ext>
            </a:extLst>
          </p:cNvPr>
          <p:cNvGrpSpPr/>
          <p:nvPr/>
        </p:nvGrpSpPr>
        <p:grpSpPr>
          <a:xfrm>
            <a:off x="184279" y="3676543"/>
            <a:ext cx="11841967" cy="2833771"/>
            <a:chOff x="15913" y="3793639"/>
            <a:chExt cx="11841967" cy="2833771"/>
          </a:xfrm>
        </p:grpSpPr>
        <p:sp>
          <p:nvSpPr>
            <p:cNvPr id="6" name="TextBox 5">
              <a:extLst>
                <a:ext uri="{FF2B5EF4-FFF2-40B4-BE49-F238E27FC236}">
                  <a16:creationId xmlns:a16="http://schemas.microsoft.com/office/drawing/2014/main" id="{E5190C97-7601-43E2-A12F-85E49150DFB7}"/>
                </a:ext>
              </a:extLst>
            </p:cNvPr>
            <p:cNvSpPr txBox="1"/>
            <p:nvPr/>
          </p:nvSpPr>
          <p:spPr>
            <a:xfrm>
              <a:off x="10232041" y="3810551"/>
              <a:ext cx="1445153" cy="1200329"/>
            </a:xfrm>
            <a:prstGeom prst="rect">
              <a:avLst/>
            </a:prstGeom>
            <a:noFill/>
            <a:ln>
              <a:solidFill>
                <a:srgbClr val="DDC619"/>
              </a:solidFill>
            </a:ln>
          </p:spPr>
          <p:txBody>
            <a:bodyPr wrap="square" rtlCol="0">
              <a:spAutoFit/>
            </a:bodyPr>
            <a:lstStyle/>
            <a:p>
              <a:pPr lvl="0" algn="just"/>
              <a:r>
                <a:rPr lang="en-IN" sz="2400" dirty="0"/>
                <a:t>• Testing</a:t>
              </a:r>
            </a:p>
            <a:p>
              <a:pPr lvl="0" algn="just"/>
              <a:endParaRPr lang="en-IN" sz="2400" dirty="0"/>
            </a:p>
            <a:p>
              <a:pPr lvl="0" algn="just"/>
              <a:endParaRPr lang="en-IN" sz="2400" dirty="0"/>
            </a:p>
          </p:txBody>
        </p:sp>
        <p:sp>
          <p:nvSpPr>
            <p:cNvPr id="34" name="TextBox 33">
              <a:extLst>
                <a:ext uri="{FF2B5EF4-FFF2-40B4-BE49-F238E27FC236}">
                  <a16:creationId xmlns:a16="http://schemas.microsoft.com/office/drawing/2014/main" id="{C3D307BB-187F-4F32-9261-F583A4780DE7}"/>
                </a:ext>
              </a:extLst>
            </p:cNvPr>
            <p:cNvSpPr txBox="1"/>
            <p:nvPr/>
          </p:nvSpPr>
          <p:spPr>
            <a:xfrm>
              <a:off x="3554007"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20 Hours</a:t>
              </a:r>
              <a:endParaRPr lang="en-IN" dirty="0"/>
            </a:p>
            <a:p>
              <a:pPr algn="ctr"/>
              <a:endParaRPr lang="en-IN" dirty="0"/>
            </a:p>
          </p:txBody>
        </p:sp>
        <p:grpSp>
          <p:nvGrpSpPr>
            <p:cNvPr id="5" name="Group 4">
              <a:extLst>
                <a:ext uri="{FF2B5EF4-FFF2-40B4-BE49-F238E27FC236}">
                  <a16:creationId xmlns:a16="http://schemas.microsoft.com/office/drawing/2014/main" id="{710CCB6B-0909-411C-823F-FCCDB7B3F521}"/>
                </a:ext>
              </a:extLst>
            </p:cNvPr>
            <p:cNvGrpSpPr/>
            <p:nvPr/>
          </p:nvGrpSpPr>
          <p:grpSpPr>
            <a:xfrm>
              <a:off x="15913" y="3793639"/>
              <a:ext cx="9908640" cy="1709249"/>
              <a:chOff x="794157" y="3723766"/>
              <a:chExt cx="9908640" cy="1709249"/>
            </a:xfrm>
          </p:grpSpPr>
          <p:sp>
            <p:nvSpPr>
              <p:cNvPr id="30" name="TextBox 29">
                <a:extLst>
                  <a:ext uri="{FF2B5EF4-FFF2-40B4-BE49-F238E27FC236}">
                    <a16:creationId xmlns:a16="http://schemas.microsoft.com/office/drawing/2014/main" id="{43C4CCED-28C0-46BF-84A7-7209A31BC305}"/>
                  </a:ext>
                </a:extLst>
              </p:cNvPr>
              <p:cNvSpPr txBox="1"/>
              <p:nvPr/>
            </p:nvSpPr>
            <p:spPr>
              <a:xfrm>
                <a:off x="794159" y="4979287"/>
                <a:ext cx="1962781" cy="369332"/>
              </a:xfrm>
              <a:prstGeom prst="rect">
                <a:avLst/>
              </a:prstGeom>
              <a:noFill/>
            </p:spPr>
            <p:txBody>
              <a:bodyPr wrap="none" rtlCol="0">
                <a:spAutoFit/>
              </a:bodyPr>
              <a:lstStyle/>
              <a:p>
                <a:r>
                  <a:rPr lang="en-US" dirty="0"/>
                  <a:t>Duration: 20 Hours</a:t>
                </a:r>
                <a:endParaRPr lang="en-IN" dirty="0"/>
              </a:p>
            </p:txBody>
          </p:sp>
          <p:sp>
            <p:nvSpPr>
              <p:cNvPr id="31" name="TextBox 30">
                <a:extLst>
                  <a:ext uri="{FF2B5EF4-FFF2-40B4-BE49-F238E27FC236}">
                    <a16:creationId xmlns:a16="http://schemas.microsoft.com/office/drawing/2014/main" id="{E3195E6F-FA5C-44F6-8E32-12729C7D7E5B}"/>
                  </a:ext>
                </a:extLst>
              </p:cNvPr>
              <p:cNvSpPr txBox="1"/>
              <p:nvPr/>
            </p:nvSpPr>
            <p:spPr>
              <a:xfrm>
                <a:off x="3854760" y="5063683"/>
                <a:ext cx="1962781" cy="369332"/>
              </a:xfrm>
              <a:prstGeom prst="rect">
                <a:avLst/>
              </a:prstGeom>
              <a:noFill/>
            </p:spPr>
            <p:txBody>
              <a:bodyPr wrap="none" rtlCol="0">
                <a:spAutoFit/>
              </a:bodyPr>
              <a:lstStyle/>
              <a:p>
                <a:r>
                  <a:rPr lang="en-US" dirty="0"/>
                  <a:t>Duration: 15 Hours</a:t>
                </a:r>
                <a:endParaRPr lang="en-IN" dirty="0"/>
              </a:p>
            </p:txBody>
          </p:sp>
          <p:sp>
            <p:nvSpPr>
              <p:cNvPr id="32" name="TextBox 31">
                <a:extLst>
                  <a:ext uri="{FF2B5EF4-FFF2-40B4-BE49-F238E27FC236}">
                    <a16:creationId xmlns:a16="http://schemas.microsoft.com/office/drawing/2014/main" id="{A7ED344E-EBD7-4DC7-9B86-FC6F55A5FFC9}"/>
                  </a:ext>
                </a:extLst>
              </p:cNvPr>
              <p:cNvSpPr txBox="1"/>
              <p:nvPr/>
            </p:nvSpPr>
            <p:spPr>
              <a:xfrm>
                <a:off x="6669007" y="5043107"/>
                <a:ext cx="1962781" cy="369332"/>
              </a:xfrm>
              <a:prstGeom prst="rect">
                <a:avLst/>
              </a:prstGeom>
              <a:noFill/>
            </p:spPr>
            <p:txBody>
              <a:bodyPr wrap="none" rtlCol="0">
                <a:spAutoFit/>
              </a:bodyPr>
              <a:lstStyle/>
              <a:p>
                <a:r>
                  <a:rPr lang="en-US" dirty="0"/>
                  <a:t>Duration: 20 Hours</a:t>
                </a:r>
                <a:endParaRPr lang="en-IN" dirty="0"/>
              </a:p>
            </p:txBody>
          </p:sp>
          <p:sp>
            <p:nvSpPr>
              <p:cNvPr id="33" name="TextBox 32">
                <a:extLst>
                  <a:ext uri="{FF2B5EF4-FFF2-40B4-BE49-F238E27FC236}">
                    <a16:creationId xmlns:a16="http://schemas.microsoft.com/office/drawing/2014/main" id="{55A812E9-9DF8-4457-BE1A-2DF5A26CF452}"/>
                  </a:ext>
                </a:extLst>
              </p:cNvPr>
              <p:cNvSpPr txBox="1"/>
              <p:nvPr/>
            </p:nvSpPr>
            <p:spPr>
              <a:xfrm>
                <a:off x="8740016" y="5053611"/>
                <a:ext cx="1962781" cy="369332"/>
              </a:xfrm>
              <a:prstGeom prst="rect">
                <a:avLst/>
              </a:prstGeom>
              <a:noFill/>
            </p:spPr>
            <p:txBody>
              <a:bodyPr wrap="none" rtlCol="0">
                <a:spAutoFit/>
              </a:bodyPr>
              <a:lstStyle/>
              <a:p>
                <a:r>
                  <a:rPr lang="en-US" dirty="0"/>
                  <a:t>Duration: 20 Hours</a:t>
                </a:r>
                <a:endParaRPr lang="en-IN" dirty="0"/>
              </a:p>
            </p:txBody>
          </p:sp>
          <p:grpSp>
            <p:nvGrpSpPr>
              <p:cNvPr id="4" name="Group 3">
                <a:extLst>
                  <a:ext uri="{FF2B5EF4-FFF2-40B4-BE49-F238E27FC236}">
                    <a16:creationId xmlns:a16="http://schemas.microsoft.com/office/drawing/2014/main" id="{BC7FE737-349C-43DB-BA05-0688673E060C}"/>
                  </a:ext>
                </a:extLst>
              </p:cNvPr>
              <p:cNvGrpSpPr/>
              <p:nvPr/>
            </p:nvGrpSpPr>
            <p:grpSpPr>
              <a:xfrm>
                <a:off x="794157" y="3723766"/>
                <a:ext cx="9503834" cy="1428500"/>
                <a:chOff x="794157" y="3723766"/>
                <a:chExt cx="9503834" cy="1428500"/>
              </a:xfrm>
            </p:grpSpPr>
            <p:grpSp>
              <p:nvGrpSpPr>
                <p:cNvPr id="16" name="Group 15">
                  <a:extLst>
                    <a:ext uri="{FF2B5EF4-FFF2-40B4-BE49-F238E27FC236}">
                      <a16:creationId xmlns:a16="http://schemas.microsoft.com/office/drawing/2014/main" id="{BFA2D993-FDD0-487F-BB53-6110904B048F}"/>
                    </a:ext>
                  </a:extLst>
                </p:cNvPr>
                <p:cNvGrpSpPr/>
                <p:nvPr/>
              </p:nvGrpSpPr>
              <p:grpSpPr>
                <a:xfrm>
                  <a:off x="3509575" y="3768011"/>
                  <a:ext cx="2643858" cy="1344858"/>
                  <a:chOff x="297463" y="4607529"/>
                  <a:chExt cx="2643858" cy="1344858"/>
                </a:xfrm>
              </p:grpSpPr>
              <p:sp>
                <p:nvSpPr>
                  <p:cNvPr id="17" name="TextBox 16">
                    <a:extLst>
                      <a:ext uri="{FF2B5EF4-FFF2-40B4-BE49-F238E27FC236}">
                        <a16:creationId xmlns:a16="http://schemas.microsoft.com/office/drawing/2014/main" id="{CCA54340-9C01-48C9-A048-87B93CCFAAE9}"/>
                      </a:ext>
                    </a:extLst>
                  </p:cNvPr>
                  <p:cNvSpPr txBox="1"/>
                  <p:nvPr/>
                </p:nvSpPr>
                <p:spPr>
                  <a:xfrm>
                    <a:off x="297463" y="4607529"/>
                    <a:ext cx="2643858" cy="1138773"/>
                  </a:xfrm>
                  <a:prstGeom prst="rect">
                    <a:avLst/>
                  </a:prstGeom>
                  <a:noFill/>
                  <a:ln>
                    <a:solidFill>
                      <a:srgbClr val="DDC619"/>
                    </a:solidFill>
                  </a:ln>
                </p:spPr>
                <p:txBody>
                  <a:bodyPr wrap="square" rtlCol="0">
                    <a:spAutoFit/>
                  </a:bodyPr>
                  <a:lstStyle/>
                  <a:p>
                    <a:r>
                      <a:rPr lang="en-IN" sz="2200" dirty="0"/>
                      <a:t>•</a:t>
                    </a:r>
                    <a:r>
                      <a:rPr lang="en-US" sz="2200" dirty="0"/>
                      <a:t>Payment Integration</a:t>
                    </a:r>
                    <a:endParaRPr lang="en-IN" sz="2200" dirty="0"/>
                  </a:p>
                  <a:p>
                    <a:r>
                      <a:rPr lang="en-IN" sz="2200" dirty="0"/>
                      <a:t>•</a:t>
                    </a:r>
                    <a:r>
                      <a:rPr lang="en-US" sz="2200" dirty="0"/>
                      <a:t>YouTube integration</a:t>
                    </a:r>
                    <a:endParaRPr lang="en-IN" sz="2200" dirty="0"/>
                  </a:p>
                  <a:p>
                    <a:pPr lvl="0"/>
                    <a:endParaRPr lang="en-US" sz="2400" dirty="0"/>
                  </a:p>
                </p:txBody>
              </p:sp>
              <p:sp>
                <p:nvSpPr>
                  <p:cNvPr id="18" name="TextBox 17">
                    <a:extLst>
                      <a:ext uri="{FF2B5EF4-FFF2-40B4-BE49-F238E27FC236}">
                        <a16:creationId xmlns:a16="http://schemas.microsoft.com/office/drawing/2014/main" id="{FD47F8B4-D7BC-49B4-AEED-EF3FD875C1F6}"/>
                      </a:ext>
                    </a:extLst>
                  </p:cNvPr>
                  <p:cNvSpPr txBox="1"/>
                  <p:nvPr/>
                </p:nvSpPr>
                <p:spPr>
                  <a:xfrm>
                    <a:off x="1197159" y="5583055"/>
                    <a:ext cx="927517" cy="369332"/>
                  </a:xfrm>
                  <a:prstGeom prst="rect">
                    <a:avLst/>
                  </a:prstGeom>
                  <a:solidFill>
                    <a:schemeClr val="bg1"/>
                  </a:solidFill>
                </p:spPr>
                <p:txBody>
                  <a:bodyPr wrap="square" rtlCol="0">
                    <a:spAutoFit/>
                  </a:bodyPr>
                  <a:lstStyle/>
                  <a:p>
                    <a:pPr algn="ctr"/>
                    <a:r>
                      <a:rPr lang="en-US" dirty="0"/>
                      <a:t>Step 2</a:t>
                    </a:r>
                    <a:endParaRPr lang="en-IN" dirty="0"/>
                  </a:p>
                </p:txBody>
              </p:sp>
            </p:grpSp>
            <p:grpSp>
              <p:nvGrpSpPr>
                <p:cNvPr id="19" name="Group 18">
                  <a:extLst>
                    <a:ext uri="{FF2B5EF4-FFF2-40B4-BE49-F238E27FC236}">
                      <a16:creationId xmlns:a16="http://schemas.microsoft.com/office/drawing/2014/main" id="{BE524ABA-9DDF-4FD3-9E9C-C54439A79715}"/>
                    </a:ext>
                  </a:extLst>
                </p:cNvPr>
                <p:cNvGrpSpPr/>
                <p:nvPr/>
              </p:nvGrpSpPr>
              <p:grpSpPr>
                <a:xfrm>
                  <a:off x="6798214" y="3757212"/>
                  <a:ext cx="1723471" cy="1375835"/>
                  <a:chOff x="694405" y="4596732"/>
                  <a:chExt cx="1723471" cy="1375835"/>
                </a:xfrm>
              </p:grpSpPr>
              <p:sp>
                <p:nvSpPr>
                  <p:cNvPr id="20" name="TextBox 19">
                    <a:extLst>
                      <a:ext uri="{FF2B5EF4-FFF2-40B4-BE49-F238E27FC236}">
                        <a16:creationId xmlns:a16="http://schemas.microsoft.com/office/drawing/2014/main" id="{0A933866-225A-4763-8180-2629E13603A2}"/>
                      </a:ext>
                    </a:extLst>
                  </p:cNvPr>
                  <p:cNvSpPr txBox="1"/>
                  <p:nvPr/>
                </p:nvSpPr>
                <p:spPr>
                  <a:xfrm>
                    <a:off x="694405" y="4596732"/>
                    <a:ext cx="1723471" cy="1200329"/>
                  </a:xfrm>
                  <a:prstGeom prst="rect">
                    <a:avLst/>
                  </a:prstGeom>
                  <a:noFill/>
                  <a:ln>
                    <a:solidFill>
                      <a:srgbClr val="DDC619"/>
                    </a:solidFill>
                  </a:ln>
                </p:spPr>
                <p:txBody>
                  <a:bodyPr wrap="square" rtlCol="0">
                    <a:spAutoFit/>
                  </a:bodyPr>
                  <a:lstStyle/>
                  <a:p>
                    <a:pPr algn="just"/>
                    <a:r>
                      <a:rPr lang="en-IN" sz="2400" dirty="0"/>
                      <a:t>•</a:t>
                    </a:r>
                    <a:r>
                      <a:rPr lang="en-US" sz="2400" dirty="0"/>
                      <a:t>Hot jar</a:t>
                    </a:r>
                    <a:endParaRPr lang="en-IN" sz="2400" dirty="0"/>
                  </a:p>
                  <a:p>
                    <a:pPr lvl="0" algn="just"/>
                    <a:r>
                      <a:rPr lang="en-IN" sz="2400" dirty="0"/>
                      <a:t>•API</a:t>
                    </a:r>
                  </a:p>
                  <a:p>
                    <a:pPr lvl="0" algn="just"/>
                    <a:endParaRPr lang="en-IN" sz="2400" dirty="0"/>
                  </a:p>
                </p:txBody>
              </p:sp>
              <p:sp>
                <p:nvSpPr>
                  <p:cNvPr id="21" name="TextBox 20">
                    <a:extLst>
                      <a:ext uri="{FF2B5EF4-FFF2-40B4-BE49-F238E27FC236}">
                        <a16:creationId xmlns:a16="http://schemas.microsoft.com/office/drawing/2014/main" id="{6DFDA837-443F-4A7D-8B15-BECD6988FC80}"/>
                      </a:ext>
                    </a:extLst>
                  </p:cNvPr>
                  <p:cNvSpPr txBox="1"/>
                  <p:nvPr/>
                </p:nvSpPr>
                <p:spPr>
                  <a:xfrm>
                    <a:off x="1084629" y="5603235"/>
                    <a:ext cx="927517" cy="369332"/>
                  </a:xfrm>
                  <a:prstGeom prst="rect">
                    <a:avLst/>
                  </a:prstGeom>
                  <a:solidFill>
                    <a:schemeClr val="bg1"/>
                  </a:solidFill>
                </p:spPr>
                <p:txBody>
                  <a:bodyPr wrap="square" rtlCol="0">
                    <a:spAutoFit/>
                  </a:bodyPr>
                  <a:lstStyle/>
                  <a:p>
                    <a:pPr algn="ctr"/>
                    <a:r>
                      <a:rPr lang="en-US" dirty="0"/>
                      <a:t>Step 3</a:t>
                    </a:r>
                    <a:endParaRPr lang="en-IN" dirty="0"/>
                  </a:p>
                </p:txBody>
              </p:sp>
            </p:grpSp>
            <p:grpSp>
              <p:nvGrpSpPr>
                <p:cNvPr id="22" name="Group 21">
                  <a:extLst>
                    <a:ext uri="{FF2B5EF4-FFF2-40B4-BE49-F238E27FC236}">
                      <a16:creationId xmlns:a16="http://schemas.microsoft.com/office/drawing/2014/main" id="{7D0569E0-0AD1-4C95-9C36-3369E69E11F5}"/>
                    </a:ext>
                  </a:extLst>
                </p:cNvPr>
                <p:cNvGrpSpPr/>
                <p:nvPr/>
              </p:nvGrpSpPr>
              <p:grpSpPr>
                <a:xfrm>
                  <a:off x="9212837" y="3776508"/>
                  <a:ext cx="1085154" cy="1375758"/>
                  <a:chOff x="230606" y="4616028"/>
                  <a:chExt cx="1085154" cy="1375758"/>
                </a:xfrm>
              </p:grpSpPr>
              <p:sp>
                <p:nvSpPr>
                  <p:cNvPr id="23" name="TextBox 22">
                    <a:extLst>
                      <a:ext uri="{FF2B5EF4-FFF2-40B4-BE49-F238E27FC236}">
                        <a16:creationId xmlns:a16="http://schemas.microsoft.com/office/drawing/2014/main" id="{9679AFB6-F778-4182-8965-836A3214993F}"/>
                      </a:ext>
                    </a:extLst>
                  </p:cNvPr>
                  <p:cNvSpPr txBox="1"/>
                  <p:nvPr/>
                </p:nvSpPr>
                <p:spPr>
                  <a:xfrm>
                    <a:off x="230606" y="4616028"/>
                    <a:ext cx="1085154" cy="1200329"/>
                  </a:xfrm>
                  <a:prstGeom prst="rect">
                    <a:avLst/>
                  </a:prstGeom>
                  <a:noFill/>
                  <a:ln>
                    <a:solidFill>
                      <a:srgbClr val="DDC619"/>
                    </a:solidFill>
                  </a:ln>
                </p:spPr>
                <p:txBody>
                  <a:bodyPr wrap="square" rtlCol="0">
                    <a:spAutoFit/>
                  </a:bodyPr>
                  <a:lstStyle/>
                  <a:p>
                    <a:pPr algn="just"/>
                    <a:r>
                      <a:rPr lang="en-IN" sz="2400" dirty="0"/>
                      <a:t>•UI/UX</a:t>
                    </a:r>
                  </a:p>
                  <a:p>
                    <a:pPr algn="just"/>
                    <a:endParaRPr lang="en-US" sz="2400" dirty="0"/>
                  </a:p>
                  <a:p>
                    <a:pPr lvl="0" algn="just"/>
                    <a:endParaRPr lang="en-US" sz="2400" dirty="0"/>
                  </a:p>
                </p:txBody>
              </p:sp>
              <p:sp>
                <p:nvSpPr>
                  <p:cNvPr id="24" name="TextBox 23">
                    <a:extLst>
                      <a:ext uri="{FF2B5EF4-FFF2-40B4-BE49-F238E27FC236}">
                        <a16:creationId xmlns:a16="http://schemas.microsoft.com/office/drawing/2014/main" id="{B7D635C8-563A-4650-A743-DAFE457A63F8}"/>
                      </a:ext>
                    </a:extLst>
                  </p:cNvPr>
                  <p:cNvSpPr txBox="1"/>
                  <p:nvPr/>
                </p:nvSpPr>
                <p:spPr>
                  <a:xfrm>
                    <a:off x="318129" y="5622454"/>
                    <a:ext cx="927517" cy="369332"/>
                  </a:xfrm>
                  <a:prstGeom prst="rect">
                    <a:avLst/>
                  </a:prstGeom>
                  <a:solidFill>
                    <a:schemeClr val="bg1"/>
                  </a:solidFill>
                </p:spPr>
                <p:txBody>
                  <a:bodyPr wrap="square" rtlCol="0">
                    <a:spAutoFit/>
                  </a:bodyPr>
                  <a:lstStyle/>
                  <a:p>
                    <a:pPr algn="ctr"/>
                    <a:r>
                      <a:rPr lang="en-US" dirty="0"/>
                      <a:t>Step 4 </a:t>
                    </a:r>
                    <a:endParaRPr lang="en-IN" dirty="0"/>
                  </a:p>
                </p:txBody>
              </p:sp>
            </p:grpSp>
            <p:sp>
              <p:nvSpPr>
                <p:cNvPr id="12" name="Arrow: Right 11">
                  <a:extLst>
                    <a:ext uri="{FF2B5EF4-FFF2-40B4-BE49-F238E27FC236}">
                      <a16:creationId xmlns:a16="http://schemas.microsoft.com/office/drawing/2014/main" id="{C872E2CC-CD02-4248-A0C7-2E105B33F579}"/>
                    </a:ext>
                  </a:extLst>
                </p:cNvPr>
                <p:cNvSpPr/>
                <p:nvPr/>
              </p:nvSpPr>
              <p:spPr>
                <a:xfrm>
                  <a:off x="2892488" y="4273794"/>
                  <a:ext cx="581341" cy="473775"/>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8EBCE4A-975E-4F7E-B445-970F4533CBB9}"/>
                    </a:ext>
                  </a:extLst>
                </p:cNvPr>
                <p:cNvSpPr/>
                <p:nvPr/>
              </p:nvSpPr>
              <p:spPr>
                <a:xfrm>
                  <a:off x="8623854" y="4252529"/>
                  <a:ext cx="511072"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411C9950-BEA9-4A76-A189-F2F269ED93E0}"/>
                    </a:ext>
                  </a:extLst>
                </p:cNvPr>
                <p:cNvSpPr/>
                <p:nvPr/>
              </p:nvSpPr>
              <p:spPr>
                <a:xfrm>
                  <a:off x="6231344" y="4211820"/>
                  <a:ext cx="539956"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36AD737B-7A70-4DB7-B2EB-1CB8B8016491}"/>
                    </a:ext>
                  </a:extLst>
                </p:cNvPr>
                <p:cNvGrpSpPr/>
                <p:nvPr/>
              </p:nvGrpSpPr>
              <p:grpSpPr>
                <a:xfrm>
                  <a:off x="794157" y="3723766"/>
                  <a:ext cx="2026339" cy="1354236"/>
                  <a:chOff x="416281" y="4575776"/>
                  <a:chExt cx="2026339" cy="1354236"/>
                </a:xfrm>
              </p:grpSpPr>
              <p:sp>
                <p:nvSpPr>
                  <p:cNvPr id="37" name="TextBox 36">
                    <a:extLst>
                      <a:ext uri="{FF2B5EF4-FFF2-40B4-BE49-F238E27FC236}">
                        <a16:creationId xmlns:a16="http://schemas.microsoft.com/office/drawing/2014/main" id="{7D07E61B-AE1C-4750-A5AC-7886BE1E6CBF}"/>
                      </a:ext>
                    </a:extLst>
                  </p:cNvPr>
                  <p:cNvSpPr txBox="1"/>
                  <p:nvPr/>
                </p:nvSpPr>
                <p:spPr>
                  <a:xfrm>
                    <a:off x="416281" y="4575776"/>
                    <a:ext cx="2026339" cy="1200329"/>
                  </a:xfrm>
                  <a:prstGeom prst="rect">
                    <a:avLst/>
                  </a:prstGeom>
                  <a:noFill/>
                  <a:ln>
                    <a:solidFill>
                      <a:srgbClr val="DDC619"/>
                    </a:solidFill>
                  </a:ln>
                </p:spPr>
                <p:txBody>
                  <a:bodyPr wrap="square" rtlCol="0">
                    <a:spAutoFit/>
                  </a:bodyPr>
                  <a:lstStyle/>
                  <a:p>
                    <a:pPr lvl="0" algn="just"/>
                    <a:r>
                      <a:rPr lang="en-IN" sz="2400" dirty="0"/>
                      <a:t>• Web hosting</a:t>
                    </a:r>
                  </a:p>
                  <a:p>
                    <a:pPr lvl="0" algn="just"/>
                    <a:endParaRPr lang="en-IN" sz="2400" dirty="0"/>
                  </a:p>
                  <a:p>
                    <a:pPr lvl="0" algn="just"/>
                    <a:endParaRPr lang="en-IN" sz="2400" dirty="0"/>
                  </a:p>
                </p:txBody>
              </p:sp>
              <p:sp>
                <p:nvSpPr>
                  <p:cNvPr id="38" name="TextBox 37">
                    <a:extLst>
                      <a:ext uri="{FF2B5EF4-FFF2-40B4-BE49-F238E27FC236}">
                        <a16:creationId xmlns:a16="http://schemas.microsoft.com/office/drawing/2014/main" id="{4FF8DD6E-328E-46A4-BE57-3688837C3B61}"/>
                      </a:ext>
                    </a:extLst>
                  </p:cNvPr>
                  <p:cNvSpPr txBox="1"/>
                  <p:nvPr/>
                </p:nvSpPr>
                <p:spPr>
                  <a:xfrm>
                    <a:off x="925236" y="5560680"/>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grpSp>
        </p:grpSp>
        <p:sp>
          <p:nvSpPr>
            <p:cNvPr id="39" name="Arrow: Right 38">
              <a:extLst>
                <a:ext uri="{FF2B5EF4-FFF2-40B4-BE49-F238E27FC236}">
                  <a16:creationId xmlns:a16="http://schemas.microsoft.com/office/drawing/2014/main" id="{71F3728A-BDBD-45B4-8084-23D5686F978E}"/>
                </a:ext>
              </a:extLst>
            </p:cNvPr>
            <p:cNvSpPr/>
            <p:nvPr/>
          </p:nvSpPr>
          <p:spPr>
            <a:xfrm>
              <a:off x="9626843" y="4295994"/>
              <a:ext cx="511072"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D20967ED-1E18-4032-9F35-D4C77014FDAD}"/>
                </a:ext>
              </a:extLst>
            </p:cNvPr>
            <p:cNvSpPr txBox="1"/>
            <p:nvPr/>
          </p:nvSpPr>
          <p:spPr>
            <a:xfrm>
              <a:off x="10551016" y="4847879"/>
              <a:ext cx="927517" cy="369332"/>
            </a:xfrm>
            <a:prstGeom prst="rect">
              <a:avLst/>
            </a:prstGeom>
            <a:solidFill>
              <a:schemeClr val="bg1"/>
            </a:solidFill>
          </p:spPr>
          <p:txBody>
            <a:bodyPr wrap="square" rtlCol="0">
              <a:spAutoFit/>
            </a:bodyPr>
            <a:lstStyle/>
            <a:p>
              <a:pPr algn="ctr"/>
              <a:r>
                <a:rPr lang="en-US" dirty="0"/>
                <a:t>Step 5 </a:t>
              </a:r>
              <a:endParaRPr lang="en-IN" dirty="0"/>
            </a:p>
          </p:txBody>
        </p:sp>
        <p:sp>
          <p:nvSpPr>
            <p:cNvPr id="42" name="TextBox 41">
              <a:extLst>
                <a:ext uri="{FF2B5EF4-FFF2-40B4-BE49-F238E27FC236}">
                  <a16:creationId xmlns:a16="http://schemas.microsoft.com/office/drawing/2014/main" id="{AA9D95E9-FA96-4D01-83DB-437DDA2CA21F}"/>
                </a:ext>
              </a:extLst>
            </p:cNvPr>
            <p:cNvSpPr txBox="1"/>
            <p:nvPr/>
          </p:nvSpPr>
          <p:spPr>
            <a:xfrm>
              <a:off x="10012118" y="5091715"/>
              <a:ext cx="1845762" cy="369332"/>
            </a:xfrm>
            <a:prstGeom prst="rect">
              <a:avLst/>
            </a:prstGeom>
            <a:noFill/>
          </p:spPr>
          <p:txBody>
            <a:bodyPr wrap="none" rtlCol="0">
              <a:spAutoFit/>
            </a:bodyPr>
            <a:lstStyle/>
            <a:p>
              <a:r>
                <a:rPr lang="en-US" dirty="0"/>
                <a:t>Duration: 5 Hours</a:t>
              </a:r>
              <a:endParaRPr lang="en-IN" dirty="0"/>
            </a:p>
          </p:txBody>
        </p:sp>
      </p:grpSp>
      <p:sp>
        <p:nvSpPr>
          <p:cNvPr id="35" name="TextBox 34">
            <a:extLst>
              <a:ext uri="{FF2B5EF4-FFF2-40B4-BE49-F238E27FC236}">
                <a16:creationId xmlns:a16="http://schemas.microsoft.com/office/drawing/2014/main" id="{8367CF66-7753-407E-85E4-F1F302A5C2AC}"/>
              </a:ext>
            </a:extLst>
          </p:cNvPr>
          <p:cNvSpPr txBox="1"/>
          <p:nvPr/>
        </p:nvSpPr>
        <p:spPr>
          <a:xfrm>
            <a:off x="5546016" y="6239097"/>
            <a:ext cx="772071" cy="369332"/>
          </a:xfrm>
          <a:prstGeom prst="rect">
            <a:avLst/>
          </a:prstGeom>
          <a:solidFill>
            <a:schemeClr val="bg1"/>
          </a:solidFill>
        </p:spPr>
        <p:txBody>
          <a:bodyPr wrap="square" rtlCol="0">
            <a:spAutoFit/>
          </a:bodyPr>
          <a:lstStyle/>
          <a:p>
            <a:r>
              <a:rPr lang="en-US" dirty="0"/>
              <a:t>Step 6</a:t>
            </a:r>
            <a:endParaRPr lang="en-IN" dirty="0"/>
          </a:p>
        </p:txBody>
      </p:sp>
      <p:sp>
        <p:nvSpPr>
          <p:cNvPr id="40" name="TextBox 39">
            <a:extLst>
              <a:ext uri="{FF2B5EF4-FFF2-40B4-BE49-F238E27FC236}">
                <a16:creationId xmlns:a16="http://schemas.microsoft.com/office/drawing/2014/main" id="{BACC57E1-B5D2-411A-A5A3-2D1FBEB067BE}"/>
              </a:ext>
            </a:extLst>
          </p:cNvPr>
          <p:cNvSpPr txBox="1"/>
          <p:nvPr/>
        </p:nvSpPr>
        <p:spPr>
          <a:xfrm>
            <a:off x="4545495" y="1188156"/>
            <a:ext cx="2941983" cy="369332"/>
          </a:xfrm>
          <a:prstGeom prst="rect">
            <a:avLst/>
          </a:prstGeom>
          <a:solidFill>
            <a:schemeClr val="bg1"/>
          </a:solidFill>
        </p:spPr>
        <p:txBody>
          <a:bodyPr wrap="square" rtlCol="0">
            <a:spAutoFit/>
          </a:bodyPr>
          <a:lstStyle/>
          <a:p>
            <a:pPr algn="ctr"/>
            <a:r>
              <a:rPr lang="en-IN" b="1" dirty="0">
                <a:solidFill>
                  <a:srgbClr val="DDC619"/>
                </a:solidFill>
              </a:rPr>
              <a:t>WEB APP DEVELOPMENT</a:t>
            </a:r>
            <a:endParaRPr lang="en-IN" dirty="0"/>
          </a:p>
        </p:txBody>
      </p:sp>
      <p:sp>
        <p:nvSpPr>
          <p:cNvPr id="7" name="TextBox 6">
            <a:extLst>
              <a:ext uri="{FF2B5EF4-FFF2-40B4-BE49-F238E27FC236}">
                <a16:creationId xmlns:a16="http://schemas.microsoft.com/office/drawing/2014/main" id="{623CB83B-0DC8-4850-B437-386B36F93476}"/>
              </a:ext>
            </a:extLst>
          </p:cNvPr>
          <p:cNvSpPr txBox="1"/>
          <p:nvPr/>
        </p:nvSpPr>
        <p:spPr>
          <a:xfrm>
            <a:off x="848138" y="1564972"/>
            <a:ext cx="3564835" cy="523220"/>
          </a:xfrm>
          <a:prstGeom prst="rect">
            <a:avLst/>
          </a:prstGeom>
          <a:noFill/>
        </p:spPr>
        <p:txBody>
          <a:bodyPr wrap="square" rtlCol="0">
            <a:spAutoFit/>
          </a:bodyPr>
          <a:lstStyle/>
          <a:p>
            <a:r>
              <a:rPr lang="en-IN" sz="2800" dirty="0">
                <a:solidFill>
                  <a:srgbClr val="DDC619"/>
                </a:solidFill>
              </a:rPr>
              <a:t>DEVELOPMENT STAGE-</a:t>
            </a:r>
          </a:p>
        </p:txBody>
      </p:sp>
    </p:spTree>
    <p:extLst>
      <p:ext uri="{BB962C8B-B14F-4D97-AF65-F5344CB8AC3E}">
        <p14:creationId xmlns:p14="http://schemas.microsoft.com/office/powerpoint/2010/main" val="115603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4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270734"/>
            <a:ext cx="10599295" cy="1756901"/>
          </a:xfrm>
        </p:spPr>
        <p:txBody>
          <a:bodyPr>
            <a:normAutofit/>
          </a:bodyPr>
          <a:lstStyle/>
          <a:p>
            <a:pPr marL="0" indent="0" algn="just">
              <a:buNone/>
            </a:pPr>
            <a:r>
              <a:rPr lang="en-IN" b="1" spc="600" dirty="0">
                <a:solidFill>
                  <a:schemeClr val="tx1">
                    <a:lumMod val="65000"/>
                  </a:schemeClr>
                </a:solidFill>
              </a:rPr>
              <a:t>Taking the final product to a larger &amp; broader scale and putting it out in the market through digital platform for maximising it’s reach.</a:t>
            </a:r>
            <a:endParaRPr lang="en-IN" spc="600" dirty="0">
              <a:solidFill>
                <a:schemeClr val="tx1">
                  <a:lumMod val="65000"/>
                </a:schemeClr>
              </a:solidFill>
            </a:endParaRPr>
          </a:p>
        </p:txBody>
      </p:sp>
      <p:grpSp>
        <p:nvGrpSpPr>
          <p:cNvPr id="9" name="Group 8">
            <a:extLst>
              <a:ext uri="{FF2B5EF4-FFF2-40B4-BE49-F238E27FC236}">
                <a16:creationId xmlns:a16="http://schemas.microsoft.com/office/drawing/2014/main" id="{F71FBB9B-1AD3-450D-9E73-04A1AC7876EC}"/>
              </a:ext>
            </a:extLst>
          </p:cNvPr>
          <p:cNvGrpSpPr/>
          <p:nvPr/>
        </p:nvGrpSpPr>
        <p:grpSpPr>
          <a:xfrm>
            <a:off x="4739783" y="3857916"/>
            <a:ext cx="2518348" cy="1198911"/>
            <a:chOff x="2101872" y="5495428"/>
            <a:chExt cx="1748784" cy="1198911"/>
          </a:xfrm>
        </p:grpSpPr>
        <p:sp>
          <p:nvSpPr>
            <p:cNvPr id="6" name="TextBox 5">
              <a:extLst>
                <a:ext uri="{FF2B5EF4-FFF2-40B4-BE49-F238E27FC236}">
                  <a16:creationId xmlns:a16="http://schemas.microsoft.com/office/drawing/2014/main" id="{E5190C97-7601-43E2-A12F-85E49150DFB7}"/>
                </a:ext>
              </a:extLst>
            </p:cNvPr>
            <p:cNvSpPr txBox="1"/>
            <p:nvPr/>
          </p:nvSpPr>
          <p:spPr>
            <a:xfrm>
              <a:off x="2101872" y="5495428"/>
              <a:ext cx="1748784" cy="1015663"/>
            </a:xfrm>
            <a:prstGeom prst="rect">
              <a:avLst/>
            </a:prstGeom>
            <a:noFill/>
            <a:ln>
              <a:solidFill>
                <a:srgbClr val="DDC619"/>
              </a:solidFill>
            </a:ln>
          </p:spPr>
          <p:txBody>
            <a:bodyPr wrap="square" rtlCol="0">
              <a:spAutoFit/>
            </a:bodyPr>
            <a:lstStyle/>
            <a:p>
              <a:pPr lvl="0" algn="ctr">
                <a:lnSpc>
                  <a:spcPct val="150000"/>
                </a:lnSpc>
              </a:pPr>
              <a:r>
                <a:rPr lang="en-IN" sz="2400" dirty="0"/>
                <a:t>•Digital marketing</a:t>
              </a:r>
              <a:endParaRPr lang="en-US" sz="2400" dirty="0"/>
            </a:p>
            <a:p>
              <a:pPr lvl="0"/>
              <a:endParaRPr lang="en-US" sz="24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2601213" y="6325007"/>
              <a:ext cx="811431" cy="369332"/>
            </a:xfrm>
            <a:prstGeom prst="rect">
              <a:avLst/>
            </a:prstGeom>
            <a:solidFill>
              <a:schemeClr val="bg1"/>
            </a:solidFill>
          </p:spPr>
          <p:txBody>
            <a:bodyPr wrap="square" rtlCol="0">
              <a:spAutoFit/>
            </a:bodyPr>
            <a:lstStyle/>
            <a:p>
              <a:pPr algn="ctr"/>
              <a:r>
                <a:rPr lang="en-US" dirty="0"/>
                <a:t>Step 1</a:t>
              </a:r>
              <a:endParaRPr lang="en-IN" dirty="0"/>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4993131" y="5012002"/>
            <a:ext cx="1962781" cy="369332"/>
          </a:xfrm>
          <a:prstGeom prst="rect">
            <a:avLst/>
          </a:prstGeom>
          <a:noFill/>
        </p:spPr>
        <p:txBody>
          <a:bodyPr wrap="none" rtlCol="0">
            <a:spAutoFit/>
          </a:bodyPr>
          <a:lstStyle/>
          <a:p>
            <a:r>
              <a:rPr lang="en-US" dirty="0"/>
              <a:t>Duration: 65 Hours</a:t>
            </a:r>
            <a:endParaRPr lang="en-IN" dirty="0"/>
          </a:p>
        </p:txBody>
      </p:sp>
      <p:grpSp>
        <p:nvGrpSpPr>
          <p:cNvPr id="4" name="Group 3">
            <a:extLst>
              <a:ext uri="{FF2B5EF4-FFF2-40B4-BE49-F238E27FC236}">
                <a16:creationId xmlns:a16="http://schemas.microsoft.com/office/drawing/2014/main" id="{AC6FE245-E773-4EF6-809D-E7D75F472C62}"/>
              </a:ext>
            </a:extLst>
          </p:cNvPr>
          <p:cNvGrpSpPr/>
          <p:nvPr/>
        </p:nvGrpSpPr>
        <p:grpSpPr>
          <a:xfrm>
            <a:off x="3850835" y="5591339"/>
            <a:ext cx="4441618" cy="826131"/>
            <a:chOff x="3713031" y="5981079"/>
            <a:chExt cx="4441618" cy="826131"/>
          </a:xfrm>
        </p:grpSpPr>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35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529992" y="6437878"/>
              <a:ext cx="772071" cy="369332"/>
            </a:xfrm>
            <a:prstGeom prst="rect">
              <a:avLst/>
            </a:prstGeom>
            <a:solidFill>
              <a:schemeClr val="bg1"/>
            </a:solidFill>
          </p:spPr>
          <p:txBody>
            <a:bodyPr wrap="none" rtlCol="0">
              <a:spAutoFit/>
            </a:bodyPr>
            <a:lstStyle/>
            <a:p>
              <a:r>
                <a:rPr lang="en-US" dirty="0"/>
                <a:t>Step 2</a:t>
              </a:r>
              <a:endParaRPr lang="en-IN" dirty="0"/>
            </a:p>
          </p:txBody>
        </p:sp>
      </p:grpSp>
      <p:sp>
        <p:nvSpPr>
          <p:cNvPr id="12" name="TextBox 11">
            <a:extLst>
              <a:ext uri="{FF2B5EF4-FFF2-40B4-BE49-F238E27FC236}">
                <a16:creationId xmlns:a16="http://schemas.microsoft.com/office/drawing/2014/main" id="{A9DA88E6-5768-48CD-8C9F-043A34535B67}"/>
              </a:ext>
            </a:extLst>
          </p:cNvPr>
          <p:cNvSpPr txBox="1"/>
          <p:nvPr/>
        </p:nvSpPr>
        <p:spPr>
          <a:xfrm>
            <a:off x="4545495" y="1201408"/>
            <a:ext cx="2941983" cy="369332"/>
          </a:xfrm>
          <a:prstGeom prst="rect">
            <a:avLst/>
          </a:prstGeom>
          <a:solidFill>
            <a:schemeClr val="bg1"/>
          </a:solidFill>
        </p:spPr>
        <p:txBody>
          <a:bodyPr wrap="square" rtlCol="0">
            <a:spAutoFit/>
          </a:bodyPr>
          <a:lstStyle/>
          <a:p>
            <a:pPr algn="ctr"/>
            <a:r>
              <a:rPr lang="en-IN" b="1" dirty="0">
                <a:solidFill>
                  <a:srgbClr val="DDC619"/>
                </a:solidFill>
              </a:rPr>
              <a:t>WEB APP DEVELOPMENT</a:t>
            </a:r>
            <a:endParaRPr lang="en-IN" dirty="0"/>
          </a:p>
        </p:txBody>
      </p:sp>
      <p:sp>
        <p:nvSpPr>
          <p:cNvPr id="14" name="TextBox 13">
            <a:extLst>
              <a:ext uri="{FF2B5EF4-FFF2-40B4-BE49-F238E27FC236}">
                <a16:creationId xmlns:a16="http://schemas.microsoft.com/office/drawing/2014/main" id="{A613C04F-6EDC-4E5A-83C0-8D6DF36E698C}"/>
              </a:ext>
            </a:extLst>
          </p:cNvPr>
          <p:cNvSpPr txBox="1"/>
          <p:nvPr/>
        </p:nvSpPr>
        <p:spPr>
          <a:xfrm>
            <a:off x="861391" y="1749288"/>
            <a:ext cx="3207026" cy="523220"/>
          </a:xfrm>
          <a:prstGeom prst="rect">
            <a:avLst/>
          </a:prstGeom>
          <a:noFill/>
        </p:spPr>
        <p:txBody>
          <a:bodyPr wrap="square" rtlCol="0">
            <a:spAutoFit/>
          </a:bodyPr>
          <a:lstStyle/>
          <a:p>
            <a:r>
              <a:rPr lang="en-IN" sz="2800" dirty="0">
                <a:solidFill>
                  <a:srgbClr val="DDC619"/>
                </a:solidFill>
              </a:rPr>
              <a:t>PROMOTION STAGE-</a:t>
            </a:r>
          </a:p>
        </p:txBody>
      </p:sp>
    </p:spTree>
    <p:extLst>
      <p:ext uri="{BB962C8B-B14F-4D97-AF65-F5344CB8AC3E}">
        <p14:creationId xmlns:p14="http://schemas.microsoft.com/office/powerpoint/2010/main" val="199554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US" dirty="0">
                <a:solidFill>
                  <a:srgbClr val="DDC619"/>
                </a:solidFill>
              </a:rPr>
              <a:t>Training Structure</a:t>
            </a:r>
            <a:endParaRPr lang="en-IN" dirty="0">
              <a:solidFill>
                <a:srgbClr val="DDC619"/>
              </a:solidFill>
            </a:endParaRPr>
          </a:p>
        </p:txBody>
      </p:sp>
      <p:sp>
        <p:nvSpPr>
          <p:cNvPr id="8" name="Content Placeholder 7">
            <a:extLst>
              <a:ext uri="{FF2B5EF4-FFF2-40B4-BE49-F238E27FC236}">
                <a16:creationId xmlns:a16="http://schemas.microsoft.com/office/drawing/2014/main" id="{748915E8-6105-4018-8E70-E3FBB1E3DAC2}"/>
              </a:ext>
            </a:extLst>
          </p:cNvPr>
          <p:cNvSpPr>
            <a:spLocks noGrp="1"/>
          </p:cNvSpPr>
          <p:nvPr>
            <p:ph idx="1"/>
          </p:nvPr>
        </p:nvSpPr>
        <p:spPr>
          <a:xfrm>
            <a:off x="344556" y="1946031"/>
            <a:ext cx="11502887" cy="4189726"/>
          </a:xfrm>
        </p:spPr>
        <p:txBody>
          <a:bodyPr>
            <a:normAutofit/>
          </a:bodyPr>
          <a:lstStyle/>
          <a:p>
            <a:pPr algn="just" fontAlgn="base"/>
            <a:r>
              <a:rPr lang="en-IN" sz="2600" b="1" spc="600" dirty="0">
                <a:solidFill>
                  <a:schemeClr val="tx1">
                    <a:lumMod val="65000"/>
                  </a:schemeClr>
                </a:solidFill>
              </a:rPr>
              <a:t>This is a Door-Step training module.</a:t>
            </a:r>
          </a:p>
          <a:p>
            <a:pPr algn="just" fontAlgn="base"/>
            <a:r>
              <a:rPr lang="en-US" sz="2600" b="1" spc="600" dirty="0">
                <a:solidFill>
                  <a:schemeClr val="tx1">
                    <a:lumMod val="65000"/>
                  </a:schemeClr>
                </a:solidFill>
              </a:rPr>
              <a:t>There will be assessments and tests every week, in order to help retain the child’s knowledge. </a:t>
            </a:r>
          </a:p>
          <a:p>
            <a:pPr algn="just" fontAlgn="base"/>
            <a:r>
              <a:rPr lang="en-US" sz="2600" b="1" spc="600" dirty="0">
                <a:solidFill>
                  <a:schemeClr val="tx1">
                    <a:lumMod val="65000"/>
                  </a:schemeClr>
                </a:solidFill>
              </a:rPr>
              <a:t>A weekly progress report will be provided to the parent on what and how much the student has learned. </a:t>
            </a:r>
          </a:p>
          <a:p>
            <a:pPr algn="just" fontAlgn="base"/>
            <a:r>
              <a:rPr lang="en-US" sz="2600" b="1" spc="600" dirty="0">
                <a:solidFill>
                  <a:schemeClr val="tx1">
                    <a:lumMod val="65000"/>
                  </a:schemeClr>
                </a:solidFill>
              </a:rPr>
              <a:t>Full online support and learning tools will be provisioned by us. </a:t>
            </a:r>
            <a:endParaRPr lang="en-IN" sz="2600" b="1" spc="600" dirty="0">
              <a:solidFill>
                <a:schemeClr val="tx1">
                  <a:lumMod val="65000"/>
                </a:schemeClr>
              </a:solidFill>
            </a:endParaRPr>
          </a:p>
          <a:p>
            <a:pPr algn="just" fontAlgn="base"/>
            <a:endParaRPr lang="en-IN" sz="2600" b="1" spc="600" dirty="0">
              <a:solidFill>
                <a:schemeClr val="tx1">
                  <a:lumMod val="65000"/>
                </a:schemeClr>
              </a:solidFill>
            </a:endParaRPr>
          </a:p>
        </p:txBody>
      </p:sp>
    </p:spTree>
    <p:extLst>
      <p:ext uri="{BB962C8B-B14F-4D97-AF65-F5344CB8AC3E}">
        <p14:creationId xmlns:p14="http://schemas.microsoft.com/office/powerpoint/2010/main" val="295349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1358486" y="300764"/>
            <a:ext cx="8630810" cy="107254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400"/>
              <a:buFont typeface="Calibri"/>
              <a:buNone/>
            </a:pPr>
            <a:r>
              <a:rPr lang="en-IN" dirty="0">
                <a:solidFill>
                  <a:srgbClr val="DDC619"/>
                </a:solidFill>
              </a:rPr>
              <a:t>TEAM</a:t>
            </a:r>
            <a:endParaRPr sz="4400" b="0" i="0" u="none" strike="noStrike" cap="none" dirty="0">
              <a:solidFill>
                <a:srgbClr val="DDC619"/>
              </a:solidFill>
              <a:latin typeface="Calibri"/>
              <a:ea typeface="Calibri"/>
              <a:cs typeface="Calibri"/>
              <a:sym typeface="Calibri"/>
            </a:endParaRPr>
          </a:p>
        </p:txBody>
      </p:sp>
      <p:sp>
        <p:nvSpPr>
          <p:cNvPr id="240" name="Google Shape;240;p34"/>
          <p:cNvSpPr txBox="1">
            <a:spLocks noGrp="1"/>
          </p:cNvSpPr>
          <p:nvPr>
            <p:ph type="body" idx="1"/>
          </p:nvPr>
        </p:nvSpPr>
        <p:spPr>
          <a:xfrm>
            <a:off x="344550" y="1477108"/>
            <a:ext cx="11502900" cy="5121728"/>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rgbClr val="A5A5A5"/>
              </a:buClr>
              <a:buSzPts val="2600"/>
              <a:buNone/>
            </a:pPr>
            <a:r>
              <a:rPr lang="en-IN" sz="2600" b="1" spc="600" dirty="0">
                <a:solidFill>
                  <a:srgbClr val="A5A5A5"/>
                </a:solidFill>
              </a:rPr>
              <a:t>A set of elite and highly professional mentors will come by to impart the required knowledge with an assurance of undivided attention on the child. The student will be guided by the experts and stalwarts of their respective fields.</a:t>
            </a:r>
            <a:endParaRPr sz="2600" b="1" i="0" u="none" strike="noStrike" cap="none" spc="600" dirty="0">
              <a:solidFill>
                <a:srgbClr val="A5A5A5"/>
              </a:solidFill>
              <a:latin typeface="Calibri"/>
              <a:ea typeface="Calibri"/>
              <a:cs typeface="Calibri"/>
              <a:sym typeface="Calibri"/>
            </a:endParaRPr>
          </a:p>
        </p:txBody>
      </p:sp>
      <p:sp>
        <p:nvSpPr>
          <p:cNvPr id="241" name="Google Shape;241;p34"/>
          <p:cNvSpPr txBox="1"/>
          <p:nvPr/>
        </p:nvSpPr>
        <p:spPr>
          <a:xfrm>
            <a:off x="794891" y="3978799"/>
            <a:ext cx="1558800" cy="8730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solidFill>
                  <a:srgbClr val="D2D533"/>
                </a:solidFill>
                <a:latin typeface="Calibri"/>
                <a:ea typeface="Calibri"/>
                <a:cs typeface="Calibri"/>
                <a:sym typeface="Calibri"/>
              </a:rPr>
              <a:t>Graphic Designers </a:t>
            </a:r>
            <a:endParaRPr sz="2400" dirty="0">
              <a:solidFill>
                <a:srgbClr val="D2D533"/>
              </a:solidFill>
              <a:latin typeface="Calibri"/>
              <a:ea typeface="Calibri"/>
              <a:cs typeface="Calibri"/>
              <a:sym typeface="Calibri"/>
            </a:endParaRPr>
          </a:p>
        </p:txBody>
      </p:sp>
      <p:sp>
        <p:nvSpPr>
          <p:cNvPr id="242" name="Google Shape;242;p34"/>
          <p:cNvSpPr txBox="1"/>
          <p:nvPr/>
        </p:nvSpPr>
        <p:spPr>
          <a:xfrm>
            <a:off x="2954624" y="5167652"/>
            <a:ext cx="1246800" cy="6651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solidFill>
                  <a:srgbClr val="D2D533"/>
                </a:solidFill>
              </a:rPr>
              <a:t>Coders</a:t>
            </a:r>
            <a:endParaRPr sz="2400" dirty="0">
              <a:solidFill>
                <a:srgbClr val="D2D533"/>
              </a:solidFill>
            </a:endParaRPr>
          </a:p>
        </p:txBody>
      </p:sp>
      <p:sp>
        <p:nvSpPr>
          <p:cNvPr id="243" name="Google Shape;243;p34"/>
          <p:cNvSpPr txBox="1"/>
          <p:nvPr/>
        </p:nvSpPr>
        <p:spPr>
          <a:xfrm>
            <a:off x="4479855" y="5654793"/>
            <a:ext cx="1616145" cy="8730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400">
                <a:solidFill>
                  <a:srgbClr val="D2D533"/>
                </a:solidFill>
              </a:rPr>
              <a:t>App Developers</a:t>
            </a:r>
            <a:endParaRPr sz="2400">
              <a:solidFill>
                <a:srgbClr val="D2D533"/>
              </a:solidFill>
            </a:endParaRPr>
          </a:p>
        </p:txBody>
      </p:sp>
      <p:sp>
        <p:nvSpPr>
          <p:cNvPr id="244" name="Google Shape;244;p34"/>
          <p:cNvSpPr txBox="1"/>
          <p:nvPr/>
        </p:nvSpPr>
        <p:spPr>
          <a:xfrm>
            <a:off x="6631145" y="4959902"/>
            <a:ext cx="1291299" cy="8730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solidFill>
                  <a:srgbClr val="D2D533"/>
                </a:solidFill>
              </a:rPr>
              <a:t>Web</a:t>
            </a:r>
            <a:endParaRPr sz="2400" dirty="0">
              <a:solidFill>
                <a:srgbClr val="D2D533"/>
              </a:solidFill>
            </a:endParaRPr>
          </a:p>
          <a:p>
            <a:pPr marL="0" lvl="0" indent="0" algn="ctr" rtl="0">
              <a:spcBef>
                <a:spcPts val="0"/>
              </a:spcBef>
              <a:spcAft>
                <a:spcPts val="0"/>
              </a:spcAft>
              <a:buNone/>
            </a:pPr>
            <a:r>
              <a:rPr lang="en-IN" sz="2400" dirty="0">
                <a:solidFill>
                  <a:srgbClr val="D2D533"/>
                </a:solidFill>
              </a:rPr>
              <a:t>Designer</a:t>
            </a:r>
            <a:endParaRPr sz="2400" dirty="0">
              <a:solidFill>
                <a:srgbClr val="D2D533"/>
              </a:solidFill>
            </a:endParaRPr>
          </a:p>
        </p:txBody>
      </p:sp>
      <p:sp>
        <p:nvSpPr>
          <p:cNvPr id="245" name="Google Shape;245;p34"/>
          <p:cNvSpPr txBox="1"/>
          <p:nvPr/>
        </p:nvSpPr>
        <p:spPr>
          <a:xfrm>
            <a:off x="8994091" y="3812609"/>
            <a:ext cx="2403018" cy="8730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solidFill>
                  <a:srgbClr val="D2D533"/>
                </a:solidFill>
              </a:rPr>
              <a:t>Digital Marketing Experts</a:t>
            </a:r>
            <a:endParaRPr sz="2400" dirty="0">
              <a:solidFill>
                <a:srgbClr val="D2D533"/>
              </a:solidFill>
            </a:endParaRPr>
          </a:p>
        </p:txBody>
      </p:sp>
      <p:sp>
        <p:nvSpPr>
          <p:cNvPr id="246" name="Google Shape;246;p34"/>
          <p:cNvSpPr txBox="1"/>
          <p:nvPr/>
        </p:nvSpPr>
        <p:spPr>
          <a:xfrm>
            <a:off x="5050491" y="3272249"/>
            <a:ext cx="1246800" cy="554100"/>
          </a:xfrm>
          <a:prstGeom prst="rect">
            <a:avLst/>
          </a:prstGeom>
          <a:noFill/>
          <a:ln w="28575" cap="flat" cmpd="sng">
            <a:solidFill>
              <a:srgbClr val="D2D53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solidFill>
                  <a:srgbClr val="999999"/>
                </a:solidFill>
              </a:rPr>
              <a:t>Student</a:t>
            </a:r>
            <a:endParaRPr sz="2400" dirty="0">
              <a:solidFill>
                <a:srgbClr val="999999"/>
              </a:solidFill>
            </a:endParaRPr>
          </a:p>
        </p:txBody>
      </p:sp>
      <p:sp>
        <p:nvSpPr>
          <p:cNvPr id="2" name="TextBox 1">
            <a:extLst>
              <a:ext uri="{FF2B5EF4-FFF2-40B4-BE49-F238E27FC236}">
                <a16:creationId xmlns:a16="http://schemas.microsoft.com/office/drawing/2014/main" id="{365963CF-3B32-417E-B01B-2D941B301739}"/>
              </a:ext>
            </a:extLst>
          </p:cNvPr>
          <p:cNvSpPr txBox="1"/>
          <p:nvPr/>
        </p:nvSpPr>
        <p:spPr>
          <a:xfrm>
            <a:off x="777641" y="5396402"/>
            <a:ext cx="1453661" cy="830997"/>
          </a:xfrm>
          <a:prstGeom prst="rect">
            <a:avLst/>
          </a:prstGeom>
          <a:noFill/>
          <a:ln w="38100">
            <a:solidFill>
              <a:schemeClr val="tx1"/>
            </a:solidFill>
          </a:ln>
        </p:spPr>
        <p:txBody>
          <a:bodyPr wrap="square" rtlCol="0">
            <a:spAutoFit/>
          </a:bodyPr>
          <a:lstStyle/>
          <a:p>
            <a:pPr algn="ctr"/>
            <a:r>
              <a:rPr lang="en-IN" sz="2400" dirty="0">
                <a:solidFill>
                  <a:srgbClr val="DDC619"/>
                </a:solidFill>
              </a:rPr>
              <a:t>Project manager</a:t>
            </a:r>
          </a:p>
        </p:txBody>
      </p:sp>
      <p:cxnSp>
        <p:nvCxnSpPr>
          <p:cNvPr id="4" name="Straight Connector 3">
            <a:extLst>
              <a:ext uri="{FF2B5EF4-FFF2-40B4-BE49-F238E27FC236}">
                <a16:creationId xmlns:a16="http://schemas.microsoft.com/office/drawing/2014/main" id="{D17B8189-A539-4756-B735-1EC7DAEF43DC}"/>
              </a:ext>
            </a:extLst>
          </p:cNvPr>
          <p:cNvCxnSpPr>
            <a:stCxn id="2" idx="0"/>
            <a:endCxn id="246" idx="2"/>
          </p:cNvCxnSpPr>
          <p:nvPr/>
        </p:nvCxnSpPr>
        <p:spPr>
          <a:xfrm flipV="1">
            <a:off x="1504472" y="3826349"/>
            <a:ext cx="4169419" cy="1570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508EDF-4E85-4F53-AF2C-83DCBEE984D4}"/>
              </a:ext>
            </a:extLst>
          </p:cNvPr>
          <p:cNvCxnSpPr>
            <a:cxnSpLocks/>
            <a:stCxn id="242" idx="0"/>
            <a:endCxn id="246" idx="2"/>
          </p:cNvCxnSpPr>
          <p:nvPr/>
        </p:nvCxnSpPr>
        <p:spPr>
          <a:xfrm flipV="1">
            <a:off x="3578024" y="3826349"/>
            <a:ext cx="2095867" cy="134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FB9EEC-7197-4D3E-B813-F270A9F3E216}"/>
              </a:ext>
            </a:extLst>
          </p:cNvPr>
          <p:cNvCxnSpPr>
            <a:stCxn id="246" idx="2"/>
            <a:endCxn id="241" idx="3"/>
          </p:cNvCxnSpPr>
          <p:nvPr/>
        </p:nvCxnSpPr>
        <p:spPr>
          <a:xfrm flipH="1">
            <a:off x="2353691" y="3826349"/>
            <a:ext cx="3320200" cy="58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D63D5C-FCD1-44FB-B875-8B2F27B56576}"/>
              </a:ext>
            </a:extLst>
          </p:cNvPr>
          <p:cNvCxnSpPr>
            <a:cxnSpLocks/>
            <a:stCxn id="246" idx="2"/>
            <a:endCxn id="243" idx="0"/>
          </p:cNvCxnSpPr>
          <p:nvPr/>
        </p:nvCxnSpPr>
        <p:spPr>
          <a:xfrm flipH="1">
            <a:off x="5287928" y="3826349"/>
            <a:ext cx="385963" cy="1828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F5948A-3583-4E31-987F-D5D87F8C031C}"/>
              </a:ext>
            </a:extLst>
          </p:cNvPr>
          <p:cNvCxnSpPr>
            <a:cxnSpLocks/>
            <a:stCxn id="246" idx="2"/>
            <a:endCxn id="244" idx="0"/>
          </p:cNvCxnSpPr>
          <p:nvPr/>
        </p:nvCxnSpPr>
        <p:spPr>
          <a:xfrm>
            <a:off x="5673891" y="3826349"/>
            <a:ext cx="1602904" cy="113355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E151C7A-90DB-46D7-BFED-16E1C1AF466C}"/>
              </a:ext>
            </a:extLst>
          </p:cNvPr>
          <p:cNvSpPr txBox="1"/>
          <p:nvPr/>
        </p:nvSpPr>
        <p:spPr>
          <a:xfrm>
            <a:off x="8846629" y="5254552"/>
            <a:ext cx="1485351" cy="830997"/>
          </a:xfrm>
          <a:prstGeom prst="rect">
            <a:avLst/>
          </a:prstGeom>
          <a:noFill/>
          <a:ln w="38100">
            <a:solidFill>
              <a:schemeClr val="tx1"/>
            </a:solidFill>
          </a:ln>
        </p:spPr>
        <p:txBody>
          <a:bodyPr wrap="square" rtlCol="0">
            <a:spAutoFit/>
          </a:bodyPr>
          <a:lstStyle/>
          <a:p>
            <a:pPr algn="ctr"/>
            <a:r>
              <a:rPr lang="en-IN" sz="2400" dirty="0">
                <a:solidFill>
                  <a:srgbClr val="DDC619"/>
                </a:solidFill>
              </a:rPr>
              <a:t>UX/UI</a:t>
            </a:r>
          </a:p>
          <a:p>
            <a:pPr algn="ctr"/>
            <a:r>
              <a:rPr lang="en-IN" sz="2400" dirty="0">
                <a:solidFill>
                  <a:srgbClr val="DDC619"/>
                </a:solidFill>
              </a:rPr>
              <a:t>Experts</a:t>
            </a:r>
          </a:p>
        </p:txBody>
      </p:sp>
      <p:cxnSp>
        <p:nvCxnSpPr>
          <p:cNvPr id="24" name="Straight Connector 23">
            <a:extLst>
              <a:ext uri="{FF2B5EF4-FFF2-40B4-BE49-F238E27FC236}">
                <a16:creationId xmlns:a16="http://schemas.microsoft.com/office/drawing/2014/main" id="{46171903-1EEB-49F6-8241-545E7448ED29}"/>
              </a:ext>
            </a:extLst>
          </p:cNvPr>
          <p:cNvCxnSpPr>
            <a:cxnSpLocks/>
            <a:stCxn id="246" idx="2"/>
            <a:endCxn id="19" idx="0"/>
          </p:cNvCxnSpPr>
          <p:nvPr/>
        </p:nvCxnSpPr>
        <p:spPr>
          <a:xfrm>
            <a:off x="5673891" y="3826349"/>
            <a:ext cx="3915414" cy="1428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FCE134-F6FE-4663-8C4A-12F21D050D64}"/>
              </a:ext>
            </a:extLst>
          </p:cNvPr>
          <p:cNvCxnSpPr>
            <a:cxnSpLocks/>
            <a:stCxn id="246" idx="2"/>
            <a:endCxn id="245" idx="1"/>
          </p:cNvCxnSpPr>
          <p:nvPr/>
        </p:nvCxnSpPr>
        <p:spPr>
          <a:xfrm>
            <a:off x="5673891" y="3826349"/>
            <a:ext cx="3320200" cy="422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173568"/>
            <a:ext cx="8589365" cy="1217911"/>
          </a:xfrm>
          <a:noFill/>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Additional Benefits and Features</a:t>
            </a:r>
            <a:endParaRPr lang="en-IN" dirty="0">
              <a:solidFill>
                <a:srgbClr val="DDC619"/>
              </a:solidFill>
            </a:endParaRPr>
          </a:p>
        </p:txBody>
      </p:sp>
      <p:sp>
        <p:nvSpPr>
          <p:cNvPr id="8" name="Content Placeholder 7">
            <a:extLst>
              <a:ext uri="{FF2B5EF4-FFF2-40B4-BE49-F238E27FC236}">
                <a16:creationId xmlns:a16="http://schemas.microsoft.com/office/drawing/2014/main" id="{748915E8-6105-4018-8E70-E3FBB1E3DAC2}"/>
              </a:ext>
            </a:extLst>
          </p:cNvPr>
          <p:cNvSpPr>
            <a:spLocks noGrp="1"/>
          </p:cNvSpPr>
          <p:nvPr>
            <p:ph idx="1"/>
          </p:nvPr>
        </p:nvSpPr>
        <p:spPr>
          <a:xfrm>
            <a:off x="431388" y="1566314"/>
            <a:ext cx="11305687" cy="5051857"/>
          </a:xfrm>
        </p:spPr>
        <p:txBody>
          <a:bodyPr>
            <a:normAutofit lnSpcReduction="10000"/>
          </a:bodyPr>
          <a:lstStyle/>
          <a:p>
            <a:pPr algn="just" fontAlgn="base"/>
            <a:r>
              <a:rPr lang="en-US" sz="2400" b="1" spc="600" dirty="0">
                <a:solidFill>
                  <a:schemeClr val="tx1">
                    <a:lumMod val="65000"/>
                  </a:schemeClr>
                </a:solidFill>
              </a:rPr>
              <a:t>Certification will be provided for all the individual topic and for over all course.</a:t>
            </a:r>
            <a:endParaRPr lang="en-IN" sz="2400" b="1" spc="600" dirty="0">
              <a:solidFill>
                <a:schemeClr val="tx1">
                  <a:lumMod val="65000"/>
                </a:schemeClr>
              </a:solidFill>
            </a:endParaRPr>
          </a:p>
          <a:p>
            <a:pPr algn="just" fontAlgn="base"/>
            <a:r>
              <a:rPr lang="en-IN" sz="2400" b="1" spc="600" dirty="0">
                <a:solidFill>
                  <a:schemeClr val="tx1">
                    <a:lumMod val="65000"/>
                  </a:schemeClr>
                </a:solidFill>
              </a:rPr>
              <a:t>2-years of Whizjuniors Subscription, an online social-gamified learning platform, stands as an added advantage, where the child can benefit himself with the bliss of learning specially curated IT learning content and courses through videos, further to which comes practice and test taking.</a:t>
            </a:r>
          </a:p>
          <a:p>
            <a:pPr algn="just" fontAlgn="base"/>
            <a:r>
              <a:rPr lang="en-IN" sz="2400" b="1" spc="600" dirty="0">
                <a:solidFill>
                  <a:schemeClr val="tx1">
                    <a:lumMod val="65000"/>
                  </a:schemeClr>
                </a:solidFill>
              </a:rPr>
              <a:t>2-years Techathon subscription, India’s biggest Online Tech Quiz Marathon, gets you the opportunity to compete with people from across the nation.</a:t>
            </a:r>
          </a:p>
          <a:p>
            <a:pPr algn="just" fontAlgn="base"/>
            <a:r>
              <a:rPr lang="en-IN" sz="2400" b="1" spc="600" dirty="0">
                <a:solidFill>
                  <a:schemeClr val="tx1">
                    <a:lumMod val="65000"/>
                  </a:schemeClr>
                </a:solidFill>
              </a:rPr>
              <a:t>Path-based learning for best experience with an assured outcome. </a:t>
            </a:r>
          </a:p>
          <a:p>
            <a:pPr algn="just" fontAlgn="base"/>
            <a:r>
              <a:rPr lang="en-IN" sz="2400" b="1" spc="600" dirty="0">
                <a:solidFill>
                  <a:schemeClr val="tx1">
                    <a:lumMod val="65000"/>
                  </a:schemeClr>
                </a:solidFill>
              </a:rPr>
              <a:t>Anytime support for the students to resolve their problem.</a:t>
            </a:r>
          </a:p>
        </p:txBody>
      </p:sp>
    </p:spTree>
    <p:extLst>
      <p:ext uri="{BB962C8B-B14F-4D97-AF65-F5344CB8AC3E}">
        <p14:creationId xmlns:p14="http://schemas.microsoft.com/office/powerpoint/2010/main" val="346730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603024" y="203449"/>
            <a:ext cx="8589365" cy="1073713"/>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DDC619"/>
              </a:buClr>
              <a:buSzPts val="4400"/>
              <a:buFont typeface="Calibri"/>
              <a:buNone/>
            </a:pPr>
            <a:r>
              <a:rPr lang="en-IN" sz="4400" b="1" i="0" u="none" strike="noStrike" cap="none" dirty="0">
                <a:solidFill>
                  <a:srgbClr val="DDC619"/>
                </a:solidFill>
                <a:latin typeface="Calibri"/>
                <a:ea typeface="Calibri"/>
                <a:cs typeface="Calibri"/>
                <a:sym typeface="Calibri"/>
              </a:rPr>
              <a:t>WHIZJUNIORS </a:t>
            </a:r>
            <a:endParaRPr sz="4400" b="1" i="0" u="none" strike="noStrike" cap="none" dirty="0">
              <a:solidFill>
                <a:srgbClr val="DDC619"/>
              </a:solidFill>
              <a:latin typeface="Calibri"/>
              <a:ea typeface="Calibri"/>
              <a:cs typeface="Calibri"/>
              <a:sym typeface="Calibri"/>
            </a:endParaRPr>
          </a:p>
        </p:txBody>
      </p:sp>
      <p:sp>
        <p:nvSpPr>
          <p:cNvPr id="2" name="TextBox 1">
            <a:extLst>
              <a:ext uri="{FF2B5EF4-FFF2-40B4-BE49-F238E27FC236}">
                <a16:creationId xmlns:a16="http://schemas.microsoft.com/office/drawing/2014/main" id="{BDE94D91-E972-44DD-8EEC-49C8E069C6DB}"/>
              </a:ext>
            </a:extLst>
          </p:cNvPr>
          <p:cNvSpPr txBox="1"/>
          <p:nvPr/>
        </p:nvSpPr>
        <p:spPr>
          <a:xfrm>
            <a:off x="398586" y="1507994"/>
            <a:ext cx="11535506" cy="5170646"/>
          </a:xfrm>
          <a:prstGeom prst="rect">
            <a:avLst/>
          </a:prstGeom>
          <a:noFill/>
        </p:spPr>
        <p:txBody>
          <a:bodyPr wrap="square" rtlCol="0">
            <a:spAutoFit/>
          </a:bodyPr>
          <a:lstStyle/>
          <a:p>
            <a:pPr algn="just"/>
            <a:r>
              <a:rPr lang="en-IN" sz="3000" spc="300" dirty="0" err="1">
                <a:solidFill>
                  <a:schemeClr val="tx1">
                    <a:lumMod val="65000"/>
                  </a:schemeClr>
                </a:solidFill>
                <a:latin typeface="Calibri" panose="020F0502020204030204" pitchFamily="34" charset="0"/>
                <a:cs typeface="Calibri" panose="020F0502020204030204" pitchFamily="34" charset="0"/>
              </a:rPr>
              <a:t>WhizJuniors</a:t>
            </a:r>
            <a:r>
              <a:rPr lang="en-IN" sz="3000" spc="300" dirty="0">
                <a:solidFill>
                  <a:schemeClr val="tx1">
                    <a:lumMod val="65000"/>
                  </a:schemeClr>
                </a:solidFill>
                <a:latin typeface="Calibri" panose="020F0502020204030204" pitchFamily="34" charset="0"/>
                <a:cs typeface="Calibri" panose="020F0502020204030204" pitchFamily="34" charset="0"/>
              </a:rPr>
              <a:t> is an Online Technology Learning Platform for Students (std. 1st to 12th) and Teachers. Also, an Annual Tech Competition for children to showcase their Tech Skills. A Platform for students to learn and practice latest technology courses which enhances innovative and productive screen time. It is the only social-gamified tech learning platform which enables students to learn and develop multiple skills in a fun way on their own and present their big ideas to the world. It provides an opportunity to enhance the entrepreneurial and learning skills of young minds with fun. </a:t>
            </a:r>
          </a:p>
        </p:txBody>
      </p:sp>
    </p:spTree>
    <p:extLst>
      <p:ext uri="{BB962C8B-B14F-4D97-AF65-F5344CB8AC3E}">
        <p14:creationId xmlns:p14="http://schemas.microsoft.com/office/powerpoint/2010/main" val="349369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9B35EEC-839F-4728-9130-7C4766FBBCF1}"/>
              </a:ext>
            </a:extLst>
          </p:cNvPr>
          <p:cNvGraphicFramePr>
            <a:graphicFrameLocks noGrp="1"/>
          </p:cNvGraphicFramePr>
          <p:nvPr>
            <p:ph idx="1"/>
            <p:extLst>
              <p:ext uri="{D42A27DB-BD31-4B8C-83A1-F6EECF244321}">
                <p14:modId xmlns:p14="http://schemas.microsoft.com/office/powerpoint/2010/main" val="3180551813"/>
              </p:ext>
            </p:extLst>
          </p:nvPr>
        </p:nvGraphicFramePr>
        <p:xfrm>
          <a:off x="912745" y="3633379"/>
          <a:ext cx="10287000" cy="1424940"/>
        </p:xfrm>
        <a:graphic>
          <a:graphicData uri="http://schemas.openxmlformats.org/drawingml/2006/table">
            <a:tbl>
              <a:tblPr/>
              <a:tblGrid>
                <a:gridCol w="1000125">
                  <a:extLst>
                    <a:ext uri="{9D8B030D-6E8A-4147-A177-3AD203B41FA5}">
                      <a16:colId xmlns:a16="http://schemas.microsoft.com/office/drawing/2014/main" val="3418225027"/>
                    </a:ext>
                  </a:extLst>
                </a:gridCol>
                <a:gridCol w="6400800">
                  <a:extLst>
                    <a:ext uri="{9D8B030D-6E8A-4147-A177-3AD203B41FA5}">
                      <a16:colId xmlns:a16="http://schemas.microsoft.com/office/drawing/2014/main" val="3640289739"/>
                    </a:ext>
                  </a:extLst>
                </a:gridCol>
                <a:gridCol w="2886075">
                  <a:extLst>
                    <a:ext uri="{9D8B030D-6E8A-4147-A177-3AD203B41FA5}">
                      <a16:colId xmlns:a16="http://schemas.microsoft.com/office/drawing/2014/main" val="1709393042"/>
                    </a:ext>
                  </a:extLst>
                </a:gridCol>
              </a:tblGrid>
              <a:tr h="427599">
                <a:tc>
                  <a:txBody>
                    <a:bodyPr/>
                    <a:lstStyle/>
                    <a:p>
                      <a:pPr algn="ctr" rtl="0" fontAlgn="t">
                        <a:spcBef>
                          <a:spcPts val="0"/>
                        </a:spcBef>
                        <a:spcAft>
                          <a:spcPts val="0"/>
                        </a:spcAft>
                      </a:pPr>
                      <a:r>
                        <a:rPr lang="en-IN" sz="2000" b="1" i="0" u="none" strike="noStrike">
                          <a:solidFill>
                            <a:srgbClr val="DDC619"/>
                          </a:solidFill>
                          <a:effectLst/>
                          <a:latin typeface="Times New Roman" panose="02020603050405020304" pitchFamily="18" charset="0"/>
                        </a:rPr>
                        <a:t>Sr. No.</a:t>
                      </a:r>
                      <a:endParaRPr lang="en-IN">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DDC619"/>
                          </a:solidFill>
                          <a:effectLst/>
                          <a:latin typeface="Times New Roman" panose="02020603050405020304" pitchFamily="18" charset="0"/>
                        </a:rPr>
                        <a:t>Plans</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DDC619"/>
                          </a:solidFill>
                          <a:effectLst/>
                          <a:latin typeface="Times New Roman" panose="02020603050405020304" pitchFamily="18" charset="0"/>
                        </a:rPr>
                        <a:t>Total 0Fees </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31082641"/>
                  </a:ext>
                </a:extLst>
              </a:tr>
              <a:tr h="401285">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1.</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Per Level fee</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Rs. 150,000/-</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51571208"/>
                  </a:ext>
                </a:extLst>
              </a:tr>
              <a:tr h="401285">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2.</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With EMI</a:t>
                      </a:r>
                      <a:r>
                        <a:rPr lang="en-IN" sz="1800" b="1" i="0" u="none" strike="noStrike" dirty="0">
                          <a:solidFill>
                            <a:schemeClr val="tx1">
                              <a:lumMod val="65000"/>
                            </a:schemeClr>
                          </a:solidFill>
                          <a:effectLst/>
                          <a:latin typeface="Times New Roman" panose="02020603050405020304" pitchFamily="18" charset="0"/>
                        </a:rPr>
                        <a:t> </a:t>
                      </a:r>
                      <a:endParaRPr lang="en-IN" dirty="0">
                        <a:solidFill>
                          <a:schemeClr val="tx1">
                            <a:lumMod val="65000"/>
                          </a:schemeClr>
                        </a:solidFill>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DDC619"/>
                          </a:solidFill>
                          <a:effectLst/>
                          <a:latin typeface="Times New Roman" panose="02020603050405020304" pitchFamily="18" charset="0"/>
                        </a:rPr>
                        <a:t>Rs. 170,000/-</a:t>
                      </a:r>
                      <a:endParaRPr lang="en-IN" dirty="0">
                        <a:effectLst/>
                      </a:endParaRPr>
                    </a:p>
                  </a:txBody>
                  <a:tcPr marL="95250" marR="95250" marT="95250" marB="95250">
                    <a:lnL w="38100" cap="flat" cmpd="sng" algn="ctr">
                      <a:solidFill>
                        <a:srgbClr val="9E9E9E"/>
                      </a:solidFill>
                      <a:prstDash val="solid"/>
                      <a:round/>
                      <a:headEnd type="none" w="med" len="med"/>
                      <a:tailEnd type="none" w="med" len="med"/>
                    </a:lnL>
                    <a:lnR w="38100" cap="flat" cmpd="sng" algn="ctr">
                      <a:solidFill>
                        <a:srgbClr val="9E9E9E"/>
                      </a:solidFill>
                      <a:prstDash val="solid"/>
                      <a:round/>
                      <a:headEnd type="none" w="med" len="med"/>
                      <a:tailEnd type="none" w="med" len="med"/>
                    </a:lnR>
                    <a:lnT w="38100" cap="flat" cmpd="sng" algn="ctr">
                      <a:solidFill>
                        <a:srgbClr val="9E9E9E"/>
                      </a:solidFill>
                      <a:prstDash val="solid"/>
                      <a:round/>
                      <a:headEnd type="none" w="med" len="med"/>
                      <a:tailEnd type="none" w="med" len="med"/>
                    </a:lnT>
                    <a:lnB w="381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07156597"/>
                  </a:ext>
                </a:extLst>
              </a:tr>
            </a:tbl>
          </a:graphicData>
        </a:graphic>
      </p:graphicFrame>
      <p:sp>
        <p:nvSpPr>
          <p:cNvPr id="5" name="Rectangle 1">
            <a:extLst>
              <a:ext uri="{FF2B5EF4-FFF2-40B4-BE49-F238E27FC236}">
                <a16:creationId xmlns:a16="http://schemas.microsoft.com/office/drawing/2014/main" id="{338D251A-4511-466E-B941-060CB7D8F245}"/>
              </a:ext>
            </a:extLst>
          </p:cNvPr>
          <p:cNvSpPr>
            <a:spLocks noChangeArrowheads="1"/>
          </p:cNvSpPr>
          <p:nvPr/>
        </p:nvSpPr>
        <p:spPr bwMode="auto">
          <a:xfrm>
            <a:off x="516007" y="1660330"/>
            <a:ext cx="1108047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spc="300" normalizeH="0" baseline="0" dirty="0">
                <a:ln>
                  <a:noFill/>
                </a:ln>
                <a:solidFill>
                  <a:srgbClr val="9E9E9E"/>
                </a:solidFill>
                <a:effectLst/>
                <a:latin typeface="Times New Roman" panose="02020603050405020304" pitchFamily="18" charset="0"/>
                <a:cs typeface="Times New Roman" panose="02020603050405020304" pitchFamily="18" charset="0"/>
              </a:rPr>
              <a:t>Registration fee: </a:t>
            </a:r>
            <a:r>
              <a:rPr kumimoji="0" lang="en-US" altLang="en-US" sz="2000" b="1" i="0" u="none" strike="noStrike" cap="none" spc="300" normalizeH="0" baseline="0" dirty="0">
                <a:ln>
                  <a:noFill/>
                </a:ln>
                <a:solidFill>
                  <a:srgbClr val="EAD119"/>
                </a:solidFill>
                <a:effectLst/>
                <a:latin typeface="Times New Roman" panose="02020603050405020304" pitchFamily="18" charset="0"/>
                <a:cs typeface="Times New Roman" panose="02020603050405020304" pitchFamily="18" charset="0"/>
              </a:rPr>
              <a:t>Rs.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spc="300" normalizeH="0" baseline="0" dirty="0">
                <a:ln>
                  <a:noFill/>
                </a:ln>
                <a:solidFill>
                  <a:srgbClr val="9E9E9E"/>
                </a:solidFill>
                <a:effectLst/>
                <a:latin typeface="Times New Roman" panose="02020603050405020304" pitchFamily="18" charset="0"/>
                <a:cs typeface="Times New Roman" panose="02020603050405020304" pitchFamily="18" charset="0"/>
              </a:rPr>
              <a:t>The initially paid registration fee will be covered within the course fee to be paid further.</a:t>
            </a:r>
            <a:br>
              <a:rPr kumimoji="0" lang="en-US" altLang="en-US" sz="1800" b="0" i="0" u="none" strike="noStrike" cap="none" spc="300" normalizeH="0" baseline="0" dirty="0">
                <a:ln>
                  <a:noFill/>
                </a:ln>
                <a:solidFill>
                  <a:schemeClr val="tx1"/>
                </a:solidFill>
                <a:effectLst/>
                <a:latin typeface="Arial" panose="020B0604020202020204" pitchFamily="34" charset="0"/>
              </a:rPr>
            </a:br>
            <a:endParaRPr kumimoji="0" lang="en-US" altLang="en-US" sz="1800" b="0" i="0" u="none" strike="noStrike" cap="none" spc="300"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spc="300" normalizeH="0" baseline="0" dirty="0">
                <a:ln>
                  <a:noFill/>
                </a:ln>
                <a:solidFill>
                  <a:srgbClr val="9E9E9E"/>
                </a:solidFill>
                <a:effectLst/>
                <a:latin typeface="Times New Roman" panose="02020603050405020304" pitchFamily="18" charset="0"/>
                <a:cs typeface="Times New Roman" panose="02020603050405020304" pitchFamily="18" charset="0"/>
              </a:rPr>
              <a:t>T</a:t>
            </a:r>
            <a:r>
              <a:rPr kumimoji="0" lang="en-US" altLang="en-US" sz="2000" b="1" i="0" u="none" strike="noStrike" cap="none" spc="300" normalizeH="0" baseline="0" dirty="0">
                <a:ln>
                  <a:noFill/>
                </a:ln>
                <a:solidFill>
                  <a:srgbClr val="9E9E9E"/>
                </a:solidFill>
                <a:effectLst/>
                <a:latin typeface="Times New Roman" panose="02020603050405020304" pitchFamily="18" charset="0"/>
                <a:cs typeface="Times New Roman" panose="02020603050405020304" pitchFamily="18" charset="0"/>
              </a:rPr>
              <a:t>here are 2 payment plans by which you can pay the course fees. You can choose any one of the following options:</a:t>
            </a:r>
            <a:endParaRPr kumimoji="0" lang="en-US" altLang="en-US" sz="1100" b="0" i="0" u="none" strike="noStrike" cap="none" spc="300"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E80AFEC2-3DCB-4597-AAAC-357C83B07026}"/>
              </a:ext>
            </a:extLst>
          </p:cNvPr>
          <p:cNvSpPr/>
          <p:nvPr/>
        </p:nvSpPr>
        <p:spPr>
          <a:xfrm>
            <a:off x="450573" y="5123153"/>
            <a:ext cx="10762423" cy="923330"/>
          </a:xfrm>
          <a:prstGeom prst="rect">
            <a:avLst/>
          </a:prstGeom>
        </p:spPr>
        <p:txBody>
          <a:bodyPr wrap="square">
            <a:spAutoFit/>
          </a:bodyPr>
          <a:lstStyle/>
          <a:p>
            <a:pPr marL="457200"/>
            <a:r>
              <a:rPr lang="en-IN" spc="300" dirty="0">
                <a:solidFill>
                  <a:srgbClr val="B7B7B7"/>
                </a:solidFill>
                <a:latin typeface="Times New Roman" panose="02020603050405020304" pitchFamily="18" charset="0"/>
              </a:rPr>
              <a:t>**EMI- </a:t>
            </a:r>
            <a:endParaRPr lang="en-IN" spc="300" dirty="0"/>
          </a:p>
          <a:p>
            <a:pPr marL="457200" fontAlgn="base">
              <a:buFont typeface="Arial" panose="020B0604020202020204" pitchFamily="34" charset="0"/>
              <a:buChar char="•"/>
            </a:pPr>
            <a:r>
              <a:rPr lang="en-IN" spc="300" dirty="0">
                <a:solidFill>
                  <a:srgbClr val="B7B7B7"/>
                </a:solidFill>
                <a:latin typeface="Times New Roman" panose="02020603050405020304" pitchFamily="18" charset="0"/>
              </a:rPr>
              <a:t>Have to pay an advance amount of Rs. 50000/- at the time of admission.</a:t>
            </a:r>
          </a:p>
          <a:p>
            <a:pPr marL="457200" fontAlgn="base">
              <a:buFont typeface="Arial" panose="020B0604020202020204" pitchFamily="34" charset="0"/>
              <a:buChar char="•"/>
            </a:pPr>
            <a:r>
              <a:rPr lang="en-IN" spc="300" dirty="0">
                <a:solidFill>
                  <a:srgbClr val="B7B7B7"/>
                </a:solidFill>
                <a:latin typeface="Times New Roman" panose="02020603050405020304" pitchFamily="18" charset="0"/>
              </a:rPr>
              <a:t>Remaining amount to pay as per the bifurcation  Rs.40000 *3 </a:t>
            </a:r>
          </a:p>
        </p:txBody>
      </p:sp>
      <p:sp>
        <p:nvSpPr>
          <p:cNvPr id="8" name="Title 1">
            <a:extLst>
              <a:ext uri="{FF2B5EF4-FFF2-40B4-BE49-F238E27FC236}">
                <a16:creationId xmlns:a16="http://schemas.microsoft.com/office/drawing/2014/main" id="{AD308E61-3A45-4954-8675-A825219393D6}"/>
              </a:ext>
            </a:extLst>
          </p:cNvPr>
          <p:cNvSpPr>
            <a:spLocks noGrp="1"/>
          </p:cNvSpPr>
          <p:nvPr>
            <p:ph type="title"/>
          </p:nvPr>
        </p:nvSpPr>
        <p:spPr>
          <a:xfrm>
            <a:off x="1040382" y="274071"/>
            <a:ext cx="9582803" cy="1217911"/>
          </a:xfrm>
          <a:noFill/>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normAutofit fontScale="90000"/>
          </a:bodyPr>
          <a:lstStyle/>
          <a:p>
            <a:pPr algn="ctr"/>
            <a:r>
              <a:rPr lang="en-US" altLang="en-US" b="1" dirty="0">
                <a:solidFill>
                  <a:srgbClr val="DDC619"/>
                </a:solidFill>
                <a:latin typeface="Calibri" panose="020F0502020204030204" pitchFamily="34" charset="0"/>
                <a:cs typeface="Calibri" panose="020F0502020204030204" pitchFamily="34" charset="0"/>
              </a:rPr>
              <a:t>FEES STRUCTURE AND PAYMENT SCHEDULE</a:t>
            </a:r>
          </a:p>
        </p:txBody>
      </p:sp>
    </p:spTree>
    <p:extLst>
      <p:ext uri="{BB962C8B-B14F-4D97-AF65-F5344CB8AC3E}">
        <p14:creationId xmlns:p14="http://schemas.microsoft.com/office/powerpoint/2010/main" val="32086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308E61-3A45-4954-8675-A825219393D6}"/>
              </a:ext>
            </a:extLst>
          </p:cNvPr>
          <p:cNvSpPr>
            <a:spLocks noGrp="1"/>
          </p:cNvSpPr>
          <p:nvPr>
            <p:ph type="title"/>
          </p:nvPr>
        </p:nvSpPr>
        <p:spPr>
          <a:xfrm>
            <a:off x="1364974" y="101795"/>
            <a:ext cx="8794385" cy="1217911"/>
          </a:xfrm>
          <a:noFill/>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normAutofit/>
          </a:bodyPr>
          <a:lstStyle/>
          <a:p>
            <a:pPr algn="ctr"/>
            <a:r>
              <a:rPr lang="en-IN" b="1" dirty="0">
                <a:solidFill>
                  <a:srgbClr val="DDC619"/>
                </a:solidFill>
              </a:rPr>
              <a:t>GENERAL TERMS &amp; CONDITIONS</a:t>
            </a:r>
            <a:endParaRPr lang="en-US" altLang="en-US" b="1" dirty="0">
              <a:solidFill>
                <a:srgbClr val="DDC619"/>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74C6CB5-DBD1-4F5A-8577-D8EF41122F2A}"/>
              </a:ext>
            </a:extLst>
          </p:cNvPr>
          <p:cNvSpPr>
            <a:spLocks noGrp="1"/>
          </p:cNvSpPr>
          <p:nvPr>
            <p:ph idx="1"/>
          </p:nvPr>
        </p:nvSpPr>
        <p:spPr>
          <a:xfrm>
            <a:off x="563167" y="1452226"/>
            <a:ext cx="11015917" cy="5405773"/>
          </a:xfrm>
        </p:spPr>
        <p:txBody>
          <a:bodyPr>
            <a:normAutofit fontScale="77500" lnSpcReduction="20000"/>
          </a:bodyPr>
          <a:lstStyle/>
          <a:p>
            <a:pPr marL="0" indent="0">
              <a:buNone/>
            </a:pPr>
            <a:r>
              <a:rPr lang="en-IN" sz="3300" dirty="0"/>
              <a:t>   </a:t>
            </a:r>
            <a:r>
              <a:rPr lang="en-IN" sz="3300" u="sng" dirty="0"/>
              <a:t>PAYMENT SCHEDULE:</a:t>
            </a:r>
            <a:endParaRPr lang="en-IN" sz="2700" dirty="0"/>
          </a:p>
          <a:p>
            <a:pPr marL="0" indent="0">
              <a:buNone/>
            </a:pPr>
            <a:r>
              <a:rPr lang="en-IN" sz="2700" dirty="0"/>
              <a:t>    </a:t>
            </a:r>
            <a:r>
              <a:rPr lang="en-IN" sz="3100" dirty="0"/>
              <a:t>EMI Bifurcation -</a:t>
            </a:r>
          </a:p>
          <a:p>
            <a:r>
              <a:rPr lang="en-IN" sz="2900" dirty="0"/>
              <a:t>Down payment of Rs.50,000 - Before commencement of the course</a:t>
            </a:r>
          </a:p>
          <a:p>
            <a:r>
              <a:rPr lang="en-IN" sz="2900" dirty="0"/>
              <a:t>1</a:t>
            </a:r>
            <a:r>
              <a:rPr lang="en-IN" sz="2900" baseline="30000" dirty="0"/>
              <a:t>st</a:t>
            </a:r>
            <a:r>
              <a:rPr lang="en-IN" sz="2900" dirty="0"/>
              <a:t> Instalment of Rs.40,000 - After 45 days of the course commencement</a:t>
            </a:r>
          </a:p>
          <a:p>
            <a:r>
              <a:rPr lang="en-IN" sz="2900" dirty="0"/>
              <a:t>2</a:t>
            </a:r>
            <a:r>
              <a:rPr lang="en-IN" sz="2900" baseline="30000" dirty="0"/>
              <a:t>nd</a:t>
            </a:r>
            <a:r>
              <a:rPr lang="en-IN" sz="2900" dirty="0"/>
              <a:t> Instalment of Rs.40,000 - After 90 days of the course commencement</a:t>
            </a:r>
          </a:p>
          <a:p>
            <a:r>
              <a:rPr lang="en-IN" sz="2900" dirty="0"/>
              <a:t>3</a:t>
            </a:r>
            <a:r>
              <a:rPr lang="en-IN" sz="2900" baseline="30000" dirty="0"/>
              <a:t>rd</a:t>
            </a:r>
            <a:r>
              <a:rPr lang="en-IN" sz="2900" dirty="0"/>
              <a:t> Instalment of Rs.40,000 - After 135 days of the course commencement</a:t>
            </a:r>
            <a:br>
              <a:rPr lang="en-IN" dirty="0"/>
            </a:br>
            <a:r>
              <a:rPr lang="en-IN" dirty="0"/>
              <a:t>     </a:t>
            </a:r>
            <a:br>
              <a:rPr lang="en-IN" dirty="0"/>
            </a:br>
            <a:br>
              <a:rPr lang="en-IN" dirty="0"/>
            </a:br>
            <a:r>
              <a:rPr lang="en-IN" sz="3100" u="sng" dirty="0"/>
              <a:t>CANCELLATION</a:t>
            </a:r>
          </a:p>
          <a:p>
            <a:r>
              <a:rPr lang="en-IN" dirty="0"/>
              <a:t>Full refund if cancelation is done within 15 days of the course commencement.</a:t>
            </a:r>
          </a:p>
          <a:p>
            <a:r>
              <a:rPr lang="en-IN" dirty="0"/>
              <a:t>No refund after 15 days of the course.</a:t>
            </a:r>
          </a:p>
          <a:p>
            <a:pPr marL="0" indent="0">
              <a:buNone/>
            </a:pPr>
            <a:br>
              <a:rPr lang="en-IN" dirty="0"/>
            </a:br>
            <a:br>
              <a:rPr lang="en-IN" dirty="0"/>
            </a:br>
            <a:r>
              <a:rPr lang="en-IN" dirty="0"/>
              <a:t>   </a:t>
            </a:r>
            <a:r>
              <a:rPr lang="en-IN" sz="3100" u="sng" dirty="0"/>
              <a:t>Payment modes</a:t>
            </a:r>
          </a:p>
          <a:p>
            <a:pPr fontAlgn="base"/>
            <a:r>
              <a:rPr lang="en-IN" dirty="0"/>
              <a:t>Through 'Cheque'</a:t>
            </a:r>
          </a:p>
          <a:p>
            <a:pPr fontAlgn="base"/>
            <a:r>
              <a:rPr lang="en-IN" dirty="0"/>
              <a:t>Through online fund transfer (NEFT) mode</a:t>
            </a:r>
          </a:p>
        </p:txBody>
      </p:sp>
    </p:spTree>
    <p:extLst>
      <p:ext uri="{BB962C8B-B14F-4D97-AF65-F5344CB8AC3E}">
        <p14:creationId xmlns:p14="http://schemas.microsoft.com/office/powerpoint/2010/main" val="375481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1776-02AC-441C-91CF-F5360DBFE6EB}"/>
              </a:ext>
            </a:extLst>
          </p:cNvPr>
          <p:cNvSpPr>
            <a:spLocks noGrp="1"/>
          </p:cNvSpPr>
          <p:nvPr>
            <p:ph type="title"/>
          </p:nvPr>
        </p:nvSpPr>
        <p:spPr>
          <a:xfrm>
            <a:off x="3193774" y="246875"/>
            <a:ext cx="5380383" cy="575779"/>
          </a:xfrm>
          <a:ln>
            <a:solidFill>
              <a:schemeClr val="tx1">
                <a:lumMod val="65000"/>
              </a:schemeClr>
            </a:solidFill>
          </a:ln>
        </p:spPr>
        <p:txBody>
          <a:bodyPr>
            <a:normAutofit/>
          </a:bodyPr>
          <a:lstStyle/>
          <a:p>
            <a:pPr algn="ctr"/>
            <a:r>
              <a:rPr lang="en-IN" sz="3200" dirty="0">
                <a:solidFill>
                  <a:srgbClr val="DDC619"/>
                </a:solidFill>
              </a:rPr>
              <a:t>FAQs</a:t>
            </a:r>
          </a:p>
        </p:txBody>
      </p:sp>
      <p:sp>
        <p:nvSpPr>
          <p:cNvPr id="3" name="Content Placeholder 2">
            <a:extLst>
              <a:ext uri="{FF2B5EF4-FFF2-40B4-BE49-F238E27FC236}">
                <a16:creationId xmlns:a16="http://schemas.microsoft.com/office/drawing/2014/main" id="{B6E8F4AF-9632-4432-9ED3-6B1D59F21C02}"/>
              </a:ext>
            </a:extLst>
          </p:cNvPr>
          <p:cNvSpPr>
            <a:spLocks noGrp="1"/>
          </p:cNvSpPr>
          <p:nvPr>
            <p:ph idx="1"/>
          </p:nvPr>
        </p:nvSpPr>
        <p:spPr>
          <a:xfrm>
            <a:off x="185531" y="967409"/>
            <a:ext cx="11820938" cy="5749914"/>
          </a:xfrm>
        </p:spPr>
        <p:txBody>
          <a:bodyPr>
            <a:normAutofit fontScale="77500" lnSpcReduction="20000"/>
          </a:bodyPr>
          <a:lstStyle/>
          <a:p>
            <a:pPr marL="342900" indent="-342900">
              <a:lnSpc>
                <a:spcPct val="50000"/>
              </a:lnSpc>
              <a:buAutoNum type="arabicPeriod"/>
            </a:pPr>
            <a:r>
              <a:rPr lang="en-IN" sz="1800" spc="300" dirty="0">
                <a:solidFill>
                  <a:srgbClr val="DDC619"/>
                </a:solidFill>
              </a:rPr>
              <a:t>What will be the total duration for the course</a:t>
            </a:r>
            <a:r>
              <a:rPr lang="en-IN" sz="1800" spc="300" dirty="0"/>
              <a:t>?</a:t>
            </a:r>
          </a:p>
          <a:p>
            <a:pPr marL="0" indent="0">
              <a:lnSpc>
                <a:spcPct val="50000"/>
              </a:lnSpc>
              <a:buNone/>
            </a:pPr>
            <a:r>
              <a:rPr lang="en-IN" sz="1800" spc="300" dirty="0"/>
              <a:t>A- The chosen course will be a total of 400 hours.</a:t>
            </a:r>
          </a:p>
          <a:p>
            <a:pPr marL="0" indent="0">
              <a:buNone/>
            </a:pPr>
            <a:endParaRPr lang="en-IN" sz="1800" spc="300" dirty="0"/>
          </a:p>
          <a:p>
            <a:pPr marL="0" indent="0">
              <a:lnSpc>
                <a:spcPct val="50000"/>
              </a:lnSpc>
              <a:buNone/>
            </a:pPr>
            <a:r>
              <a:rPr lang="en-IN" sz="1800" spc="300" dirty="0">
                <a:solidFill>
                  <a:srgbClr val="DDC619"/>
                </a:solidFill>
              </a:rPr>
              <a:t>2. How long can I stretch a Level (100hours) ?</a:t>
            </a:r>
          </a:p>
          <a:p>
            <a:pPr marL="0" indent="0">
              <a:lnSpc>
                <a:spcPct val="50000"/>
              </a:lnSpc>
              <a:buNone/>
            </a:pPr>
            <a:r>
              <a:rPr lang="en-IN" sz="1800" spc="300" dirty="0"/>
              <a:t>A- The stretch of each Level lasts for 18 months.</a:t>
            </a:r>
          </a:p>
          <a:p>
            <a:pPr marL="0" indent="0">
              <a:lnSpc>
                <a:spcPct val="50000"/>
              </a:lnSpc>
              <a:buNone/>
            </a:pPr>
            <a:endParaRPr lang="en-US" sz="1800" spc="300" dirty="0"/>
          </a:p>
          <a:p>
            <a:pPr marL="0" indent="0">
              <a:lnSpc>
                <a:spcPct val="100000"/>
              </a:lnSpc>
              <a:buNone/>
            </a:pPr>
            <a:r>
              <a:rPr lang="en-IN" sz="1800" spc="300" dirty="0">
                <a:solidFill>
                  <a:srgbClr val="DDC619"/>
                </a:solidFill>
              </a:rPr>
              <a:t>3.What are the benefits for learning coding?</a:t>
            </a:r>
          </a:p>
          <a:p>
            <a:pPr>
              <a:lnSpc>
                <a:spcPct val="100000"/>
              </a:lnSpc>
            </a:pPr>
            <a:r>
              <a:rPr lang="en-IN" sz="1800" spc="300" dirty="0"/>
              <a:t>Improves problem solving skills. </a:t>
            </a:r>
          </a:p>
          <a:p>
            <a:pPr>
              <a:lnSpc>
                <a:spcPct val="100000"/>
              </a:lnSpc>
            </a:pPr>
            <a:r>
              <a:rPr lang="en-IN" sz="1800" spc="300" dirty="0"/>
              <a:t>Coding fosters creativity. </a:t>
            </a:r>
          </a:p>
          <a:p>
            <a:pPr>
              <a:lnSpc>
                <a:spcPct val="100000"/>
              </a:lnSpc>
            </a:pPr>
            <a:r>
              <a:rPr lang="en-IN" sz="1800" spc="300" dirty="0"/>
              <a:t>Helps builds Logical thinking.</a:t>
            </a:r>
          </a:p>
          <a:p>
            <a:pPr>
              <a:lnSpc>
                <a:spcPct val="100000"/>
              </a:lnSpc>
            </a:pPr>
            <a:r>
              <a:rPr lang="en-IN" sz="1800" spc="300" dirty="0"/>
              <a:t>Coding improves math skills.</a:t>
            </a:r>
          </a:p>
          <a:p>
            <a:pPr>
              <a:lnSpc>
                <a:spcPct val="100000"/>
              </a:lnSpc>
            </a:pPr>
            <a:r>
              <a:rPr lang="en-IN" sz="1800" spc="300" dirty="0"/>
              <a:t>It opens up a world of possibilities.</a:t>
            </a:r>
          </a:p>
          <a:p>
            <a:pPr>
              <a:lnSpc>
                <a:spcPct val="100000"/>
              </a:lnSpc>
            </a:pPr>
            <a:r>
              <a:rPr lang="en-IN" sz="1800" spc="300" dirty="0"/>
              <a:t>Coding helps to focus &amp; develop child’s brain.</a:t>
            </a:r>
          </a:p>
          <a:p>
            <a:pPr>
              <a:lnSpc>
                <a:spcPct val="100000"/>
              </a:lnSpc>
            </a:pPr>
            <a:r>
              <a:rPr lang="en-IN" sz="1800" spc="300" dirty="0"/>
              <a:t>Coding will help the student to develop mobile application </a:t>
            </a:r>
            <a:r>
              <a:rPr lang="en-IN" sz="1800" spc="300"/>
              <a:t>and website.</a:t>
            </a:r>
            <a:endParaRPr lang="en-IN" sz="1800" spc="300" dirty="0"/>
          </a:p>
          <a:p>
            <a:pPr marL="0" indent="0">
              <a:lnSpc>
                <a:spcPct val="100000"/>
              </a:lnSpc>
              <a:buNone/>
            </a:pPr>
            <a:endParaRPr lang="en-US" sz="1800" spc="300" dirty="0"/>
          </a:p>
          <a:p>
            <a:pPr marL="0" indent="0">
              <a:lnSpc>
                <a:spcPct val="100000"/>
              </a:lnSpc>
              <a:buNone/>
            </a:pPr>
            <a:r>
              <a:rPr lang="en-IN" sz="1800" spc="300" dirty="0">
                <a:solidFill>
                  <a:srgbClr val="DDC619"/>
                </a:solidFill>
              </a:rPr>
              <a:t>4.Who will come to teach the students?</a:t>
            </a:r>
          </a:p>
          <a:p>
            <a:pPr marL="0" indent="0">
              <a:lnSpc>
                <a:spcPct val="100000"/>
              </a:lnSpc>
              <a:buNone/>
            </a:pPr>
            <a:r>
              <a:rPr lang="en-IN" sz="1800" spc="300" dirty="0"/>
              <a:t>A- Certified trainers who are expert &amp; professional in their work.</a:t>
            </a:r>
          </a:p>
          <a:p>
            <a:pPr marL="0" indent="0">
              <a:lnSpc>
                <a:spcPct val="100000"/>
              </a:lnSpc>
              <a:buNone/>
            </a:pPr>
            <a:endParaRPr lang="en-US" sz="1800" spc="300" dirty="0"/>
          </a:p>
          <a:p>
            <a:pPr marL="0" indent="0">
              <a:lnSpc>
                <a:spcPct val="100000"/>
              </a:lnSpc>
              <a:buNone/>
            </a:pPr>
            <a:r>
              <a:rPr lang="en-US" sz="1800" spc="300" dirty="0">
                <a:solidFill>
                  <a:srgbClr val="DDC619"/>
                </a:solidFill>
              </a:rPr>
              <a:t>5. How do we join this program?</a:t>
            </a:r>
          </a:p>
          <a:p>
            <a:pPr marL="0" indent="0">
              <a:lnSpc>
                <a:spcPct val="100000"/>
              </a:lnSpc>
              <a:buNone/>
            </a:pPr>
            <a:r>
              <a:rPr lang="en-US" sz="1800" spc="300" dirty="0"/>
              <a:t>A- Online registration on the website: </a:t>
            </a:r>
            <a:r>
              <a:rPr lang="en-US" sz="1800" spc="300" dirty="0">
                <a:hlinkClick r:id="rId2"/>
              </a:rPr>
              <a:t>www.Whizjuniors.com/premium</a:t>
            </a:r>
            <a:endParaRPr lang="en-US" sz="1800" spc="300" dirty="0"/>
          </a:p>
          <a:p>
            <a:pPr marL="0" indent="0">
              <a:lnSpc>
                <a:spcPct val="100000"/>
              </a:lnSpc>
              <a:buNone/>
            </a:pPr>
            <a:r>
              <a:rPr lang="en-US" sz="1800" spc="300" dirty="0"/>
              <a:t>Also, Offline registrations, contact: 7666 188 188</a:t>
            </a:r>
          </a:p>
        </p:txBody>
      </p:sp>
    </p:spTree>
    <p:extLst>
      <p:ext uri="{BB962C8B-B14F-4D97-AF65-F5344CB8AC3E}">
        <p14:creationId xmlns:p14="http://schemas.microsoft.com/office/powerpoint/2010/main" val="331725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A0CE-61E9-4F18-B27B-9D6366D1194A}"/>
              </a:ext>
            </a:extLst>
          </p:cNvPr>
          <p:cNvSpPr>
            <a:spLocks noGrp="1"/>
          </p:cNvSpPr>
          <p:nvPr>
            <p:ph type="title"/>
          </p:nvPr>
        </p:nvSpPr>
        <p:spPr>
          <a:xfrm>
            <a:off x="2650957" y="2057400"/>
            <a:ext cx="6890085" cy="2743200"/>
          </a:xfrm>
          <a:ln>
            <a:solidFill>
              <a:srgbClr val="DDC619"/>
            </a:solidFill>
          </a:ln>
        </p:spPr>
        <p:txBody>
          <a:bodyPr>
            <a:normAutofit fontScale="90000"/>
          </a:bodyPr>
          <a:lstStyle/>
          <a:p>
            <a:pPr algn="ctr"/>
            <a:r>
              <a:rPr lang="en-US" sz="11500" b="1" u="sng" dirty="0"/>
              <a:t>THANK YOU</a:t>
            </a:r>
            <a:endParaRPr lang="en-IN" sz="11500" b="1" u="sng" dirty="0"/>
          </a:p>
        </p:txBody>
      </p:sp>
    </p:spTree>
    <p:extLst>
      <p:ext uri="{BB962C8B-B14F-4D97-AF65-F5344CB8AC3E}">
        <p14:creationId xmlns:p14="http://schemas.microsoft.com/office/powerpoint/2010/main" val="103134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603024" y="203449"/>
            <a:ext cx="8589365" cy="1073713"/>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DDC619"/>
              </a:buClr>
              <a:buSzPts val="4400"/>
              <a:buFont typeface="Calibri"/>
              <a:buNone/>
            </a:pPr>
            <a:r>
              <a:rPr lang="en-IN" sz="4400" b="1" i="0" u="none" strike="noStrike" cap="none" dirty="0">
                <a:solidFill>
                  <a:srgbClr val="DDC619"/>
                </a:solidFill>
                <a:latin typeface="Calibri"/>
                <a:ea typeface="Calibri"/>
                <a:cs typeface="Calibri"/>
                <a:sym typeface="Calibri"/>
              </a:rPr>
              <a:t>WHIZJUNIORS </a:t>
            </a:r>
            <a:endParaRPr sz="4400" b="1" i="0" u="none" strike="noStrike" cap="none" dirty="0">
              <a:solidFill>
                <a:srgbClr val="DDC619"/>
              </a:solidFill>
              <a:latin typeface="Calibri"/>
              <a:ea typeface="Calibri"/>
              <a:cs typeface="Calibri"/>
              <a:sym typeface="Calibri"/>
            </a:endParaRPr>
          </a:p>
        </p:txBody>
      </p:sp>
      <p:sp>
        <p:nvSpPr>
          <p:cNvPr id="168" name="Google Shape;168;p26"/>
          <p:cNvSpPr txBox="1"/>
          <p:nvPr/>
        </p:nvSpPr>
        <p:spPr>
          <a:xfrm>
            <a:off x="5122098" y="1046329"/>
            <a:ext cx="1551216" cy="461665"/>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0" i="0" u="none" strike="noStrike" cap="none" dirty="0">
                <a:solidFill>
                  <a:schemeClr val="lt1"/>
                </a:solidFill>
                <a:latin typeface="Calibri"/>
                <a:ea typeface="Calibri"/>
                <a:cs typeface="Calibri"/>
                <a:sym typeface="Calibri"/>
              </a:rPr>
              <a:t>Milestones</a:t>
            </a:r>
            <a:endParaRPr sz="2400" b="0" i="0" u="none" strike="noStrike" cap="none" dirty="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0A134AC7-CFEA-403A-8F28-74C8A4B55224}"/>
              </a:ext>
            </a:extLst>
          </p:cNvPr>
          <p:cNvSpPr txBox="1"/>
          <p:nvPr/>
        </p:nvSpPr>
        <p:spPr>
          <a:xfrm>
            <a:off x="2475039" y="2093361"/>
            <a:ext cx="2767573" cy="646331"/>
          </a:xfrm>
          <a:prstGeom prst="rect">
            <a:avLst/>
          </a:prstGeom>
          <a:noFill/>
        </p:spPr>
        <p:txBody>
          <a:bodyPr wrap="square" rtlCol="0">
            <a:spAutoFit/>
          </a:bodyPr>
          <a:lstStyle/>
          <a:p>
            <a:r>
              <a:rPr lang="en-IN" sz="3200" b="1" u="sng" dirty="0">
                <a:latin typeface="Calibri" panose="020F0502020204030204" pitchFamily="34" charset="0"/>
                <a:cs typeface="Calibri" panose="020F0502020204030204" pitchFamily="34" charset="0"/>
              </a:rPr>
              <a:t>1130 </a:t>
            </a:r>
            <a:r>
              <a:rPr lang="en-IN" sz="3600" b="1" u="sng" dirty="0">
                <a:latin typeface="Calibri" panose="020F0502020204030204" pitchFamily="34" charset="0"/>
                <a:cs typeface="Calibri" panose="020F0502020204030204" pitchFamily="34" charset="0"/>
              </a:rPr>
              <a:t>+</a:t>
            </a:r>
            <a:r>
              <a:rPr lang="en-IN" sz="3200" b="1" u="sng" dirty="0">
                <a:latin typeface="Calibri" panose="020F0502020204030204" pitchFamily="34" charset="0"/>
                <a:cs typeface="Calibri" panose="020F0502020204030204" pitchFamily="34" charset="0"/>
              </a:rPr>
              <a:t> Schools</a:t>
            </a:r>
          </a:p>
        </p:txBody>
      </p:sp>
      <p:grpSp>
        <p:nvGrpSpPr>
          <p:cNvPr id="126" name="Group 125">
            <a:extLst>
              <a:ext uri="{FF2B5EF4-FFF2-40B4-BE49-F238E27FC236}">
                <a16:creationId xmlns:a16="http://schemas.microsoft.com/office/drawing/2014/main" id="{306E97DC-9E37-46A5-BB44-4633925C5A19}"/>
              </a:ext>
            </a:extLst>
          </p:cNvPr>
          <p:cNvGrpSpPr/>
          <p:nvPr/>
        </p:nvGrpSpPr>
        <p:grpSpPr>
          <a:xfrm>
            <a:off x="1115797" y="3479203"/>
            <a:ext cx="1124715" cy="1073713"/>
            <a:chOff x="9684422" y="2816313"/>
            <a:chExt cx="1402715" cy="1402715"/>
          </a:xfrm>
        </p:grpSpPr>
        <p:sp>
          <p:nvSpPr>
            <p:cNvPr id="127" name="Google Shape;467;p8">
              <a:extLst>
                <a:ext uri="{FF2B5EF4-FFF2-40B4-BE49-F238E27FC236}">
                  <a16:creationId xmlns:a16="http://schemas.microsoft.com/office/drawing/2014/main" id="{58F79B6D-5C0E-48B9-AE35-EF76104518CD}"/>
                </a:ext>
              </a:extLst>
            </p:cNvPr>
            <p:cNvSpPr/>
            <p:nvPr/>
          </p:nvSpPr>
          <p:spPr>
            <a:xfrm>
              <a:off x="9684422" y="2816313"/>
              <a:ext cx="1402715" cy="1402715"/>
            </a:xfrm>
            <a:custGeom>
              <a:avLst/>
              <a:gdLst/>
              <a:ahLst/>
              <a:cxnLst/>
              <a:rect l="l" t="t" r="r" b="b"/>
              <a:pathLst>
                <a:path w="1402715" h="1402714" extrusionOk="0">
                  <a:moveTo>
                    <a:pt x="701167" y="0"/>
                  </a:moveTo>
                  <a:lnTo>
                    <a:pt x="653161" y="1617"/>
                  </a:lnTo>
                  <a:lnTo>
                    <a:pt x="606024" y="6400"/>
                  </a:lnTo>
                  <a:lnTo>
                    <a:pt x="559859" y="14245"/>
                  </a:lnTo>
                  <a:lnTo>
                    <a:pt x="514771" y="25046"/>
                  </a:lnTo>
                  <a:lnTo>
                    <a:pt x="470865" y="38700"/>
                  </a:lnTo>
                  <a:lnTo>
                    <a:pt x="428244" y="55102"/>
                  </a:lnTo>
                  <a:lnTo>
                    <a:pt x="387014" y="74147"/>
                  </a:lnTo>
                  <a:lnTo>
                    <a:pt x="347278" y="95731"/>
                  </a:lnTo>
                  <a:lnTo>
                    <a:pt x="309141" y="119750"/>
                  </a:lnTo>
                  <a:lnTo>
                    <a:pt x="272708" y="146099"/>
                  </a:lnTo>
                  <a:lnTo>
                    <a:pt x="238082" y="174674"/>
                  </a:lnTo>
                  <a:lnTo>
                    <a:pt x="205370" y="205370"/>
                  </a:lnTo>
                  <a:lnTo>
                    <a:pt x="174674" y="238082"/>
                  </a:lnTo>
                  <a:lnTo>
                    <a:pt x="146099" y="272708"/>
                  </a:lnTo>
                  <a:lnTo>
                    <a:pt x="119750" y="309141"/>
                  </a:lnTo>
                  <a:lnTo>
                    <a:pt x="95731" y="347278"/>
                  </a:lnTo>
                  <a:lnTo>
                    <a:pt x="74147" y="387014"/>
                  </a:lnTo>
                  <a:lnTo>
                    <a:pt x="55102" y="428244"/>
                  </a:lnTo>
                  <a:lnTo>
                    <a:pt x="38700" y="470865"/>
                  </a:lnTo>
                  <a:lnTo>
                    <a:pt x="25046" y="514771"/>
                  </a:lnTo>
                  <a:lnTo>
                    <a:pt x="14245" y="559859"/>
                  </a:lnTo>
                  <a:lnTo>
                    <a:pt x="6400" y="606024"/>
                  </a:lnTo>
                  <a:lnTo>
                    <a:pt x="1617" y="653161"/>
                  </a:lnTo>
                  <a:lnTo>
                    <a:pt x="0" y="701166"/>
                  </a:lnTo>
                  <a:lnTo>
                    <a:pt x="1617" y="749173"/>
                  </a:lnTo>
                  <a:lnTo>
                    <a:pt x="6400" y="796312"/>
                  </a:lnTo>
                  <a:lnTo>
                    <a:pt x="14245" y="842478"/>
                  </a:lnTo>
                  <a:lnTo>
                    <a:pt x="25046" y="887567"/>
                  </a:lnTo>
                  <a:lnTo>
                    <a:pt x="38700" y="931475"/>
                  </a:lnTo>
                  <a:lnTo>
                    <a:pt x="55102" y="974096"/>
                  </a:lnTo>
                  <a:lnTo>
                    <a:pt x="74147" y="1015328"/>
                  </a:lnTo>
                  <a:lnTo>
                    <a:pt x="95731" y="1055064"/>
                  </a:lnTo>
                  <a:lnTo>
                    <a:pt x="119750" y="1093202"/>
                  </a:lnTo>
                  <a:lnTo>
                    <a:pt x="146099" y="1129635"/>
                  </a:lnTo>
                  <a:lnTo>
                    <a:pt x="174674" y="1164261"/>
                  </a:lnTo>
                  <a:lnTo>
                    <a:pt x="205370" y="1196974"/>
                  </a:lnTo>
                  <a:lnTo>
                    <a:pt x="238082" y="1227671"/>
                  </a:lnTo>
                  <a:lnTo>
                    <a:pt x="272708" y="1256246"/>
                  </a:lnTo>
                  <a:lnTo>
                    <a:pt x="309141" y="1282595"/>
                  </a:lnTo>
                  <a:lnTo>
                    <a:pt x="347278" y="1306614"/>
                  </a:lnTo>
                  <a:lnTo>
                    <a:pt x="387014" y="1328198"/>
                  </a:lnTo>
                  <a:lnTo>
                    <a:pt x="428244" y="1347244"/>
                  </a:lnTo>
                  <a:lnTo>
                    <a:pt x="470865" y="1363645"/>
                  </a:lnTo>
                  <a:lnTo>
                    <a:pt x="514771" y="1377299"/>
                  </a:lnTo>
                  <a:lnTo>
                    <a:pt x="559859" y="1388101"/>
                  </a:lnTo>
                  <a:lnTo>
                    <a:pt x="606024" y="1395945"/>
                  </a:lnTo>
                  <a:lnTo>
                    <a:pt x="653161" y="1400729"/>
                  </a:lnTo>
                  <a:lnTo>
                    <a:pt x="701167" y="1402346"/>
                  </a:lnTo>
                  <a:lnTo>
                    <a:pt x="749173" y="1400729"/>
                  </a:lnTo>
                  <a:lnTo>
                    <a:pt x="796312" y="1395945"/>
                  </a:lnTo>
                  <a:lnTo>
                    <a:pt x="842478" y="1388101"/>
                  </a:lnTo>
                  <a:lnTo>
                    <a:pt x="887567" y="1377299"/>
                  </a:lnTo>
                  <a:lnTo>
                    <a:pt x="931475" y="1363645"/>
                  </a:lnTo>
                  <a:lnTo>
                    <a:pt x="974096" y="1347244"/>
                  </a:lnTo>
                  <a:lnTo>
                    <a:pt x="1015328" y="1328198"/>
                  </a:lnTo>
                  <a:lnTo>
                    <a:pt x="1055064" y="1306614"/>
                  </a:lnTo>
                  <a:lnTo>
                    <a:pt x="1093202" y="1282595"/>
                  </a:lnTo>
                  <a:lnTo>
                    <a:pt x="1129635" y="1256246"/>
                  </a:lnTo>
                  <a:lnTo>
                    <a:pt x="1164261" y="1227671"/>
                  </a:lnTo>
                  <a:lnTo>
                    <a:pt x="1196975" y="1196974"/>
                  </a:lnTo>
                  <a:lnTo>
                    <a:pt x="1227671" y="1164261"/>
                  </a:lnTo>
                  <a:lnTo>
                    <a:pt x="1256246" y="1129635"/>
                  </a:lnTo>
                  <a:lnTo>
                    <a:pt x="1282595" y="1093202"/>
                  </a:lnTo>
                  <a:lnTo>
                    <a:pt x="1306614" y="1055064"/>
                  </a:lnTo>
                  <a:lnTo>
                    <a:pt x="1328198" y="1015328"/>
                  </a:lnTo>
                  <a:lnTo>
                    <a:pt x="1347244" y="974096"/>
                  </a:lnTo>
                  <a:lnTo>
                    <a:pt x="1363645" y="931475"/>
                  </a:lnTo>
                  <a:lnTo>
                    <a:pt x="1377299" y="887567"/>
                  </a:lnTo>
                  <a:lnTo>
                    <a:pt x="1388101" y="842478"/>
                  </a:lnTo>
                  <a:lnTo>
                    <a:pt x="1395945" y="796312"/>
                  </a:lnTo>
                  <a:lnTo>
                    <a:pt x="1400729" y="749173"/>
                  </a:lnTo>
                  <a:lnTo>
                    <a:pt x="1402346" y="701166"/>
                  </a:lnTo>
                  <a:lnTo>
                    <a:pt x="1400729" y="653161"/>
                  </a:lnTo>
                  <a:lnTo>
                    <a:pt x="1395945" y="606024"/>
                  </a:lnTo>
                  <a:lnTo>
                    <a:pt x="1388101" y="559859"/>
                  </a:lnTo>
                  <a:lnTo>
                    <a:pt x="1377299" y="514771"/>
                  </a:lnTo>
                  <a:lnTo>
                    <a:pt x="1363645" y="470865"/>
                  </a:lnTo>
                  <a:lnTo>
                    <a:pt x="1347244" y="428244"/>
                  </a:lnTo>
                  <a:lnTo>
                    <a:pt x="1328198" y="387014"/>
                  </a:lnTo>
                  <a:lnTo>
                    <a:pt x="1306614" y="347278"/>
                  </a:lnTo>
                  <a:lnTo>
                    <a:pt x="1282595" y="309141"/>
                  </a:lnTo>
                  <a:lnTo>
                    <a:pt x="1256246" y="272708"/>
                  </a:lnTo>
                  <a:lnTo>
                    <a:pt x="1227671" y="238082"/>
                  </a:lnTo>
                  <a:lnTo>
                    <a:pt x="1196975" y="205370"/>
                  </a:lnTo>
                  <a:lnTo>
                    <a:pt x="1164261" y="174674"/>
                  </a:lnTo>
                  <a:lnTo>
                    <a:pt x="1129635" y="146099"/>
                  </a:lnTo>
                  <a:lnTo>
                    <a:pt x="1093202" y="119750"/>
                  </a:lnTo>
                  <a:lnTo>
                    <a:pt x="1055064" y="95731"/>
                  </a:lnTo>
                  <a:lnTo>
                    <a:pt x="1015328" y="74147"/>
                  </a:lnTo>
                  <a:lnTo>
                    <a:pt x="974096" y="55102"/>
                  </a:lnTo>
                  <a:lnTo>
                    <a:pt x="931475" y="38700"/>
                  </a:lnTo>
                  <a:lnTo>
                    <a:pt x="887567" y="25046"/>
                  </a:lnTo>
                  <a:lnTo>
                    <a:pt x="842478" y="14245"/>
                  </a:lnTo>
                  <a:lnTo>
                    <a:pt x="796312" y="6400"/>
                  </a:lnTo>
                  <a:lnTo>
                    <a:pt x="749173" y="1617"/>
                  </a:lnTo>
                  <a:lnTo>
                    <a:pt x="701167" y="0"/>
                  </a:lnTo>
                  <a:close/>
                </a:path>
              </a:pathLst>
            </a:custGeom>
            <a:solidFill>
              <a:srgbClr val="DDC61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468;p8">
              <a:extLst>
                <a:ext uri="{FF2B5EF4-FFF2-40B4-BE49-F238E27FC236}">
                  <a16:creationId xmlns:a16="http://schemas.microsoft.com/office/drawing/2014/main" id="{F7752877-FC8D-4DCF-920A-FE29AFE21F1D}"/>
                </a:ext>
              </a:extLst>
            </p:cNvPr>
            <p:cNvSpPr/>
            <p:nvPr/>
          </p:nvSpPr>
          <p:spPr>
            <a:xfrm>
              <a:off x="9759860" y="2896104"/>
              <a:ext cx="1251585" cy="1251585"/>
            </a:xfrm>
            <a:custGeom>
              <a:avLst/>
              <a:gdLst/>
              <a:ahLst/>
              <a:cxnLst/>
              <a:rect l="l" t="t" r="r" b="b"/>
              <a:pathLst>
                <a:path w="1251584" h="1251585" extrusionOk="0">
                  <a:moveTo>
                    <a:pt x="625728" y="0"/>
                  </a:moveTo>
                  <a:lnTo>
                    <a:pt x="576828" y="1882"/>
                  </a:lnTo>
                  <a:lnTo>
                    <a:pt x="528957" y="7437"/>
                  </a:lnTo>
                  <a:lnTo>
                    <a:pt x="482255" y="16525"/>
                  </a:lnTo>
                  <a:lnTo>
                    <a:pt x="436860" y="29008"/>
                  </a:lnTo>
                  <a:lnTo>
                    <a:pt x="392912" y="44746"/>
                  </a:lnTo>
                  <a:lnTo>
                    <a:pt x="350549" y="63599"/>
                  </a:lnTo>
                  <a:lnTo>
                    <a:pt x="309911" y="85430"/>
                  </a:lnTo>
                  <a:lnTo>
                    <a:pt x="271138" y="110098"/>
                  </a:lnTo>
                  <a:lnTo>
                    <a:pt x="234367" y="137465"/>
                  </a:lnTo>
                  <a:lnTo>
                    <a:pt x="199739" y="167392"/>
                  </a:lnTo>
                  <a:lnTo>
                    <a:pt x="167392" y="199739"/>
                  </a:lnTo>
                  <a:lnTo>
                    <a:pt x="137465" y="234367"/>
                  </a:lnTo>
                  <a:lnTo>
                    <a:pt x="110098" y="271138"/>
                  </a:lnTo>
                  <a:lnTo>
                    <a:pt x="85430" y="309911"/>
                  </a:lnTo>
                  <a:lnTo>
                    <a:pt x="63599" y="350549"/>
                  </a:lnTo>
                  <a:lnTo>
                    <a:pt x="44746" y="392912"/>
                  </a:lnTo>
                  <a:lnTo>
                    <a:pt x="29008" y="436860"/>
                  </a:lnTo>
                  <a:lnTo>
                    <a:pt x="16525" y="482255"/>
                  </a:lnTo>
                  <a:lnTo>
                    <a:pt x="7437" y="528957"/>
                  </a:lnTo>
                  <a:lnTo>
                    <a:pt x="1882" y="576828"/>
                  </a:lnTo>
                  <a:lnTo>
                    <a:pt x="0" y="625728"/>
                  </a:lnTo>
                  <a:lnTo>
                    <a:pt x="1882" y="674629"/>
                  </a:lnTo>
                  <a:lnTo>
                    <a:pt x="7437" y="722500"/>
                  </a:lnTo>
                  <a:lnTo>
                    <a:pt x="16525" y="769202"/>
                  </a:lnTo>
                  <a:lnTo>
                    <a:pt x="29008" y="814597"/>
                  </a:lnTo>
                  <a:lnTo>
                    <a:pt x="44746" y="858545"/>
                  </a:lnTo>
                  <a:lnTo>
                    <a:pt x="63599" y="900908"/>
                  </a:lnTo>
                  <a:lnTo>
                    <a:pt x="85430" y="941546"/>
                  </a:lnTo>
                  <a:lnTo>
                    <a:pt x="110098" y="980319"/>
                  </a:lnTo>
                  <a:lnTo>
                    <a:pt x="137465" y="1017090"/>
                  </a:lnTo>
                  <a:lnTo>
                    <a:pt x="167392" y="1051718"/>
                  </a:lnTo>
                  <a:lnTo>
                    <a:pt x="199739" y="1084065"/>
                  </a:lnTo>
                  <a:lnTo>
                    <a:pt x="234367" y="1113992"/>
                  </a:lnTo>
                  <a:lnTo>
                    <a:pt x="271138" y="1141359"/>
                  </a:lnTo>
                  <a:lnTo>
                    <a:pt x="309911" y="1166027"/>
                  </a:lnTo>
                  <a:lnTo>
                    <a:pt x="350549" y="1187858"/>
                  </a:lnTo>
                  <a:lnTo>
                    <a:pt x="392912" y="1206711"/>
                  </a:lnTo>
                  <a:lnTo>
                    <a:pt x="436860" y="1222449"/>
                  </a:lnTo>
                  <a:lnTo>
                    <a:pt x="482255" y="1234932"/>
                  </a:lnTo>
                  <a:lnTo>
                    <a:pt x="528957" y="1244020"/>
                  </a:lnTo>
                  <a:lnTo>
                    <a:pt x="576828" y="1249575"/>
                  </a:lnTo>
                  <a:lnTo>
                    <a:pt x="625728" y="1251458"/>
                  </a:lnTo>
                  <a:lnTo>
                    <a:pt x="674629" y="1249575"/>
                  </a:lnTo>
                  <a:lnTo>
                    <a:pt x="722500" y="1244020"/>
                  </a:lnTo>
                  <a:lnTo>
                    <a:pt x="769202" y="1234932"/>
                  </a:lnTo>
                  <a:lnTo>
                    <a:pt x="814597" y="1222449"/>
                  </a:lnTo>
                  <a:lnTo>
                    <a:pt x="858545" y="1206711"/>
                  </a:lnTo>
                  <a:lnTo>
                    <a:pt x="900908" y="1187858"/>
                  </a:lnTo>
                  <a:lnTo>
                    <a:pt x="941546" y="1166027"/>
                  </a:lnTo>
                  <a:lnTo>
                    <a:pt x="980319" y="1141359"/>
                  </a:lnTo>
                  <a:lnTo>
                    <a:pt x="1017090" y="1113992"/>
                  </a:lnTo>
                  <a:lnTo>
                    <a:pt x="1051718" y="1084065"/>
                  </a:lnTo>
                  <a:lnTo>
                    <a:pt x="1084065" y="1051718"/>
                  </a:lnTo>
                  <a:lnTo>
                    <a:pt x="1113992" y="1017090"/>
                  </a:lnTo>
                  <a:lnTo>
                    <a:pt x="1141359" y="980319"/>
                  </a:lnTo>
                  <a:lnTo>
                    <a:pt x="1166027" y="941546"/>
                  </a:lnTo>
                  <a:lnTo>
                    <a:pt x="1187858" y="900908"/>
                  </a:lnTo>
                  <a:lnTo>
                    <a:pt x="1206711" y="858545"/>
                  </a:lnTo>
                  <a:lnTo>
                    <a:pt x="1222449" y="814597"/>
                  </a:lnTo>
                  <a:lnTo>
                    <a:pt x="1234932" y="769202"/>
                  </a:lnTo>
                  <a:lnTo>
                    <a:pt x="1244020" y="722500"/>
                  </a:lnTo>
                  <a:lnTo>
                    <a:pt x="1249575" y="674629"/>
                  </a:lnTo>
                  <a:lnTo>
                    <a:pt x="1251457" y="625728"/>
                  </a:lnTo>
                  <a:lnTo>
                    <a:pt x="1249575" y="576828"/>
                  </a:lnTo>
                  <a:lnTo>
                    <a:pt x="1244020" y="528957"/>
                  </a:lnTo>
                  <a:lnTo>
                    <a:pt x="1234932" y="482255"/>
                  </a:lnTo>
                  <a:lnTo>
                    <a:pt x="1222449" y="436860"/>
                  </a:lnTo>
                  <a:lnTo>
                    <a:pt x="1206711" y="392912"/>
                  </a:lnTo>
                  <a:lnTo>
                    <a:pt x="1187858" y="350549"/>
                  </a:lnTo>
                  <a:lnTo>
                    <a:pt x="1166027" y="309911"/>
                  </a:lnTo>
                  <a:lnTo>
                    <a:pt x="1141359" y="271138"/>
                  </a:lnTo>
                  <a:lnTo>
                    <a:pt x="1113992" y="234367"/>
                  </a:lnTo>
                  <a:lnTo>
                    <a:pt x="1084065" y="199739"/>
                  </a:lnTo>
                  <a:lnTo>
                    <a:pt x="1051718" y="167392"/>
                  </a:lnTo>
                  <a:lnTo>
                    <a:pt x="1017090" y="137465"/>
                  </a:lnTo>
                  <a:lnTo>
                    <a:pt x="980319" y="110098"/>
                  </a:lnTo>
                  <a:lnTo>
                    <a:pt x="941546" y="85430"/>
                  </a:lnTo>
                  <a:lnTo>
                    <a:pt x="900908" y="63599"/>
                  </a:lnTo>
                  <a:lnTo>
                    <a:pt x="858545" y="44746"/>
                  </a:lnTo>
                  <a:lnTo>
                    <a:pt x="814597" y="29008"/>
                  </a:lnTo>
                  <a:lnTo>
                    <a:pt x="769202" y="16525"/>
                  </a:lnTo>
                  <a:lnTo>
                    <a:pt x="722500" y="7437"/>
                  </a:lnTo>
                  <a:lnTo>
                    <a:pt x="674629" y="1882"/>
                  </a:lnTo>
                  <a:lnTo>
                    <a:pt x="625728" y="0"/>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9" name="Google Shape;469;p8">
              <a:extLst>
                <a:ext uri="{FF2B5EF4-FFF2-40B4-BE49-F238E27FC236}">
                  <a16:creationId xmlns:a16="http://schemas.microsoft.com/office/drawing/2014/main" id="{942D8531-3CA4-46D6-9421-149C4B7C5FF1}"/>
                </a:ext>
              </a:extLst>
            </p:cNvPr>
            <p:cNvSpPr/>
            <p:nvPr/>
          </p:nvSpPr>
          <p:spPr>
            <a:xfrm>
              <a:off x="10156545" y="3190432"/>
              <a:ext cx="457200" cy="650875"/>
            </a:xfrm>
            <a:custGeom>
              <a:avLst/>
              <a:gdLst/>
              <a:ahLst/>
              <a:cxnLst/>
              <a:rect l="l" t="t" r="r" b="b"/>
              <a:pathLst>
                <a:path w="457200" h="650875" extrusionOk="0">
                  <a:moveTo>
                    <a:pt x="224547" y="0"/>
                  </a:moveTo>
                  <a:lnTo>
                    <a:pt x="182260" y="4452"/>
                  </a:lnTo>
                  <a:lnTo>
                    <a:pt x="142058" y="16488"/>
                  </a:lnTo>
                  <a:lnTo>
                    <a:pt x="105030" y="35415"/>
                  </a:lnTo>
                  <a:lnTo>
                    <a:pt x="72268" y="60544"/>
                  </a:lnTo>
                  <a:lnTo>
                    <a:pt x="44861" y="91183"/>
                  </a:lnTo>
                  <a:lnTo>
                    <a:pt x="23901" y="126642"/>
                  </a:lnTo>
                  <a:lnTo>
                    <a:pt x="8093" y="166550"/>
                  </a:lnTo>
                  <a:lnTo>
                    <a:pt x="0" y="211288"/>
                  </a:lnTo>
                  <a:lnTo>
                    <a:pt x="1233" y="256485"/>
                  </a:lnTo>
                  <a:lnTo>
                    <a:pt x="19464" y="324502"/>
                  </a:lnTo>
                  <a:lnTo>
                    <a:pt x="42037" y="364627"/>
                  </a:lnTo>
                  <a:lnTo>
                    <a:pt x="197188" y="620335"/>
                  </a:lnTo>
                  <a:lnTo>
                    <a:pt x="220913" y="650382"/>
                  </a:lnTo>
                  <a:lnTo>
                    <a:pt x="241375" y="649766"/>
                  </a:lnTo>
                  <a:lnTo>
                    <a:pt x="266522" y="615300"/>
                  </a:lnTo>
                  <a:lnTo>
                    <a:pt x="274164" y="602202"/>
                  </a:lnTo>
                  <a:lnTo>
                    <a:pt x="282930" y="587563"/>
                  </a:lnTo>
                  <a:lnTo>
                    <a:pt x="238798" y="587563"/>
                  </a:lnTo>
                  <a:lnTo>
                    <a:pt x="222620" y="580687"/>
                  </a:lnTo>
                  <a:lnTo>
                    <a:pt x="212434" y="568818"/>
                  </a:lnTo>
                  <a:lnTo>
                    <a:pt x="201298" y="547890"/>
                  </a:lnTo>
                  <a:lnTo>
                    <a:pt x="182270" y="513840"/>
                  </a:lnTo>
                  <a:lnTo>
                    <a:pt x="158522" y="475921"/>
                  </a:lnTo>
                  <a:lnTo>
                    <a:pt x="129039" y="429473"/>
                  </a:lnTo>
                  <a:lnTo>
                    <a:pt x="98305" y="378950"/>
                  </a:lnTo>
                  <a:lnTo>
                    <a:pt x="70802" y="328805"/>
                  </a:lnTo>
                  <a:lnTo>
                    <a:pt x="51013" y="283494"/>
                  </a:lnTo>
                  <a:lnTo>
                    <a:pt x="43421" y="247470"/>
                  </a:lnTo>
                  <a:lnTo>
                    <a:pt x="43421" y="211288"/>
                  </a:lnTo>
                  <a:lnTo>
                    <a:pt x="50137" y="170905"/>
                  </a:lnTo>
                  <a:lnTo>
                    <a:pt x="68612" y="132228"/>
                  </a:lnTo>
                  <a:lnTo>
                    <a:pt x="96334" y="97772"/>
                  </a:lnTo>
                  <a:lnTo>
                    <a:pt x="130789" y="70049"/>
                  </a:lnTo>
                  <a:lnTo>
                    <a:pt x="169467" y="51572"/>
                  </a:lnTo>
                  <a:lnTo>
                    <a:pt x="209854" y="44854"/>
                  </a:lnTo>
                  <a:lnTo>
                    <a:pt x="360043" y="44854"/>
                  </a:lnTo>
                  <a:lnTo>
                    <a:pt x="353005" y="39044"/>
                  </a:lnTo>
                  <a:lnTo>
                    <a:pt x="311009" y="16605"/>
                  </a:lnTo>
                  <a:lnTo>
                    <a:pt x="267827" y="3820"/>
                  </a:lnTo>
                  <a:lnTo>
                    <a:pt x="224547" y="0"/>
                  </a:lnTo>
                  <a:close/>
                </a:path>
                <a:path w="457200" h="650875" extrusionOk="0">
                  <a:moveTo>
                    <a:pt x="360043" y="44854"/>
                  </a:moveTo>
                  <a:lnTo>
                    <a:pt x="246037" y="44854"/>
                  </a:lnTo>
                  <a:lnTo>
                    <a:pt x="286420" y="51572"/>
                  </a:lnTo>
                  <a:lnTo>
                    <a:pt x="325096" y="70049"/>
                  </a:lnTo>
                  <a:lnTo>
                    <a:pt x="359552" y="97772"/>
                  </a:lnTo>
                  <a:lnTo>
                    <a:pt x="387276" y="132228"/>
                  </a:lnTo>
                  <a:lnTo>
                    <a:pt x="405753" y="170905"/>
                  </a:lnTo>
                  <a:lnTo>
                    <a:pt x="412470" y="211288"/>
                  </a:lnTo>
                  <a:lnTo>
                    <a:pt x="408838" y="255096"/>
                  </a:lnTo>
                  <a:lnTo>
                    <a:pt x="398622" y="296288"/>
                  </a:lnTo>
                  <a:lnTo>
                    <a:pt x="382843" y="336008"/>
                  </a:lnTo>
                  <a:lnTo>
                    <a:pt x="362521" y="375397"/>
                  </a:lnTo>
                  <a:lnTo>
                    <a:pt x="338677" y="415601"/>
                  </a:lnTo>
                  <a:lnTo>
                    <a:pt x="312331" y="457760"/>
                  </a:lnTo>
                  <a:lnTo>
                    <a:pt x="284505" y="503019"/>
                  </a:lnTo>
                  <a:lnTo>
                    <a:pt x="258441" y="544724"/>
                  </a:lnTo>
                  <a:lnTo>
                    <a:pt x="246432" y="566850"/>
                  </a:lnTo>
                  <a:lnTo>
                    <a:pt x="238798" y="587563"/>
                  </a:lnTo>
                  <a:lnTo>
                    <a:pt x="282930" y="587563"/>
                  </a:lnTo>
                  <a:lnTo>
                    <a:pt x="296278" y="565452"/>
                  </a:lnTo>
                  <a:lnTo>
                    <a:pt x="311143" y="540252"/>
                  </a:lnTo>
                  <a:lnTo>
                    <a:pt x="340112" y="490157"/>
                  </a:lnTo>
                  <a:lnTo>
                    <a:pt x="354977" y="464957"/>
                  </a:lnTo>
                  <a:lnTo>
                    <a:pt x="395631" y="398242"/>
                  </a:lnTo>
                  <a:lnTo>
                    <a:pt x="416213" y="361273"/>
                  </a:lnTo>
                  <a:lnTo>
                    <a:pt x="434502" y="322421"/>
                  </a:lnTo>
                  <a:lnTo>
                    <a:pt x="448654" y="282081"/>
                  </a:lnTo>
                  <a:lnTo>
                    <a:pt x="456821" y="240645"/>
                  </a:lnTo>
                  <a:lnTo>
                    <a:pt x="457158" y="198508"/>
                  </a:lnTo>
                  <a:lnTo>
                    <a:pt x="447818" y="156064"/>
                  </a:lnTo>
                  <a:lnTo>
                    <a:pt x="426954" y="113706"/>
                  </a:lnTo>
                  <a:lnTo>
                    <a:pt x="392722" y="71829"/>
                  </a:lnTo>
                  <a:lnTo>
                    <a:pt x="360043" y="4485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470;p8">
              <a:extLst>
                <a:ext uri="{FF2B5EF4-FFF2-40B4-BE49-F238E27FC236}">
                  <a16:creationId xmlns:a16="http://schemas.microsoft.com/office/drawing/2014/main" id="{563B0FF7-F955-49BC-AF8E-96DBEABBBC80}"/>
                </a:ext>
              </a:extLst>
            </p:cNvPr>
            <p:cNvSpPr/>
            <p:nvPr/>
          </p:nvSpPr>
          <p:spPr>
            <a:xfrm>
              <a:off x="10268508" y="3302949"/>
              <a:ext cx="231552" cy="23626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 name="TextBox 122">
            <a:extLst>
              <a:ext uri="{FF2B5EF4-FFF2-40B4-BE49-F238E27FC236}">
                <a16:creationId xmlns:a16="http://schemas.microsoft.com/office/drawing/2014/main" id="{C34B7177-A3B3-429E-91F2-85CF21DF536A}"/>
              </a:ext>
            </a:extLst>
          </p:cNvPr>
          <p:cNvSpPr txBox="1"/>
          <p:nvPr/>
        </p:nvSpPr>
        <p:spPr>
          <a:xfrm>
            <a:off x="2497888" y="3687150"/>
            <a:ext cx="2036803" cy="584775"/>
          </a:xfrm>
          <a:prstGeom prst="rect">
            <a:avLst/>
          </a:prstGeom>
          <a:noFill/>
        </p:spPr>
        <p:txBody>
          <a:bodyPr wrap="square" rtlCol="0">
            <a:spAutoFit/>
          </a:bodyPr>
          <a:lstStyle/>
          <a:p>
            <a:r>
              <a:rPr lang="en-IN" sz="3200" b="1" u="sng" dirty="0">
                <a:latin typeface="Calibri" panose="020F0502020204030204" pitchFamily="34" charset="0"/>
                <a:cs typeface="Calibri" panose="020F0502020204030204" pitchFamily="34" charset="0"/>
              </a:rPr>
              <a:t>130+ cities</a:t>
            </a:r>
          </a:p>
        </p:txBody>
      </p:sp>
      <p:grpSp>
        <p:nvGrpSpPr>
          <p:cNvPr id="230" name="Group 229">
            <a:extLst>
              <a:ext uri="{FF2B5EF4-FFF2-40B4-BE49-F238E27FC236}">
                <a16:creationId xmlns:a16="http://schemas.microsoft.com/office/drawing/2014/main" id="{02CC1440-17C2-4094-AFD5-9E1213421754}"/>
              </a:ext>
            </a:extLst>
          </p:cNvPr>
          <p:cNvGrpSpPr/>
          <p:nvPr/>
        </p:nvGrpSpPr>
        <p:grpSpPr>
          <a:xfrm>
            <a:off x="1112722" y="5188942"/>
            <a:ext cx="1124715" cy="1073712"/>
            <a:chOff x="747582" y="4828293"/>
            <a:chExt cx="1402715" cy="1402711"/>
          </a:xfrm>
        </p:grpSpPr>
        <p:sp>
          <p:nvSpPr>
            <p:cNvPr id="231" name="Google Shape;270;p8">
              <a:extLst>
                <a:ext uri="{FF2B5EF4-FFF2-40B4-BE49-F238E27FC236}">
                  <a16:creationId xmlns:a16="http://schemas.microsoft.com/office/drawing/2014/main" id="{18C0AC49-9328-4F73-ABEF-858A627B3F2E}"/>
                </a:ext>
              </a:extLst>
            </p:cNvPr>
            <p:cNvSpPr/>
            <p:nvPr/>
          </p:nvSpPr>
          <p:spPr>
            <a:xfrm>
              <a:off x="747582" y="4828293"/>
              <a:ext cx="1402715" cy="1402711"/>
            </a:xfrm>
            <a:custGeom>
              <a:avLst/>
              <a:gdLst/>
              <a:ahLst/>
              <a:cxnLst/>
              <a:rect l="l" t="t" r="r" b="b"/>
              <a:pathLst>
                <a:path w="1402714" h="1402714" extrusionOk="0">
                  <a:moveTo>
                    <a:pt x="701169" y="0"/>
                  </a:moveTo>
                  <a:lnTo>
                    <a:pt x="653163" y="1617"/>
                  </a:lnTo>
                  <a:lnTo>
                    <a:pt x="606025" y="6400"/>
                  </a:lnTo>
                  <a:lnTo>
                    <a:pt x="559860" y="14245"/>
                  </a:lnTo>
                  <a:lnTo>
                    <a:pt x="514772" y="25046"/>
                  </a:lnTo>
                  <a:lnTo>
                    <a:pt x="470865" y="38699"/>
                  </a:lnTo>
                  <a:lnTo>
                    <a:pt x="428244" y="55100"/>
                  </a:lnTo>
                  <a:lnTo>
                    <a:pt x="387013" y="74145"/>
                  </a:lnTo>
                  <a:lnTo>
                    <a:pt x="347277" y="95728"/>
                  </a:lnTo>
                  <a:lnTo>
                    <a:pt x="309140" y="119747"/>
                  </a:lnTo>
                  <a:lnTo>
                    <a:pt x="272707" y="146095"/>
                  </a:lnTo>
                  <a:lnTo>
                    <a:pt x="238081" y="174669"/>
                  </a:lnTo>
                  <a:lnTo>
                    <a:pt x="205369" y="205365"/>
                  </a:lnTo>
                  <a:lnTo>
                    <a:pt x="174673" y="238077"/>
                  </a:lnTo>
                  <a:lnTo>
                    <a:pt x="146098" y="272702"/>
                  </a:lnTo>
                  <a:lnTo>
                    <a:pt x="119749" y="309135"/>
                  </a:lnTo>
                  <a:lnTo>
                    <a:pt x="95730" y="347272"/>
                  </a:lnTo>
                  <a:lnTo>
                    <a:pt x="74146" y="387008"/>
                  </a:lnTo>
                  <a:lnTo>
                    <a:pt x="55101" y="428239"/>
                  </a:lnTo>
                  <a:lnTo>
                    <a:pt x="38700" y="470860"/>
                  </a:lnTo>
                  <a:lnTo>
                    <a:pt x="25046" y="514767"/>
                  </a:lnTo>
                  <a:lnTo>
                    <a:pt x="14245" y="559856"/>
                  </a:lnTo>
                  <a:lnTo>
                    <a:pt x="6400" y="606021"/>
                  </a:lnTo>
                  <a:lnTo>
                    <a:pt x="1617" y="653160"/>
                  </a:lnTo>
                  <a:lnTo>
                    <a:pt x="0" y="701167"/>
                  </a:lnTo>
                  <a:lnTo>
                    <a:pt x="1617" y="749173"/>
                  </a:lnTo>
                  <a:lnTo>
                    <a:pt x="6400" y="796312"/>
                  </a:lnTo>
                  <a:lnTo>
                    <a:pt x="14245" y="842478"/>
                  </a:lnTo>
                  <a:lnTo>
                    <a:pt x="25046" y="887567"/>
                  </a:lnTo>
                  <a:lnTo>
                    <a:pt x="38700" y="931475"/>
                  </a:lnTo>
                  <a:lnTo>
                    <a:pt x="55101" y="974096"/>
                  </a:lnTo>
                  <a:lnTo>
                    <a:pt x="74146" y="1015328"/>
                  </a:lnTo>
                  <a:lnTo>
                    <a:pt x="95730" y="1055064"/>
                  </a:lnTo>
                  <a:lnTo>
                    <a:pt x="119749" y="1093202"/>
                  </a:lnTo>
                  <a:lnTo>
                    <a:pt x="146098" y="1129635"/>
                  </a:lnTo>
                  <a:lnTo>
                    <a:pt x="174673" y="1164261"/>
                  </a:lnTo>
                  <a:lnTo>
                    <a:pt x="205369" y="1196975"/>
                  </a:lnTo>
                  <a:lnTo>
                    <a:pt x="238081" y="1227671"/>
                  </a:lnTo>
                  <a:lnTo>
                    <a:pt x="272707" y="1256246"/>
                  </a:lnTo>
                  <a:lnTo>
                    <a:pt x="309140" y="1282595"/>
                  </a:lnTo>
                  <a:lnTo>
                    <a:pt x="347277" y="1306614"/>
                  </a:lnTo>
                  <a:lnTo>
                    <a:pt x="387013" y="1328198"/>
                  </a:lnTo>
                  <a:lnTo>
                    <a:pt x="428244" y="1347244"/>
                  </a:lnTo>
                  <a:lnTo>
                    <a:pt x="470865" y="1363645"/>
                  </a:lnTo>
                  <a:lnTo>
                    <a:pt x="514772" y="1377299"/>
                  </a:lnTo>
                  <a:lnTo>
                    <a:pt x="559860" y="1388101"/>
                  </a:lnTo>
                  <a:lnTo>
                    <a:pt x="606025" y="1395945"/>
                  </a:lnTo>
                  <a:lnTo>
                    <a:pt x="653163" y="1400729"/>
                  </a:lnTo>
                  <a:lnTo>
                    <a:pt x="701169" y="1402346"/>
                  </a:lnTo>
                  <a:lnTo>
                    <a:pt x="749176" y="1400729"/>
                  </a:lnTo>
                  <a:lnTo>
                    <a:pt x="796314" y="1395945"/>
                  </a:lnTo>
                  <a:lnTo>
                    <a:pt x="842481" y="1388101"/>
                  </a:lnTo>
                  <a:lnTo>
                    <a:pt x="887570" y="1377299"/>
                  </a:lnTo>
                  <a:lnTo>
                    <a:pt x="931477" y="1363645"/>
                  </a:lnTo>
                  <a:lnTo>
                    <a:pt x="974099" y="1347244"/>
                  </a:lnTo>
                  <a:lnTo>
                    <a:pt x="1015330" y="1328198"/>
                  </a:lnTo>
                  <a:lnTo>
                    <a:pt x="1055067" y="1306614"/>
                  </a:lnTo>
                  <a:lnTo>
                    <a:pt x="1093204" y="1282595"/>
                  </a:lnTo>
                  <a:lnTo>
                    <a:pt x="1129638" y="1256246"/>
                  </a:lnTo>
                  <a:lnTo>
                    <a:pt x="1164264" y="1227671"/>
                  </a:lnTo>
                  <a:lnTo>
                    <a:pt x="1196977" y="1196975"/>
                  </a:lnTo>
                  <a:lnTo>
                    <a:pt x="1227673" y="1164261"/>
                  </a:lnTo>
                  <a:lnTo>
                    <a:pt x="1256248" y="1129635"/>
                  </a:lnTo>
                  <a:lnTo>
                    <a:pt x="1282598" y="1093202"/>
                  </a:lnTo>
                  <a:lnTo>
                    <a:pt x="1306617" y="1055064"/>
                  </a:lnTo>
                  <a:lnTo>
                    <a:pt x="1328201" y="1015328"/>
                  </a:lnTo>
                  <a:lnTo>
                    <a:pt x="1347246" y="974096"/>
                  </a:lnTo>
                  <a:lnTo>
                    <a:pt x="1363648" y="931475"/>
                  </a:lnTo>
                  <a:lnTo>
                    <a:pt x="1377302" y="887567"/>
                  </a:lnTo>
                  <a:lnTo>
                    <a:pt x="1388103" y="842478"/>
                  </a:lnTo>
                  <a:lnTo>
                    <a:pt x="1395948" y="796312"/>
                  </a:lnTo>
                  <a:lnTo>
                    <a:pt x="1400731" y="749173"/>
                  </a:lnTo>
                  <a:lnTo>
                    <a:pt x="1402349" y="701167"/>
                  </a:lnTo>
                  <a:lnTo>
                    <a:pt x="1400731" y="653160"/>
                  </a:lnTo>
                  <a:lnTo>
                    <a:pt x="1395948" y="606021"/>
                  </a:lnTo>
                  <a:lnTo>
                    <a:pt x="1388103" y="559856"/>
                  </a:lnTo>
                  <a:lnTo>
                    <a:pt x="1377302" y="514767"/>
                  </a:lnTo>
                  <a:lnTo>
                    <a:pt x="1363648" y="470860"/>
                  </a:lnTo>
                  <a:lnTo>
                    <a:pt x="1347246" y="428239"/>
                  </a:lnTo>
                  <a:lnTo>
                    <a:pt x="1328201" y="387008"/>
                  </a:lnTo>
                  <a:lnTo>
                    <a:pt x="1306617" y="347272"/>
                  </a:lnTo>
                  <a:lnTo>
                    <a:pt x="1282598" y="309135"/>
                  </a:lnTo>
                  <a:lnTo>
                    <a:pt x="1256248" y="272702"/>
                  </a:lnTo>
                  <a:lnTo>
                    <a:pt x="1227673" y="238077"/>
                  </a:lnTo>
                  <a:lnTo>
                    <a:pt x="1196977" y="205365"/>
                  </a:lnTo>
                  <a:lnTo>
                    <a:pt x="1164264" y="174669"/>
                  </a:lnTo>
                  <a:lnTo>
                    <a:pt x="1129638" y="146095"/>
                  </a:lnTo>
                  <a:lnTo>
                    <a:pt x="1093204" y="119747"/>
                  </a:lnTo>
                  <a:lnTo>
                    <a:pt x="1055067" y="95728"/>
                  </a:lnTo>
                  <a:lnTo>
                    <a:pt x="1015330" y="74145"/>
                  </a:lnTo>
                  <a:lnTo>
                    <a:pt x="974099" y="55100"/>
                  </a:lnTo>
                  <a:lnTo>
                    <a:pt x="931477" y="38699"/>
                  </a:lnTo>
                  <a:lnTo>
                    <a:pt x="887570" y="25046"/>
                  </a:lnTo>
                  <a:lnTo>
                    <a:pt x="842481" y="14245"/>
                  </a:lnTo>
                  <a:lnTo>
                    <a:pt x="796314" y="6400"/>
                  </a:lnTo>
                  <a:lnTo>
                    <a:pt x="749176" y="1617"/>
                  </a:lnTo>
                  <a:lnTo>
                    <a:pt x="701169" y="0"/>
                  </a:lnTo>
                  <a:close/>
                </a:path>
              </a:pathLst>
            </a:custGeom>
            <a:solidFill>
              <a:srgbClr val="DDC61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E2B41335-E576-46FA-8148-C024C8656458}"/>
                </a:ext>
              </a:extLst>
            </p:cNvPr>
            <p:cNvGrpSpPr/>
            <p:nvPr/>
          </p:nvGrpSpPr>
          <p:grpSpPr>
            <a:xfrm>
              <a:off x="822311" y="4906812"/>
              <a:ext cx="1251585" cy="1251585"/>
              <a:chOff x="822311" y="4906812"/>
              <a:chExt cx="1251585" cy="1251585"/>
            </a:xfrm>
          </p:grpSpPr>
          <p:sp>
            <p:nvSpPr>
              <p:cNvPr id="233" name="Google Shape;271;p8">
                <a:extLst>
                  <a:ext uri="{FF2B5EF4-FFF2-40B4-BE49-F238E27FC236}">
                    <a16:creationId xmlns:a16="http://schemas.microsoft.com/office/drawing/2014/main" id="{29C0C6C4-7E8B-45EA-914B-8B314D2F8C90}"/>
                  </a:ext>
                </a:extLst>
              </p:cNvPr>
              <p:cNvSpPr/>
              <p:nvPr/>
            </p:nvSpPr>
            <p:spPr>
              <a:xfrm>
                <a:off x="822311" y="4906812"/>
                <a:ext cx="1251585" cy="1251585"/>
              </a:xfrm>
              <a:custGeom>
                <a:avLst/>
                <a:gdLst/>
                <a:ahLst/>
                <a:cxnLst/>
                <a:rect l="l" t="t" r="r" b="b"/>
                <a:pathLst>
                  <a:path w="1251585" h="1251585" extrusionOk="0">
                    <a:moveTo>
                      <a:pt x="625723" y="0"/>
                    </a:moveTo>
                    <a:lnTo>
                      <a:pt x="576824" y="1882"/>
                    </a:lnTo>
                    <a:lnTo>
                      <a:pt x="528953" y="7437"/>
                    </a:lnTo>
                    <a:lnTo>
                      <a:pt x="482251" y="16525"/>
                    </a:lnTo>
                    <a:lnTo>
                      <a:pt x="436857" y="29008"/>
                    </a:lnTo>
                    <a:lnTo>
                      <a:pt x="392909" y="44746"/>
                    </a:lnTo>
                    <a:lnTo>
                      <a:pt x="350547" y="63599"/>
                    </a:lnTo>
                    <a:lnTo>
                      <a:pt x="309909" y="85430"/>
                    </a:lnTo>
                    <a:lnTo>
                      <a:pt x="271136" y="110098"/>
                    </a:lnTo>
                    <a:lnTo>
                      <a:pt x="234366" y="137465"/>
                    </a:lnTo>
                    <a:lnTo>
                      <a:pt x="199738" y="167392"/>
                    </a:lnTo>
                    <a:lnTo>
                      <a:pt x="167391" y="199739"/>
                    </a:lnTo>
                    <a:lnTo>
                      <a:pt x="137465" y="234367"/>
                    </a:lnTo>
                    <a:lnTo>
                      <a:pt x="110098" y="271138"/>
                    </a:lnTo>
                    <a:lnTo>
                      <a:pt x="85430" y="309911"/>
                    </a:lnTo>
                    <a:lnTo>
                      <a:pt x="63599" y="350549"/>
                    </a:lnTo>
                    <a:lnTo>
                      <a:pt x="44746" y="392912"/>
                    </a:lnTo>
                    <a:lnTo>
                      <a:pt x="29008" y="436860"/>
                    </a:lnTo>
                    <a:lnTo>
                      <a:pt x="16525" y="482255"/>
                    </a:lnTo>
                    <a:lnTo>
                      <a:pt x="7437" y="528957"/>
                    </a:lnTo>
                    <a:lnTo>
                      <a:pt x="1882" y="576828"/>
                    </a:lnTo>
                    <a:lnTo>
                      <a:pt x="0" y="625729"/>
                    </a:lnTo>
                    <a:lnTo>
                      <a:pt x="1882" y="674629"/>
                    </a:lnTo>
                    <a:lnTo>
                      <a:pt x="7437" y="722500"/>
                    </a:lnTo>
                    <a:lnTo>
                      <a:pt x="16525" y="769202"/>
                    </a:lnTo>
                    <a:lnTo>
                      <a:pt x="29008" y="814597"/>
                    </a:lnTo>
                    <a:lnTo>
                      <a:pt x="44746" y="858545"/>
                    </a:lnTo>
                    <a:lnTo>
                      <a:pt x="63599" y="900908"/>
                    </a:lnTo>
                    <a:lnTo>
                      <a:pt x="85430" y="941546"/>
                    </a:lnTo>
                    <a:lnTo>
                      <a:pt x="110098" y="980319"/>
                    </a:lnTo>
                    <a:lnTo>
                      <a:pt x="137465" y="1017090"/>
                    </a:lnTo>
                    <a:lnTo>
                      <a:pt x="167391" y="1051718"/>
                    </a:lnTo>
                    <a:lnTo>
                      <a:pt x="199738" y="1084065"/>
                    </a:lnTo>
                    <a:lnTo>
                      <a:pt x="234366" y="1113992"/>
                    </a:lnTo>
                    <a:lnTo>
                      <a:pt x="271136" y="1141359"/>
                    </a:lnTo>
                    <a:lnTo>
                      <a:pt x="309909" y="1166027"/>
                    </a:lnTo>
                    <a:lnTo>
                      <a:pt x="350547" y="1187858"/>
                    </a:lnTo>
                    <a:lnTo>
                      <a:pt x="392909" y="1206711"/>
                    </a:lnTo>
                    <a:lnTo>
                      <a:pt x="436857" y="1222449"/>
                    </a:lnTo>
                    <a:lnTo>
                      <a:pt x="482251" y="1234932"/>
                    </a:lnTo>
                    <a:lnTo>
                      <a:pt x="528953" y="1244020"/>
                    </a:lnTo>
                    <a:lnTo>
                      <a:pt x="576824" y="1249575"/>
                    </a:lnTo>
                    <a:lnTo>
                      <a:pt x="625723" y="1251458"/>
                    </a:lnTo>
                    <a:lnTo>
                      <a:pt x="674624" y="1249575"/>
                    </a:lnTo>
                    <a:lnTo>
                      <a:pt x="722495" y="1244020"/>
                    </a:lnTo>
                    <a:lnTo>
                      <a:pt x="769197" y="1234932"/>
                    </a:lnTo>
                    <a:lnTo>
                      <a:pt x="814592" y="1222449"/>
                    </a:lnTo>
                    <a:lnTo>
                      <a:pt x="858540" y="1206711"/>
                    </a:lnTo>
                    <a:lnTo>
                      <a:pt x="900903" y="1187858"/>
                    </a:lnTo>
                    <a:lnTo>
                      <a:pt x="941540" y="1166027"/>
                    </a:lnTo>
                    <a:lnTo>
                      <a:pt x="980314" y="1141359"/>
                    </a:lnTo>
                    <a:lnTo>
                      <a:pt x="1017085" y="1113992"/>
                    </a:lnTo>
                    <a:lnTo>
                      <a:pt x="1051713" y="1084065"/>
                    </a:lnTo>
                    <a:lnTo>
                      <a:pt x="1084060" y="1051718"/>
                    </a:lnTo>
                    <a:lnTo>
                      <a:pt x="1113987" y="1017090"/>
                    </a:lnTo>
                    <a:lnTo>
                      <a:pt x="1141354" y="980319"/>
                    </a:lnTo>
                    <a:lnTo>
                      <a:pt x="1166022" y="941546"/>
                    </a:lnTo>
                    <a:lnTo>
                      <a:pt x="1187852" y="900908"/>
                    </a:lnTo>
                    <a:lnTo>
                      <a:pt x="1206706" y="858545"/>
                    </a:lnTo>
                    <a:lnTo>
                      <a:pt x="1222444" y="814597"/>
                    </a:lnTo>
                    <a:lnTo>
                      <a:pt x="1234926" y="769202"/>
                    </a:lnTo>
                    <a:lnTo>
                      <a:pt x="1244015" y="722500"/>
                    </a:lnTo>
                    <a:lnTo>
                      <a:pt x="1249570" y="674629"/>
                    </a:lnTo>
                    <a:lnTo>
                      <a:pt x="1251452" y="625729"/>
                    </a:lnTo>
                    <a:lnTo>
                      <a:pt x="1249570" y="576828"/>
                    </a:lnTo>
                    <a:lnTo>
                      <a:pt x="1244015" y="528957"/>
                    </a:lnTo>
                    <a:lnTo>
                      <a:pt x="1234926" y="482255"/>
                    </a:lnTo>
                    <a:lnTo>
                      <a:pt x="1222444" y="436860"/>
                    </a:lnTo>
                    <a:lnTo>
                      <a:pt x="1206706" y="392912"/>
                    </a:lnTo>
                    <a:lnTo>
                      <a:pt x="1187852" y="350549"/>
                    </a:lnTo>
                    <a:lnTo>
                      <a:pt x="1166022" y="309911"/>
                    </a:lnTo>
                    <a:lnTo>
                      <a:pt x="1141354" y="271138"/>
                    </a:lnTo>
                    <a:lnTo>
                      <a:pt x="1113987" y="234367"/>
                    </a:lnTo>
                    <a:lnTo>
                      <a:pt x="1084060" y="199739"/>
                    </a:lnTo>
                    <a:lnTo>
                      <a:pt x="1051713" y="167392"/>
                    </a:lnTo>
                    <a:lnTo>
                      <a:pt x="1017085" y="137465"/>
                    </a:lnTo>
                    <a:lnTo>
                      <a:pt x="980314" y="110098"/>
                    </a:lnTo>
                    <a:lnTo>
                      <a:pt x="941540" y="85430"/>
                    </a:lnTo>
                    <a:lnTo>
                      <a:pt x="900903" y="63599"/>
                    </a:lnTo>
                    <a:lnTo>
                      <a:pt x="858540" y="44746"/>
                    </a:lnTo>
                    <a:lnTo>
                      <a:pt x="814592" y="29008"/>
                    </a:lnTo>
                    <a:lnTo>
                      <a:pt x="769197" y="16525"/>
                    </a:lnTo>
                    <a:lnTo>
                      <a:pt x="722495" y="7437"/>
                    </a:lnTo>
                    <a:lnTo>
                      <a:pt x="674624" y="1882"/>
                    </a:lnTo>
                    <a:lnTo>
                      <a:pt x="625723" y="0"/>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4" name="Google Shape;272;p8">
                <a:extLst>
                  <a:ext uri="{FF2B5EF4-FFF2-40B4-BE49-F238E27FC236}">
                    <a16:creationId xmlns:a16="http://schemas.microsoft.com/office/drawing/2014/main" id="{04A37DAC-E277-4B16-9E1D-A9545086D8C6}"/>
                  </a:ext>
                </a:extLst>
              </p:cNvPr>
              <p:cNvSpPr/>
              <p:nvPr/>
            </p:nvSpPr>
            <p:spPr>
              <a:xfrm>
                <a:off x="1101840" y="5281015"/>
                <a:ext cx="694055" cy="694055"/>
              </a:xfrm>
              <a:custGeom>
                <a:avLst/>
                <a:gdLst/>
                <a:ahLst/>
                <a:cxnLst/>
                <a:rect l="l" t="t" r="r" b="b"/>
                <a:pathLst>
                  <a:path w="694055" h="694054" extrusionOk="0">
                    <a:moveTo>
                      <a:pt x="370051" y="578192"/>
                    </a:moveTo>
                    <a:lnTo>
                      <a:pt x="392146" y="614438"/>
                    </a:lnTo>
                    <a:lnTo>
                      <a:pt x="485744" y="663492"/>
                    </a:lnTo>
                    <a:lnTo>
                      <a:pt x="547683" y="688836"/>
                    </a:lnTo>
                    <a:lnTo>
                      <a:pt x="578191" y="693826"/>
                    </a:lnTo>
                    <a:lnTo>
                      <a:pt x="578191" y="662990"/>
                    </a:lnTo>
                    <a:lnTo>
                      <a:pt x="555064" y="662990"/>
                    </a:lnTo>
                    <a:lnTo>
                      <a:pt x="533136" y="652465"/>
                    </a:lnTo>
                    <a:lnTo>
                      <a:pt x="488431" y="633435"/>
                    </a:lnTo>
                    <a:lnTo>
                      <a:pt x="465060" y="621931"/>
                    </a:lnTo>
                    <a:lnTo>
                      <a:pt x="442853" y="608125"/>
                    </a:lnTo>
                    <a:lnTo>
                      <a:pt x="421213" y="594090"/>
                    </a:lnTo>
                    <a:lnTo>
                      <a:pt x="397744" y="583041"/>
                    </a:lnTo>
                    <a:lnTo>
                      <a:pt x="370051" y="578192"/>
                    </a:lnTo>
                    <a:close/>
                  </a:path>
                  <a:path w="694055" h="694054" extrusionOk="0">
                    <a:moveTo>
                      <a:pt x="426430" y="131051"/>
                    </a:moveTo>
                    <a:lnTo>
                      <a:pt x="362329" y="131051"/>
                    </a:lnTo>
                    <a:lnTo>
                      <a:pt x="402197" y="152116"/>
                    </a:lnTo>
                    <a:lnTo>
                      <a:pt x="456787" y="179519"/>
                    </a:lnTo>
                    <a:lnTo>
                      <a:pt x="512332" y="203890"/>
                    </a:lnTo>
                    <a:lnTo>
                      <a:pt x="555064" y="215861"/>
                    </a:lnTo>
                    <a:lnTo>
                      <a:pt x="555064" y="662990"/>
                    </a:lnTo>
                    <a:lnTo>
                      <a:pt x="578191" y="662990"/>
                    </a:lnTo>
                    <a:lnTo>
                      <a:pt x="578191" y="215861"/>
                    </a:lnTo>
                    <a:lnTo>
                      <a:pt x="561178" y="193776"/>
                    </a:lnTo>
                    <a:lnTo>
                      <a:pt x="517928" y="172699"/>
                    </a:lnTo>
                    <a:lnTo>
                      <a:pt x="460121" y="148505"/>
                    </a:lnTo>
                    <a:lnTo>
                      <a:pt x="426430" y="131051"/>
                    </a:lnTo>
                    <a:close/>
                  </a:path>
                  <a:path w="694055" h="694054" extrusionOk="0">
                    <a:moveTo>
                      <a:pt x="46257" y="46253"/>
                    </a:moveTo>
                    <a:lnTo>
                      <a:pt x="46257" y="578192"/>
                    </a:lnTo>
                    <a:lnTo>
                      <a:pt x="85872" y="586715"/>
                    </a:lnTo>
                    <a:lnTo>
                      <a:pt x="131436" y="594576"/>
                    </a:lnTo>
                    <a:lnTo>
                      <a:pt x="180487" y="600247"/>
                    </a:lnTo>
                    <a:lnTo>
                      <a:pt x="230564" y="602201"/>
                    </a:lnTo>
                    <a:lnTo>
                      <a:pt x="279204" y="598911"/>
                    </a:lnTo>
                    <a:lnTo>
                      <a:pt x="323946" y="588847"/>
                    </a:lnTo>
                    <a:lnTo>
                      <a:pt x="346375" y="578117"/>
                    </a:lnTo>
                    <a:lnTo>
                      <a:pt x="211646" y="578117"/>
                    </a:lnTo>
                    <a:lnTo>
                      <a:pt x="153740" y="571928"/>
                    </a:lnTo>
                    <a:lnTo>
                      <a:pt x="69386" y="555053"/>
                    </a:lnTo>
                    <a:lnTo>
                      <a:pt x="69386" y="77089"/>
                    </a:lnTo>
                    <a:lnTo>
                      <a:pt x="647571" y="77089"/>
                    </a:lnTo>
                    <a:lnTo>
                      <a:pt x="647571" y="69453"/>
                    </a:lnTo>
                    <a:lnTo>
                      <a:pt x="458530" y="69453"/>
                    </a:lnTo>
                    <a:lnTo>
                      <a:pt x="458042" y="69380"/>
                    </a:lnTo>
                    <a:lnTo>
                      <a:pt x="231278" y="69380"/>
                    </a:lnTo>
                    <a:lnTo>
                      <a:pt x="180464" y="65766"/>
                    </a:lnTo>
                    <a:lnTo>
                      <a:pt x="93671" y="49866"/>
                    </a:lnTo>
                    <a:lnTo>
                      <a:pt x="46257" y="46253"/>
                    </a:lnTo>
                    <a:close/>
                  </a:path>
                  <a:path w="694055" h="694054" extrusionOk="0">
                    <a:moveTo>
                      <a:pt x="647571" y="77089"/>
                    </a:moveTo>
                    <a:lnTo>
                      <a:pt x="624445" y="77089"/>
                    </a:lnTo>
                    <a:lnTo>
                      <a:pt x="624445" y="555053"/>
                    </a:lnTo>
                    <a:lnTo>
                      <a:pt x="610165" y="558865"/>
                    </a:lnTo>
                    <a:lnTo>
                      <a:pt x="603998" y="561746"/>
                    </a:lnTo>
                    <a:lnTo>
                      <a:pt x="600345" y="567065"/>
                    </a:lnTo>
                    <a:lnTo>
                      <a:pt x="593609" y="578192"/>
                    </a:lnTo>
                    <a:lnTo>
                      <a:pt x="608736" y="583857"/>
                    </a:lnTo>
                    <a:lnTo>
                      <a:pt x="618841" y="583857"/>
                    </a:lnTo>
                    <a:lnTo>
                      <a:pt x="629751" y="581043"/>
                    </a:lnTo>
                    <a:lnTo>
                      <a:pt x="647571" y="578192"/>
                    </a:lnTo>
                    <a:lnTo>
                      <a:pt x="647571" y="77089"/>
                    </a:lnTo>
                    <a:close/>
                  </a:path>
                  <a:path w="694055" h="694054" extrusionOk="0">
                    <a:moveTo>
                      <a:pt x="331494" y="92506"/>
                    </a:moveTo>
                    <a:lnTo>
                      <a:pt x="331494" y="562762"/>
                    </a:lnTo>
                    <a:lnTo>
                      <a:pt x="303027" y="565943"/>
                    </a:lnTo>
                    <a:lnTo>
                      <a:pt x="278654" y="571787"/>
                    </a:lnTo>
                    <a:lnTo>
                      <a:pt x="250738" y="576957"/>
                    </a:lnTo>
                    <a:lnTo>
                      <a:pt x="211646" y="578117"/>
                    </a:lnTo>
                    <a:lnTo>
                      <a:pt x="346375" y="578117"/>
                    </a:lnTo>
                    <a:lnTo>
                      <a:pt x="362329" y="570484"/>
                    </a:lnTo>
                    <a:lnTo>
                      <a:pt x="362329" y="131051"/>
                    </a:lnTo>
                    <a:lnTo>
                      <a:pt x="426430" y="131051"/>
                    </a:lnTo>
                    <a:lnTo>
                      <a:pt x="399439" y="117068"/>
                    </a:lnTo>
                    <a:lnTo>
                      <a:pt x="383609" y="106785"/>
                    </a:lnTo>
                    <a:lnTo>
                      <a:pt x="370214" y="99267"/>
                    </a:lnTo>
                    <a:lnTo>
                      <a:pt x="354446" y="94510"/>
                    </a:lnTo>
                    <a:lnTo>
                      <a:pt x="331494" y="92506"/>
                    </a:lnTo>
                    <a:close/>
                  </a:path>
                  <a:path w="694055" h="694054" extrusionOk="0">
                    <a:moveTo>
                      <a:pt x="639862" y="0"/>
                    </a:moveTo>
                    <a:lnTo>
                      <a:pt x="53964" y="0"/>
                    </a:lnTo>
                    <a:lnTo>
                      <a:pt x="42138" y="372"/>
                    </a:lnTo>
                    <a:lnTo>
                      <a:pt x="7275" y="26612"/>
                    </a:lnTo>
                    <a:lnTo>
                      <a:pt x="0" y="46253"/>
                    </a:lnTo>
                    <a:lnTo>
                      <a:pt x="0" y="501091"/>
                    </a:lnTo>
                    <a:lnTo>
                      <a:pt x="1197" y="513055"/>
                    </a:lnTo>
                    <a:lnTo>
                      <a:pt x="5121" y="518931"/>
                    </a:lnTo>
                    <a:lnTo>
                      <a:pt x="12267" y="521668"/>
                    </a:lnTo>
                    <a:lnTo>
                      <a:pt x="23130" y="524217"/>
                    </a:lnTo>
                    <a:lnTo>
                      <a:pt x="22849" y="166478"/>
                    </a:lnTo>
                    <a:lnTo>
                      <a:pt x="22834" y="106785"/>
                    </a:lnTo>
                    <a:lnTo>
                      <a:pt x="29570" y="51243"/>
                    </a:lnTo>
                    <a:lnTo>
                      <a:pt x="60199" y="25743"/>
                    </a:lnTo>
                    <a:lnTo>
                      <a:pt x="128454" y="19846"/>
                    </a:lnTo>
                    <a:lnTo>
                      <a:pt x="682663" y="19846"/>
                    </a:lnTo>
                    <a:lnTo>
                      <a:pt x="680640" y="16768"/>
                    </a:lnTo>
                    <a:lnTo>
                      <a:pt x="663816" y="4842"/>
                    </a:lnTo>
                    <a:lnTo>
                      <a:pt x="639862" y="0"/>
                    </a:lnTo>
                    <a:close/>
                  </a:path>
                  <a:path w="694055" h="694054" extrusionOk="0">
                    <a:moveTo>
                      <a:pt x="682829" y="20099"/>
                    </a:moveTo>
                    <a:lnTo>
                      <a:pt x="568943" y="20099"/>
                    </a:lnTo>
                    <a:lnTo>
                      <a:pt x="608387" y="21680"/>
                    </a:lnTo>
                    <a:lnTo>
                      <a:pt x="636303" y="27016"/>
                    </a:lnTo>
                    <a:lnTo>
                      <a:pt x="665193" y="54858"/>
                    </a:lnTo>
                    <a:lnTo>
                      <a:pt x="670677" y="106785"/>
                    </a:lnTo>
                    <a:lnTo>
                      <a:pt x="670782" y="131051"/>
                    </a:lnTo>
                    <a:lnTo>
                      <a:pt x="670513" y="166478"/>
                    </a:lnTo>
                    <a:lnTo>
                      <a:pt x="670406" y="193776"/>
                    </a:lnTo>
                    <a:lnTo>
                      <a:pt x="670304" y="319805"/>
                    </a:lnTo>
                    <a:lnTo>
                      <a:pt x="670652" y="473152"/>
                    </a:lnTo>
                    <a:lnTo>
                      <a:pt x="670698" y="524217"/>
                    </a:lnTo>
                    <a:lnTo>
                      <a:pt x="681561" y="521668"/>
                    </a:lnTo>
                    <a:lnTo>
                      <a:pt x="688705" y="518931"/>
                    </a:lnTo>
                    <a:lnTo>
                      <a:pt x="692627" y="513055"/>
                    </a:lnTo>
                    <a:lnTo>
                      <a:pt x="693825" y="501091"/>
                    </a:lnTo>
                    <a:lnTo>
                      <a:pt x="693825" y="46253"/>
                    </a:lnTo>
                    <a:lnTo>
                      <a:pt x="690567" y="31873"/>
                    </a:lnTo>
                    <a:lnTo>
                      <a:pt x="682829" y="20099"/>
                    </a:lnTo>
                    <a:close/>
                  </a:path>
                  <a:path w="694055" h="694054" extrusionOk="0">
                    <a:moveTo>
                      <a:pt x="624445" y="77089"/>
                    </a:moveTo>
                    <a:lnTo>
                      <a:pt x="346911" y="77089"/>
                    </a:lnTo>
                    <a:lnTo>
                      <a:pt x="369531" y="79664"/>
                    </a:lnTo>
                    <a:lnTo>
                      <a:pt x="400280" y="85329"/>
                    </a:lnTo>
                    <a:lnTo>
                      <a:pt x="440153" y="90995"/>
                    </a:lnTo>
                    <a:lnTo>
                      <a:pt x="490143" y="93570"/>
                    </a:lnTo>
                    <a:lnTo>
                      <a:pt x="551242" y="89965"/>
                    </a:lnTo>
                    <a:lnTo>
                      <a:pt x="624445" y="77089"/>
                    </a:lnTo>
                    <a:close/>
                  </a:path>
                  <a:path w="694055" h="694054" extrusionOk="0">
                    <a:moveTo>
                      <a:pt x="346911" y="77089"/>
                    </a:moveTo>
                    <a:lnTo>
                      <a:pt x="69386" y="77089"/>
                    </a:lnTo>
                    <a:lnTo>
                      <a:pt x="119194" y="82498"/>
                    </a:lnTo>
                    <a:lnTo>
                      <a:pt x="154160" y="87464"/>
                    </a:lnTo>
                    <a:lnTo>
                      <a:pt x="194920" y="91097"/>
                    </a:lnTo>
                    <a:lnTo>
                      <a:pt x="262114" y="92506"/>
                    </a:lnTo>
                    <a:lnTo>
                      <a:pt x="289254" y="90097"/>
                    </a:lnTo>
                    <a:lnTo>
                      <a:pt x="311732" y="84797"/>
                    </a:lnTo>
                    <a:lnTo>
                      <a:pt x="330601" y="79498"/>
                    </a:lnTo>
                    <a:lnTo>
                      <a:pt x="346911" y="77089"/>
                    </a:lnTo>
                    <a:close/>
                  </a:path>
                  <a:path w="694055" h="694054" extrusionOk="0">
                    <a:moveTo>
                      <a:pt x="647571" y="46253"/>
                    </a:moveTo>
                    <a:lnTo>
                      <a:pt x="600098" y="50300"/>
                    </a:lnTo>
                    <a:lnTo>
                      <a:pt x="554752" y="58980"/>
                    </a:lnTo>
                    <a:lnTo>
                      <a:pt x="508555" y="67096"/>
                    </a:lnTo>
                    <a:lnTo>
                      <a:pt x="458530" y="69453"/>
                    </a:lnTo>
                    <a:lnTo>
                      <a:pt x="647571" y="69453"/>
                    </a:lnTo>
                    <a:lnTo>
                      <a:pt x="647571" y="46253"/>
                    </a:lnTo>
                    <a:close/>
                  </a:path>
                  <a:path w="694055" h="694054" extrusionOk="0">
                    <a:moveTo>
                      <a:pt x="682663" y="19846"/>
                    </a:moveTo>
                    <a:lnTo>
                      <a:pt x="128454" y="19846"/>
                    </a:lnTo>
                    <a:lnTo>
                      <a:pt x="248099" y="22293"/>
                    </a:lnTo>
                    <a:lnTo>
                      <a:pt x="331494" y="23126"/>
                    </a:lnTo>
                    <a:lnTo>
                      <a:pt x="331494" y="53962"/>
                    </a:lnTo>
                    <a:lnTo>
                      <a:pt x="304889" y="56832"/>
                    </a:lnTo>
                    <a:lnTo>
                      <a:pt x="289058" y="62080"/>
                    </a:lnTo>
                    <a:lnTo>
                      <a:pt x="269391" y="67124"/>
                    </a:lnTo>
                    <a:lnTo>
                      <a:pt x="231278" y="69380"/>
                    </a:lnTo>
                    <a:lnTo>
                      <a:pt x="458042" y="69380"/>
                    </a:lnTo>
                    <a:lnTo>
                      <a:pt x="401699" y="60858"/>
                    </a:lnTo>
                    <a:lnTo>
                      <a:pt x="382046" y="56371"/>
                    </a:lnTo>
                    <a:lnTo>
                      <a:pt x="370756" y="52141"/>
                    </a:lnTo>
                    <a:lnTo>
                      <a:pt x="365095" y="42836"/>
                    </a:lnTo>
                    <a:lnTo>
                      <a:pt x="362329" y="23126"/>
                    </a:lnTo>
                    <a:lnTo>
                      <a:pt x="447825" y="22298"/>
                    </a:lnTo>
                    <a:lnTo>
                      <a:pt x="568943" y="20099"/>
                    </a:lnTo>
                    <a:lnTo>
                      <a:pt x="682829" y="20099"/>
                    </a:lnTo>
                    <a:lnTo>
                      <a:pt x="682663" y="1984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73;p8">
                <a:extLst>
                  <a:ext uri="{FF2B5EF4-FFF2-40B4-BE49-F238E27FC236}">
                    <a16:creationId xmlns:a16="http://schemas.microsoft.com/office/drawing/2014/main" id="{A2D07645-D741-44D1-9ADD-893AA51676B5}"/>
                  </a:ext>
                </a:extLst>
              </p:cNvPr>
              <p:cNvSpPr/>
              <p:nvPr/>
            </p:nvSpPr>
            <p:spPr>
              <a:xfrm>
                <a:off x="1216438" y="5520004"/>
                <a:ext cx="178435" cy="40005"/>
              </a:xfrm>
              <a:custGeom>
                <a:avLst/>
                <a:gdLst/>
                <a:ahLst/>
                <a:cxnLst/>
                <a:rect l="l" t="t" r="r" b="b"/>
                <a:pathLst>
                  <a:path w="178434" h="40004" extrusionOk="0">
                    <a:moveTo>
                      <a:pt x="1041" y="0"/>
                    </a:moveTo>
                    <a:lnTo>
                      <a:pt x="20385" y="33511"/>
                    </a:lnTo>
                    <a:lnTo>
                      <a:pt x="62717" y="38544"/>
                    </a:lnTo>
                    <a:lnTo>
                      <a:pt x="110389" y="39690"/>
                    </a:lnTo>
                    <a:lnTo>
                      <a:pt x="143785" y="39673"/>
                    </a:lnTo>
                    <a:lnTo>
                      <a:pt x="165555" y="33309"/>
                    </a:lnTo>
                    <a:lnTo>
                      <a:pt x="178351" y="15417"/>
                    </a:lnTo>
                    <a:lnTo>
                      <a:pt x="104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74;p8">
                <a:extLst>
                  <a:ext uri="{FF2B5EF4-FFF2-40B4-BE49-F238E27FC236}">
                    <a16:creationId xmlns:a16="http://schemas.microsoft.com/office/drawing/2014/main" id="{F19C607A-F3B9-445A-8750-B8A19C13DE76}"/>
                  </a:ext>
                </a:extLst>
              </p:cNvPr>
              <p:cNvSpPr/>
              <p:nvPr/>
            </p:nvSpPr>
            <p:spPr>
              <a:xfrm>
                <a:off x="1217480" y="5592984"/>
                <a:ext cx="177800" cy="35560"/>
              </a:xfrm>
              <a:custGeom>
                <a:avLst/>
                <a:gdLst/>
                <a:ahLst/>
                <a:cxnLst/>
                <a:rect l="l" t="t" r="r" b="b"/>
                <a:pathLst>
                  <a:path w="177800" h="35560" extrusionOk="0">
                    <a:moveTo>
                      <a:pt x="25838" y="0"/>
                    </a:moveTo>
                    <a:lnTo>
                      <a:pt x="5900" y="362"/>
                    </a:lnTo>
                    <a:lnTo>
                      <a:pt x="79" y="8725"/>
                    </a:lnTo>
                    <a:lnTo>
                      <a:pt x="0" y="27235"/>
                    </a:lnTo>
                    <a:lnTo>
                      <a:pt x="154183" y="34944"/>
                    </a:lnTo>
                    <a:lnTo>
                      <a:pt x="165708" y="34233"/>
                    </a:lnTo>
                    <a:lnTo>
                      <a:pt x="170566" y="31764"/>
                    </a:lnTo>
                    <a:lnTo>
                      <a:pt x="173014" y="27030"/>
                    </a:lnTo>
                    <a:lnTo>
                      <a:pt x="177309" y="19526"/>
                    </a:lnTo>
                    <a:lnTo>
                      <a:pt x="165241" y="7412"/>
                    </a:lnTo>
                    <a:lnTo>
                      <a:pt x="117232" y="7412"/>
                    </a:lnTo>
                    <a:lnTo>
                      <a:pt x="68267" y="5493"/>
                    </a:lnTo>
                    <a:lnTo>
                      <a:pt x="25838" y="0"/>
                    </a:lnTo>
                    <a:close/>
                  </a:path>
                  <a:path w="177800" h="35560" extrusionOk="0">
                    <a:moveTo>
                      <a:pt x="144843" y="3161"/>
                    </a:moveTo>
                    <a:lnTo>
                      <a:pt x="117232" y="7412"/>
                    </a:lnTo>
                    <a:lnTo>
                      <a:pt x="165241" y="7412"/>
                    </a:lnTo>
                    <a:lnTo>
                      <a:pt x="161427" y="3583"/>
                    </a:lnTo>
                    <a:lnTo>
                      <a:pt x="144843" y="316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75;p8">
                <a:extLst>
                  <a:ext uri="{FF2B5EF4-FFF2-40B4-BE49-F238E27FC236}">
                    <a16:creationId xmlns:a16="http://schemas.microsoft.com/office/drawing/2014/main" id="{F6D5B258-8229-4805-924E-C4AE39CA6F3C}"/>
                  </a:ext>
                </a:extLst>
              </p:cNvPr>
              <p:cNvSpPr/>
              <p:nvPr/>
            </p:nvSpPr>
            <p:spPr>
              <a:xfrm>
                <a:off x="1217480" y="5661939"/>
                <a:ext cx="177800" cy="37465"/>
              </a:xfrm>
              <a:custGeom>
                <a:avLst/>
                <a:gdLst/>
                <a:ahLst/>
                <a:cxnLst/>
                <a:rect l="l" t="t" r="r" b="b"/>
                <a:pathLst>
                  <a:path w="177800" h="37464" extrusionOk="0">
                    <a:moveTo>
                      <a:pt x="14290" y="0"/>
                    </a:moveTo>
                    <a:lnTo>
                      <a:pt x="0" y="12242"/>
                    </a:lnTo>
                    <a:lnTo>
                      <a:pt x="36092" y="31592"/>
                    </a:lnTo>
                    <a:lnTo>
                      <a:pt x="89437" y="37326"/>
                    </a:lnTo>
                    <a:lnTo>
                      <a:pt x="139235" y="35072"/>
                    </a:lnTo>
                    <a:lnTo>
                      <a:pt x="164685" y="30454"/>
                    </a:lnTo>
                    <a:lnTo>
                      <a:pt x="172278" y="25965"/>
                    </a:lnTo>
                    <a:lnTo>
                      <a:pt x="174469" y="24101"/>
                    </a:lnTo>
                    <a:lnTo>
                      <a:pt x="174924" y="20860"/>
                    </a:lnTo>
                    <a:lnTo>
                      <a:pt x="177309" y="12242"/>
                    </a:lnTo>
                    <a:lnTo>
                      <a:pt x="107929" y="12242"/>
                    </a:lnTo>
                    <a:lnTo>
                      <a:pt x="77768" y="8161"/>
                    </a:lnTo>
                    <a:lnTo>
                      <a:pt x="43383" y="1360"/>
                    </a:lnTo>
                    <a:lnTo>
                      <a:pt x="14290" y="0"/>
                    </a:lnTo>
                    <a:close/>
                  </a:path>
                  <a:path w="177800" h="37464" extrusionOk="0">
                    <a:moveTo>
                      <a:pt x="154415" y="4023"/>
                    </a:moveTo>
                    <a:lnTo>
                      <a:pt x="140929" y="4936"/>
                    </a:lnTo>
                    <a:lnTo>
                      <a:pt x="128287" y="9502"/>
                    </a:lnTo>
                    <a:lnTo>
                      <a:pt x="107929" y="12242"/>
                    </a:lnTo>
                    <a:lnTo>
                      <a:pt x="177309" y="12242"/>
                    </a:lnTo>
                    <a:lnTo>
                      <a:pt x="154415" y="402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76;p8">
                <a:extLst>
                  <a:ext uri="{FF2B5EF4-FFF2-40B4-BE49-F238E27FC236}">
                    <a16:creationId xmlns:a16="http://schemas.microsoft.com/office/drawing/2014/main" id="{90663896-9A8E-4A9B-AED2-9ADEA7DCDB93}"/>
                  </a:ext>
                </a:extLst>
              </p:cNvPr>
              <p:cNvSpPr/>
              <p:nvPr/>
            </p:nvSpPr>
            <p:spPr>
              <a:xfrm>
                <a:off x="1217480" y="5731496"/>
                <a:ext cx="177800" cy="36195"/>
              </a:xfrm>
              <a:custGeom>
                <a:avLst/>
                <a:gdLst/>
                <a:ahLst/>
                <a:cxnLst/>
                <a:rect l="l" t="t" r="r" b="b"/>
                <a:pathLst>
                  <a:path w="177800" h="36195" extrusionOk="0">
                    <a:moveTo>
                      <a:pt x="13542" y="0"/>
                    </a:moveTo>
                    <a:lnTo>
                      <a:pt x="0" y="12065"/>
                    </a:lnTo>
                    <a:lnTo>
                      <a:pt x="6369" y="21342"/>
                    </a:lnTo>
                    <a:lnTo>
                      <a:pt x="16035" y="28663"/>
                    </a:lnTo>
                    <a:lnTo>
                      <a:pt x="36957" y="33466"/>
                    </a:lnTo>
                    <a:lnTo>
                      <a:pt x="77094" y="35192"/>
                    </a:lnTo>
                    <a:lnTo>
                      <a:pt x="131045" y="35824"/>
                    </a:lnTo>
                    <a:lnTo>
                      <a:pt x="148651" y="33735"/>
                    </a:lnTo>
                    <a:lnTo>
                      <a:pt x="177309" y="27483"/>
                    </a:lnTo>
                    <a:lnTo>
                      <a:pt x="170212" y="12065"/>
                    </a:lnTo>
                    <a:lnTo>
                      <a:pt x="107929" y="12065"/>
                    </a:lnTo>
                    <a:lnTo>
                      <a:pt x="75604" y="8043"/>
                    </a:lnTo>
                    <a:lnTo>
                      <a:pt x="41442" y="1340"/>
                    </a:lnTo>
                    <a:lnTo>
                      <a:pt x="13542" y="0"/>
                    </a:lnTo>
                    <a:close/>
                  </a:path>
                  <a:path w="177800" h="36195" extrusionOk="0">
                    <a:moveTo>
                      <a:pt x="154711" y="3415"/>
                    </a:moveTo>
                    <a:lnTo>
                      <a:pt x="135649" y="8340"/>
                    </a:lnTo>
                    <a:lnTo>
                      <a:pt x="107929" y="12065"/>
                    </a:lnTo>
                    <a:lnTo>
                      <a:pt x="170212" y="12065"/>
                    </a:lnTo>
                    <a:lnTo>
                      <a:pt x="167728" y="6670"/>
                    </a:lnTo>
                    <a:lnTo>
                      <a:pt x="154711" y="341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77;p8">
                <a:extLst>
                  <a:ext uri="{FF2B5EF4-FFF2-40B4-BE49-F238E27FC236}">
                    <a16:creationId xmlns:a16="http://schemas.microsoft.com/office/drawing/2014/main" id="{D0D668B4-B01E-47A2-AA2D-BF7E439E8068}"/>
                  </a:ext>
                </a:extLst>
              </p:cNvPr>
              <p:cNvSpPr/>
              <p:nvPr/>
            </p:nvSpPr>
            <p:spPr>
              <a:xfrm>
                <a:off x="1217480" y="5452792"/>
                <a:ext cx="177800" cy="37465"/>
              </a:xfrm>
              <a:custGeom>
                <a:avLst/>
                <a:gdLst/>
                <a:ahLst/>
                <a:cxnLst/>
                <a:rect l="l" t="t" r="r" b="b"/>
                <a:pathLst>
                  <a:path w="177800" h="37464" extrusionOk="0">
                    <a:moveTo>
                      <a:pt x="17821" y="0"/>
                    </a:moveTo>
                    <a:lnTo>
                      <a:pt x="6051" y="2523"/>
                    </a:lnTo>
                    <a:lnTo>
                      <a:pt x="0" y="13236"/>
                    </a:lnTo>
                    <a:lnTo>
                      <a:pt x="6369" y="22513"/>
                    </a:lnTo>
                    <a:lnTo>
                      <a:pt x="16035" y="29833"/>
                    </a:lnTo>
                    <a:lnTo>
                      <a:pt x="36957" y="34637"/>
                    </a:lnTo>
                    <a:lnTo>
                      <a:pt x="77094" y="36363"/>
                    </a:lnTo>
                    <a:lnTo>
                      <a:pt x="131045" y="37001"/>
                    </a:lnTo>
                    <a:lnTo>
                      <a:pt x="148651" y="34916"/>
                    </a:lnTo>
                    <a:lnTo>
                      <a:pt x="177309" y="28667"/>
                    </a:lnTo>
                    <a:lnTo>
                      <a:pt x="170541" y="11523"/>
                    </a:lnTo>
                    <a:lnTo>
                      <a:pt x="119659" y="11523"/>
                    </a:lnTo>
                    <a:lnTo>
                      <a:pt x="52824" y="6327"/>
                    </a:lnTo>
                    <a:lnTo>
                      <a:pt x="33886" y="2367"/>
                    </a:lnTo>
                    <a:lnTo>
                      <a:pt x="17821" y="0"/>
                    </a:lnTo>
                    <a:close/>
                  </a:path>
                  <a:path w="177800" h="37464" extrusionOk="0">
                    <a:moveTo>
                      <a:pt x="153700" y="5957"/>
                    </a:moveTo>
                    <a:lnTo>
                      <a:pt x="119659" y="11523"/>
                    </a:lnTo>
                    <a:lnTo>
                      <a:pt x="170541" y="11523"/>
                    </a:lnTo>
                    <a:lnTo>
                      <a:pt x="168424" y="6161"/>
                    </a:lnTo>
                    <a:lnTo>
                      <a:pt x="153700" y="595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78;p8">
                <a:extLst>
                  <a:ext uri="{FF2B5EF4-FFF2-40B4-BE49-F238E27FC236}">
                    <a16:creationId xmlns:a16="http://schemas.microsoft.com/office/drawing/2014/main" id="{4C90C506-C4A6-48F7-9BF8-14C7012FCB97}"/>
                  </a:ext>
                </a:extLst>
              </p:cNvPr>
              <p:cNvSpPr/>
              <p:nvPr/>
            </p:nvSpPr>
            <p:spPr>
              <a:xfrm>
                <a:off x="1495005" y="5496877"/>
                <a:ext cx="131064" cy="3511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25" name="TextBox 124">
            <a:extLst>
              <a:ext uri="{FF2B5EF4-FFF2-40B4-BE49-F238E27FC236}">
                <a16:creationId xmlns:a16="http://schemas.microsoft.com/office/drawing/2014/main" id="{B18A924D-7B1E-4F90-ADBF-BE0E9ECC057D}"/>
              </a:ext>
            </a:extLst>
          </p:cNvPr>
          <p:cNvSpPr txBox="1"/>
          <p:nvPr/>
        </p:nvSpPr>
        <p:spPr>
          <a:xfrm>
            <a:off x="2362190" y="5398495"/>
            <a:ext cx="3370676" cy="584775"/>
          </a:xfrm>
          <a:prstGeom prst="rect">
            <a:avLst/>
          </a:prstGeom>
          <a:noFill/>
        </p:spPr>
        <p:txBody>
          <a:bodyPr wrap="square" rtlCol="0">
            <a:spAutoFit/>
          </a:bodyPr>
          <a:lstStyle/>
          <a:p>
            <a:r>
              <a:rPr lang="en-IN" sz="3200" b="1" u="sng" dirty="0">
                <a:latin typeface="Calibri" panose="020F0502020204030204" pitchFamily="34" charset="0"/>
                <a:cs typeface="Calibri" panose="020F0502020204030204" pitchFamily="34" charset="0"/>
              </a:rPr>
              <a:t>106+ Tech Courses</a:t>
            </a:r>
          </a:p>
        </p:txBody>
      </p:sp>
      <p:grpSp>
        <p:nvGrpSpPr>
          <p:cNvPr id="434" name="Group 433">
            <a:extLst>
              <a:ext uri="{FF2B5EF4-FFF2-40B4-BE49-F238E27FC236}">
                <a16:creationId xmlns:a16="http://schemas.microsoft.com/office/drawing/2014/main" id="{7AFEA0C8-1067-432C-8E84-A2E132F9546E}"/>
              </a:ext>
            </a:extLst>
          </p:cNvPr>
          <p:cNvGrpSpPr/>
          <p:nvPr/>
        </p:nvGrpSpPr>
        <p:grpSpPr>
          <a:xfrm>
            <a:off x="6022649" y="1868305"/>
            <a:ext cx="5559353" cy="4420764"/>
            <a:chOff x="6022649" y="1769449"/>
            <a:chExt cx="5559353" cy="4420764"/>
          </a:xfrm>
        </p:grpSpPr>
        <p:grpSp>
          <p:nvGrpSpPr>
            <p:cNvPr id="70" name="Group 69">
              <a:extLst>
                <a:ext uri="{FF2B5EF4-FFF2-40B4-BE49-F238E27FC236}">
                  <a16:creationId xmlns:a16="http://schemas.microsoft.com/office/drawing/2014/main" id="{3937F6C7-7822-45E9-939F-3597CB69DB03}"/>
                </a:ext>
              </a:extLst>
            </p:cNvPr>
            <p:cNvGrpSpPr/>
            <p:nvPr/>
          </p:nvGrpSpPr>
          <p:grpSpPr>
            <a:xfrm>
              <a:off x="6022649" y="1769449"/>
              <a:ext cx="1116182" cy="1094505"/>
              <a:chOff x="5129529" y="2816313"/>
              <a:chExt cx="1402715" cy="1402715"/>
            </a:xfrm>
          </p:grpSpPr>
          <p:sp>
            <p:nvSpPr>
              <p:cNvPr id="71" name="Google Shape;318;p8">
                <a:extLst>
                  <a:ext uri="{FF2B5EF4-FFF2-40B4-BE49-F238E27FC236}">
                    <a16:creationId xmlns:a16="http://schemas.microsoft.com/office/drawing/2014/main" id="{F712930B-3388-4637-A4E0-8EA22C4A2B4C}"/>
                  </a:ext>
                </a:extLst>
              </p:cNvPr>
              <p:cNvSpPr/>
              <p:nvPr/>
            </p:nvSpPr>
            <p:spPr>
              <a:xfrm>
                <a:off x="5129529" y="2816313"/>
                <a:ext cx="1402715" cy="1402715"/>
              </a:xfrm>
              <a:custGeom>
                <a:avLst/>
                <a:gdLst/>
                <a:ahLst/>
                <a:cxnLst/>
                <a:rect l="l" t="t" r="r" b="b"/>
                <a:pathLst>
                  <a:path w="1402715" h="1402714" extrusionOk="0">
                    <a:moveTo>
                      <a:pt x="701179" y="0"/>
                    </a:moveTo>
                    <a:lnTo>
                      <a:pt x="653172" y="1617"/>
                    </a:lnTo>
                    <a:lnTo>
                      <a:pt x="606034" y="6400"/>
                    </a:lnTo>
                    <a:lnTo>
                      <a:pt x="559868" y="14245"/>
                    </a:lnTo>
                    <a:lnTo>
                      <a:pt x="514779" y="25046"/>
                    </a:lnTo>
                    <a:lnTo>
                      <a:pt x="470871" y="38700"/>
                    </a:lnTo>
                    <a:lnTo>
                      <a:pt x="428249" y="55102"/>
                    </a:lnTo>
                    <a:lnTo>
                      <a:pt x="387018" y="74147"/>
                    </a:lnTo>
                    <a:lnTo>
                      <a:pt x="347281" y="95731"/>
                    </a:lnTo>
                    <a:lnTo>
                      <a:pt x="309144" y="119750"/>
                    </a:lnTo>
                    <a:lnTo>
                      <a:pt x="272710" y="146099"/>
                    </a:lnTo>
                    <a:lnTo>
                      <a:pt x="238084" y="174674"/>
                    </a:lnTo>
                    <a:lnTo>
                      <a:pt x="205371" y="205370"/>
                    </a:lnTo>
                    <a:lnTo>
                      <a:pt x="174675" y="238082"/>
                    </a:lnTo>
                    <a:lnTo>
                      <a:pt x="146100" y="272708"/>
                    </a:lnTo>
                    <a:lnTo>
                      <a:pt x="119751" y="309141"/>
                    </a:lnTo>
                    <a:lnTo>
                      <a:pt x="95732" y="347278"/>
                    </a:lnTo>
                    <a:lnTo>
                      <a:pt x="74147" y="387014"/>
                    </a:lnTo>
                    <a:lnTo>
                      <a:pt x="55102" y="428244"/>
                    </a:lnTo>
                    <a:lnTo>
                      <a:pt x="38700" y="470865"/>
                    </a:lnTo>
                    <a:lnTo>
                      <a:pt x="25046" y="514771"/>
                    </a:lnTo>
                    <a:lnTo>
                      <a:pt x="14245" y="559859"/>
                    </a:lnTo>
                    <a:lnTo>
                      <a:pt x="6400" y="606024"/>
                    </a:lnTo>
                    <a:lnTo>
                      <a:pt x="1617" y="653161"/>
                    </a:lnTo>
                    <a:lnTo>
                      <a:pt x="0" y="701166"/>
                    </a:lnTo>
                    <a:lnTo>
                      <a:pt x="1617" y="749173"/>
                    </a:lnTo>
                    <a:lnTo>
                      <a:pt x="6400" y="796312"/>
                    </a:lnTo>
                    <a:lnTo>
                      <a:pt x="14245" y="842478"/>
                    </a:lnTo>
                    <a:lnTo>
                      <a:pt x="25046" y="887567"/>
                    </a:lnTo>
                    <a:lnTo>
                      <a:pt x="38700" y="931475"/>
                    </a:lnTo>
                    <a:lnTo>
                      <a:pt x="55102" y="974096"/>
                    </a:lnTo>
                    <a:lnTo>
                      <a:pt x="74147" y="1015328"/>
                    </a:lnTo>
                    <a:lnTo>
                      <a:pt x="95732" y="1055064"/>
                    </a:lnTo>
                    <a:lnTo>
                      <a:pt x="119751" y="1093202"/>
                    </a:lnTo>
                    <a:lnTo>
                      <a:pt x="146100" y="1129635"/>
                    </a:lnTo>
                    <a:lnTo>
                      <a:pt x="174675" y="1164261"/>
                    </a:lnTo>
                    <a:lnTo>
                      <a:pt x="205371" y="1196974"/>
                    </a:lnTo>
                    <a:lnTo>
                      <a:pt x="238084" y="1227671"/>
                    </a:lnTo>
                    <a:lnTo>
                      <a:pt x="272710" y="1256246"/>
                    </a:lnTo>
                    <a:lnTo>
                      <a:pt x="309144" y="1282595"/>
                    </a:lnTo>
                    <a:lnTo>
                      <a:pt x="347281" y="1306614"/>
                    </a:lnTo>
                    <a:lnTo>
                      <a:pt x="387018" y="1328198"/>
                    </a:lnTo>
                    <a:lnTo>
                      <a:pt x="428249" y="1347244"/>
                    </a:lnTo>
                    <a:lnTo>
                      <a:pt x="470871" y="1363645"/>
                    </a:lnTo>
                    <a:lnTo>
                      <a:pt x="514779" y="1377299"/>
                    </a:lnTo>
                    <a:lnTo>
                      <a:pt x="559868" y="1388101"/>
                    </a:lnTo>
                    <a:lnTo>
                      <a:pt x="606034" y="1395945"/>
                    </a:lnTo>
                    <a:lnTo>
                      <a:pt x="653172" y="1400729"/>
                    </a:lnTo>
                    <a:lnTo>
                      <a:pt x="701179" y="1402346"/>
                    </a:lnTo>
                    <a:lnTo>
                      <a:pt x="749184" y="1400729"/>
                    </a:lnTo>
                    <a:lnTo>
                      <a:pt x="796322" y="1395945"/>
                    </a:lnTo>
                    <a:lnTo>
                      <a:pt x="842486" y="1388101"/>
                    </a:lnTo>
                    <a:lnTo>
                      <a:pt x="887574" y="1377299"/>
                    </a:lnTo>
                    <a:lnTo>
                      <a:pt x="931481" y="1363645"/>
                    </a:lnTo>
                    <a:lnTo>
                      <a:pt x="974102" y="1347244"/>
                    </a:lnTo>
                    <a:lnTo>
                      <a:pt x="1015332" y="1328198"/>
                    </a:lnTo>
                    <a:lnTo>
                      <a:pt x="1055068" y="1306614"/>
                    </a:lnTo>
                    <a:lnTo>
                      <a:pt x="1093205" y="1282595"/>
                    </a:lnTo>
                    <a:lnTo>
                      <a:pt x="1129638" y="1256246"/>
                    </a:lnTo>
                    <a:lnTo>
                      <a:pt x="1164263" y="1227671"/>
                    </a:lnTo>
                    <a:lnTo>
                      <a:pt x="1196976" y="1196974"/>
                    </a:lnTo>
                    <a:lnTo>
                      <a:pt x="1227672" y="1164261"/>
                    </a:lnTo>
                    <a:lnTo>
                      <a:pt x="1256247" y="1129635"/>
                    </a:lnTo>
                    <a:lnTo>
                      <a:pt x="1282596" y="1093202"/>
                    </a:lnTo>
                    <a:lnTo>
                      <a:pt x="1306615" y="1055064"/>
                    </a:lnTo>
                    <a:lnTo>
                      <a:pt x="1328199" y="1015328"/>
                    </a:lnTo>
                    <a:lnTo>
                      <a:pt x="1347244" y="974096"/>
                    </a:lnTo>
                    <a:lnTo>
                      <a:pt x="1363646" y="931475"/>
                    </a:lnTo>
                    <a:lnTo>
                      <a:pt x="1377299" y="887567"/>
                    </a:lnTo>
                    <a:lnTo>
                      <a:pt x="1388101" y="842478"/>
                    </a:lnTo>
                    <a:lnTo>
                      <a:pt x="1395945" y="796312"/>
                    </a:lnTo>
                    <a:lnTo>
                      <a:pt x="1400729" y="749173"/>
                    </a:lnTo>
                    <a:lnTo>
                      <a:pt x="1402346" y="701166"/>
                    </a:lnTo>
                    <a:lnTo>
                      <a:pt x="1400729" y="653161"/>
                    </a:lnTo>
                    <a:lnTo>
                      <a:pt x="1395945" y="606024"/>
                    </a:lnTo>
                    <a:lnTo>
                      <a:pt x="1388101" y="559859"/>
                    </a:lnTo>
                    <a:lnTo>
                      <a:pt x="1377299" y="514771"/>
                    </a:lnTo>
                    <a:lnTo>
                      <a:pt x="1363646" y="470865"/>
                    </a:lnTo>
                    <a:lnTo>
                      <a:pt x="1347244" y="428244"/>
                    </a:lnTo>
                    <a:lnTo>
                      <a:pt x="1328199" y="387014"/>
                    </a:lnTo>
                    <a:lnTo>
                      <a:pt x="1306615" y="347278"/>
                    </a:lnTo>
                    <a:lnTo>
                      <a:pt x="1282596" y="309141"/>
                    </a:lnTo>
                    <a:lnTo>
                      <a:pt x="1256247" y="272708"/>
                    </a:lnTo>
                    <a:lnTo>
                      <a:pt x="1227672" y="238082"/>
                    </a:lnTo>
                    <a:lnTo>
                      <a:pt x="1196976" y="205370"/>
                    </a:lnTo>
                    <a:lnTo>
                      <a:pt x="1164263" y="174674"/>
                    </a:lnTo>
                    <a:lnTo>
                      <a:pt x="1129638" y="146099"/>
                    </a:lnTo>
                    <a:lnTo>
                      <a:pt x="1093205" y="119750"/>
                    </a:lnTo>
                    <a:lnTo>
                      <a:pt x="1055068" y="95731"/>
                    </a:lnTo>
                    <a:lnTo>
                      <a:pt x="1015332" y="74147"/>
                    </a:lnTo>
                    <a:lnTo>
                      <a:pt x="974102" y="55102"/>
                    </a:lnTo>
                    <a:lnTo>
                      <a:pt x="931481" y="38700"/>
                    </a:lnTo>
                    <a:lnTo>
                      <a:pt x="887574" y="25046"/>
                    </a:lnTo>
                    <a:lnTo>
                      <a:pt x="842486" y="14245"/>
                    </a:lnTo>
                    <a:lnTo>
                      <a:pt x="796322" y="6400"/>
                    </a:lnTo>
                    <a:lnTo>
                      <a:pt x="749184" y="1617"/>
                    </a:lnTo>
                    <a:lnTo>
                      <a:pt x="701179" y="0"/>
                    </a:lnTo>
                    <a:close/>
                  </a:path>
                </a:pathLst>
              </a:custGeom>
              <a:solidFill>
                <a:srgbClr val="DDC61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319;p8">
                <a:extLst>
                  <a:ext uri="{FF2B5EF4-FFF2-40B4-BE49-F238E27FC236}">
                    <a16:creationId xmlns:a16="http://schemas.microsoft.com/office/drawing/2014/main" id="{8F14ACB5-362B-4D71-88FC-DDE926608BA5}"/>
                  </a:ext>
                </a:extLst>
              </p:cNvPr>
              <p:cNvSpPr/>
              <p:nvPr/>
            </p:nvSpPr>
            <p:spPr>
              <a:xfrm>
                <a:off x="5204980" y="2891750"/>
                <a:ext cx="1251585" cy="1251585"/>
              </a:xfrm>
              <a:custGeom>
                <a:avLst/>
                <a:gdLst/>
                <a:ahLst/>
                <a:cxnLst/>
                <a:rect l="l" t="t" r="r" b="b"/>
                <a:pathLst>
                  <a:path w="1251585" h="1251585" extrusionOk="0">
                    <a:moveTo>
                      <a:pt x="625728" y="0"/>
                    </a:moveTo>
                    <a:lnTo>
                      <a:pt x="576828" y="1882"/>
                    </a:lnTo>
                    <a:lnTo>
                      <a:pt x="528957" y="7437"/>
                    </a:lnTo>
                    <a:lnTo>
                      <a:pt x="482255" y="16525"/>
                    </a:lnTo>
                    <a:lnTo>
                      <a:pt x="436860" y="29008"/>
                    </a:lnTo>
                    <a:lnTo>
                      <a:pt x="392912" y="44746"/>
                    </a:lnTo>
                    <a:lnTo>
                      <a:pt x="350549" y="63599"/>
                    </a:lnTo>
                    <a:lnTo>
                      <a:pt x="309911" y="85430"/>
                    </a:lnTo>
                    <a:lnTo>
                      <a:pt x="271138" y="110098"/>
                    </a:lnTo>
                    <a:lnTo>
                      <a:pt x="234367" y="137465"/>
                    </a:lnTo>
                    <a:lnTo>
                      <a:pt x="199739" y="167392"/>
                    </a:lnTo>
                    <a:lnTo>
                      <a:pt x="167392" y="199739"/>
                    </a:lnTo>
                    <a:lnTo>
                      <a:pt x="137465" y="234367"/>
                    </a:lnTo>
                    <a:lnTo>
                      <a:pt x="110098" y="271138"/>
                    </a:lnTo>
                    <a:lnTo>
                      <a:pt x="85430" y="309911"/>
                    </a:lnTo>
                    <a:lnTo>
                      <a:pt x="63599" y="350549"/>
                    </a:lnTo>
                    <a:lnTo>
                      <a:pt x="44746" y="392912"/>
                    </a:lnTo>
                    <a:lnTo>
                      <a:pt x="29008" y="436860"/>
                    </a:lnTo>
                    <a:lnTo>
                      <a:pt x="16525" y="482255"/>
                    </a:lnTo>
                    <a:lnTo>
                      <a:pt x="7437" y="528957"/>
                    </a:lnTo>
                    <a:lnTo>
                      <a:pt x="1882" y="576828"/>
                    </a:lnTo>
                    <a:lnTo>
                      <a:pt x="0" y="625728"/>
                    </a:lnTo>
                    <a:lnTo>
                      <a:pt x="1882" y="674629"/>
                    </a:lnTo>
                    <a:lnTo>
                      <a:pt x="7437" y="722500"/>
                    </a:lnTo>
                    <a:lnTo>
                      <a:pt x="16525" y="769202"/>
                    </a:lnTo>
                    <a:lnTo>
                      <a:pt x="29008" y="814597"/>
                    </a:lnTo>
                    <a:lnTo>
                      <a:pt x="44746" y="858545"/>
                    </a:lnTo>
                    <a:lnTo>
                      <a:pt x="63599" y="900908"/>
                    </a:lnTo>
                    <a:lnTo>
                      <a:pt x="85430" y="941546"/>
                    </a:lnTo>
                    <a:lnTo>
                      <a:pt x="110098" y="980319"/>
                    </a:lnTo>
                    <a:lnTo>
                      <a:pt x="137465" y="1017090"/>
                    </a:lnTo>
                    <a:lnTo>
                      <a:pt x="167392" y="1051718"/>
                    </a:lnTo>
                    <a:lnTo>
                      <a:pt x="199739" y="1084065"/>
                    </a:lnTo>
                    <a:lnTo>
                      <a:pt x="234367" y="1113992"/>
                    </a:lnTo>
                    <a:lnTo>
                      <a:pt x="271138" y="1141359"/>
                    </a:lnTo>
                    <a:lnTo>
                      <a:pt x="309911" y="1166027"/>
                    </a:lnTo>
                    <a:lnTo>
                      <a:pt x="350549" y="1187858"/>
                    </a:lnTo>
                    <a:lnTo>
                      <a:pt x="392912" y="1206711"/>
                    </a:lnTo>
                    <a:lnTo>
                      <a:pt x="436860" y="1222449"/>
                    </a:lnTo>
                    <a:lnTo>
                      <a:pt x="482255" y="1234932"/>
                    </a:lnTo>
                    <a:lnTo>
                      <a:pt x="528957" y="1244020"/>
                    </a:lnTo>
                    <a:lnTo>
                      <a:pt x="576828" y="1249575"/>
                    </a:lnTo>
                    <a:lnTo>
                      <a:pt x="625728" y="1251458"/>
                    </a:lnTo>
                    <a:lnTo>
                      <a:pt x="674627" y="1249575"/>
                    </a:lnTo>
                    <a:lnTo>
                      <a:pt x="722496" y="1244020"/>
                    </a:lnTo>
                    <a:lnTo>
                      <a:pt x="769197" y="1234932"/>
                    </a:lnTo>
                    <a:lnTo>
                      <a:pt x="814591" y="1222449"/>
                    </a:lnTo>
                    <a:lnTo>
                      <a:pt x="858538" y="1206711"/>
                    </a:lnTo>
                    <a:lnTo>
                      <a:pt x="900900" y="1187858"/>
                    </a:lnTo>
                    <a:lnTo>
                      <a:pt x="941537" y="1166027"/>
                    </a:lnTo>
                    <a:lnTo>
                      <a:pt x="980309" y="1141359"/>
                    </a:lnTo>
                    <a:lnTo>
                      <a:pt x="1017079" y="1113992"/>
                    </a:lnTo>
                    <a:lnTo>
                      <a:pt x="1051707" y="1084065"/>
                    </a:lnTo>
                    <a:lnTo>
                      <a:pt x="1084054" y="1051718"/>
                    </a:lnTo>
                    <a:lnTo>
                      <a:pt x="1113980" y="1017090"/>
                    </a:lnTo>
                    <a:lnTo>
                      <a:pt x="1141347" y="980319"/>
                    </a:lnTo>
                    <a:lnTo>
                      <a:pt x="1166015" y="941546"/>
                    </a:lnTo>
                    <a:lnTo>
                      <a:pt x="1187845" y="900908"/>
                    </a:lnTo>
                    <a:lnTo>
                      <a:pt x="1206699" y="858545"/>
                    </a:lnTo>
                    <a:lnTo>
                      <a:pt x="1222436" y="814597"/>
                    </a:lnTo>
                    <a:lnTo>
                      <a:pt x="1234919" y="769202"/>
                    </a:lnTo>
                    <a:lnTo>
                      <a:pt x="1244007" y="722500"/>
                    </a:lnTo>
                    <a:lnTo>
                      <a:pt x="1249562" y="674629"/>
                    </a:lnTo>
                    <a:lnTo>
                      <a:pt x="1251445" y="625728"/>
                    </a:lnTo>
                    <a:lnTo>
                      <a:pt x="1249562" y="576828"/>
                    </a:lnTo>
                    <a:lnTo>
                      <a:pt x="1244007" y="528957"/>
                    </a:lnTo>
                    <a:lnTo>
                      <a:pt x="1234919" y="482255"/>
                    </a:lnTo>
                    <a:lnTo>
                      <a:pt x="1222436" y="436860"/>
                    </a:lnTo>
                    <a:lnTo>
                      <a:pt x="1206699" y="392912"/>
                    </a:lnTo>
                    <a:lnTo>
                      <a:pt x="1187845" y="350549"/>
                    </a:lnTo>
                    <a:lnTo>
                      <a:pt x="1166015" y="309911"/>
                    </a:lnTo>
                    <a:lnTo>
                      <a:pt x="1141347" y="271138"/>
                    </a:lnTo>
                    <a:lnTo>
                      <a:pt x="1113980" y="234367"/>
                    </a:lnTo>
                    <a:lnTo>
                      <a:pt x="1084054" y="199739"/>
                    </a:lnTo>
                    <a:lnTo>
                      <a:pt x="1051707" y="167392"/>
                    </a:lnTo>
                    <a:lnTo>
                      <a:pt x="1017079" y="137465"/>
                    </a:lnTo>
                    <a:lnTo>
                      <a:pt x="980309" y="110098"/>
                    </a:lnTo>
                    <a:lnTo>
                      <a:pt x="941537" y="85430"/>
                    </a:lnTo>
                    <a:lnTo>
                      <a:pt x="900900" y="63599"/>
                    </a:lnTo>
                    <a:lnTo>
                      <a:pt x="858538" y="44746"/>
                    </a:lnTo>
                    <a:lnTo>
                      <a:pt x="814591" y="29008"/>
                    </a:lnTo>
                    <a:lnTo>
                      <a:pt x="769197" y="16525"/>
                    </a:lnTo>
                    <a:lnTo>
                      <a:pt x="722496" y="7437"/>
                    </a:lnTo>
                    <a:lnTo>
                      <a:pt x="674627" y="1882"/>
                    </a:lnTo>
                    <a:lnTo>
                      <a:pt x="625728" y="0"/>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73" name="Group 72">
                <a:extLst>
                  <a:ext uri="{FF2B5EF4-FFF2-40B4-BE49-F238E27FC236}">
                    <a16:creationId xmlns:a16="http://schemas.microsoft.com/office/drawing/2014/main" id="{0B66C187-7DCC-4986-9AFB-7FB9BC601002}"/>
                  </a:ext>
                </a:extLst>
              </p:cNvPr>
              <p:cNvGrpSpPr/>
              <p:nvPr/>
            </p:nvGrpSpPr>
            <p:grpSpPr>
              <a:xfrm>
                <a:off x="5556605" y="3053124"/>
                <a:ext cx="548640" cy="835660"/>
                <a:chOff x="5556605" y="3053124"/>
                <a:chExt cx="548640" cy="835660"/>
              </a:xfrm>
            </p:grpSpPr>
            <p:sp>
              <p:nvSpPr>
                <p:cNvPr id="74" name="Google Shape;320;p8">
                  <a:extLst>
                    <a:ext uri="{FF2B5EF4-FFF2-40B4-BE49-F238E27FC236}">
                      <a16:creationId xmlns:a16="http://schemas.microsoft.com/office/drawing/2014/main" id="{EE3D0E7F-AD01-43C2-9DBC-BD63775F2919}"/>
                    </a:ext>
                  </a:extLst>
                </p:cNvPr>
                <p:cNvSpPr/>
                <p:nvPr/>
              </p:nvSpPr>
              <p:spPr>
                <a:xfrm>
                  <a:off x="5556605" y="3053124"/>
                  <a:ext cx="548640" cy="835660"/>
                </a:xfrm>
                <a:custGeom>
                  <a:avLst/>
                  <a:gdLst/>
                  <a:ahLst/>
                  <a:cxnLst/>
                  <a:rect l="l" t="t" r="r" b="b"/>
                  <a:pathLst>
                    <a:path w="548639" h="835660" extrusionOk="0">
                      <a:moveTo>
                        <a:pt x="167214" y="461966"/>
                      </a:moveTo>
                      <a:lnTo>
                        <a:pt x="76685" y="461966"/>
                      </a:lnTo>
                      <a:lnTo>
                        <a:pt x="110021" y="463926"/>
                      </a:lnTo>
                      <a:lnTo>
                        <a:pt x="136525" y="470934"/>
                      </a:lnTo>
                      <a:lnTo>
                        <a:pt x="124279" y="484939"/>
                      </a:lnTo>
                      <a:lnTo>
                        <a:pt x="76547" y="514277"/>
                      </a:lnTo>
                      <a:lnTo>
                        <a:pt x="49051" y="537657"/>
                      </a:lnTo>
                      <a:lnTo>
                        <a:pt x="24464" y="572209"/>
                      </a:lnTo>
                      <a:lnTo>
                        <a:pt x="6782" y="621957"/>
                      </a:lnTo>
                      <a:lnTo>
                        <a:pt x="0" y="690924"/>
                      </a:lnTo>
                      <a:lnTo>
                        <a:pt x="0" y="835043"/>
                      </a:lnTo>
                      <a:lnTo>
                        <a:pt x="37922" y="835043"/>
                      </a:lnTo>
                      <a:lnTo>
                        <a:pt x="37057" y="798051"/>
                      </a:lnTo>
                      <a:lnTo>
                        <a:pt x="35664" y="755397"/>
                      </a:lnTo>
                      <a:lnTo>
                        <a:pt x="35511" y="709020"/>
                      </a:lnTo>
                      <a:lnTo>
                        <a:pt x="38320" y="662662"/>
                      </a:lnTo>
                      <a:lnTo>
                        <a:pt x="45911" y="618191"/>
                      </a:lnTo>
                      <a:lnTo>
                        <a:pt x="60035" y="578613"/>
                      </a:lnTo>
                      <a:lnTo>
                        <a:pt x="82459" y="546649"/>
                      </a:lnTo>
                      <a:lnTo>
                        <a:pt x="114953" y="525021"/>
                      </a:lnTo>
                      <a:lnTo>
                        <a:pt x="159283" y="516451"/>
                      </a:lnTo>
                      <a:lnTo>
                        <a:pt x="475424" y="516451"/>
                      </a:lnTo>
                      <a:lnTo>
                        <a:pt x="452572" y="500571"/>
                      </a:lnTo>
                      <a:lnTo>
                        <a:pt x="260488" y="500571"/>
                      </a:lnTo>
                      <a:lnTo>
                        <a:pt x="194817" y="480929"/>
                      </a:lnTo>
                      <a:lnTo>
                        <a:pt x="180869" y="472824"/>
                      </a:lnTo>
                      <a:lnTo>
                        <a:pt x="167214" y="461966"/>
                      </a:lnTo>
                      <a:close/>
                    </a:path>
                    <a:path w="548639" h="835660" extrusionOk="0">
                      <a:moveTo>
                        <a:pt x="266729" y="599890"/>
                      </a:moveTo>
                      <a:lnTo>
                        <a:pt x="204800" y="599890"/>
                      </a:lnTo>
                      <a:lnTo>
                        <a:pt x="234711" y="611901"/>
                      </a:lnTo>
                      <a:lnTo>
                        <a:pt x="251817" y="643553"/>
                      </a:lnTo>
                      <a:lnTo>
                        <a:pt x="259405" y="688268"/>
                      </a:lnTo>
                      <a:lnTo>
                        <a:pt x="260758" y="739471"/>
                      </a:lnTo>
                      <a:lnTo>
                        <a:pt x="259161" y="790588"/>
                      </a:lnTo>
                      <a:lnTo>
                        <a:pt x="257898" y="835043"/>
                      </a:lnTo>
                      <a:lnTo>
                        <a:pt x="295821" y="835043"/>
                      </a:lnTo>
                      <a:lnTo>
                        <a:pt x="294558" y="790588"/>
                      </a:lnTo>
                      <a:lnTo>
                        <a:pt x="292961" y="739471"/>
                      </a:lnTo>
                      <a:lnTo>
                        <a:pt x="294314" y="688268"/>
                      </a:lnTo>
                      <a:lnTo>
                        <a:pt x="301902" y="643553"/>
                      </a:lnTo>
                      <a:lnTo>
                        <a:pt x="319008" y="611901"/>
                      </a:lnTo>
                      <a:lnTo>
                        <a:pt x="330039" y="607472"/>
                      </a:lnTo>
                      <a:lnTo>
                        <a:pt x="273062" y="607472"/>
                      </a:lnTo>
                      <a:lnTo>
                        <a:pt x="266729" y="599890"/>
                      </a:lnTo>
                      <a:close/>
                    </a:path>
                    <a:path w="548639" h="835660" extrusionOk="0">
                      <a:moveTo>
                        <a:pt x="475424" y="516451"/>
                      </a:moveTo>
                      <a:lnTo>
                        <a:pt x="394436" y="516451"/>
                      </a:lnTo>
                      <a:lnTo>
                        <a:pt x="438392" y="524991"/>
                      </a:lnTo>
                      <a:lnTo>
                        <a:pt x="470686" y="546562"/>
                      </a:lnTo>
                      <a:lnTo>
                        <a:pt x="493052" y="578458"/>
                      </a:lnTo>
                      <a:lnTo>
                        <a:pt x="507223" y="617971"/>
                      </a:lnTo>
                      <a:lnTo>
                        <a:pt x="514931" y="662394"/>
                      </a:lnTo>
                      <a:lnTo>
                        <a:pt x="517909" y="709020"/>
                      </a:lnTo>
                      <a:lnTo>
                        <a:pt x="517884" y="755397"/>
                      </a:lnTo>
                      <a:lnTo>
                        <a:pt x="516606" y="798217"/>
                      </a:lnTo>
                      <a:lnTo>
                        <a:pt x="515797" y="835043"/>
                      </a:lnTo>
                      <a:lnTo>
                        <a:pt x="546138" y="835043"/>
                      </a:lnTo>
                      <a:lnTo>
                        <a:pt x="547005" y="760070"/>
                      </a:lnTo>
                      <a:lnTo>
                        <a:pt x="548133" y="699595"/>
                      </a:lnTo>
                      <a:lnTo>
                        <a:pt x="547312" y="650908"/>
                      </a:lnTo>
                      <a:lnTo>
                        <a:pt x="542331" y="611299"/>
                      </a:lnTo>
                      <a:lnTo>
                        <a:pt x="511044" y="548481"/>
                      </a:lnTo>
                      <a:lnTo>
                        <a:pt x="480317" y="519851"/>
                      </a:lnTo>
                      <a:lnTo>
                        <a:pt x="475424" y="516451"/>
                      </a:lnTo>
                      <a:close/>
                    </a:path>
                    <a:path w="548639" h="835660" extrusionOk="0">
                      <a:moveTo>
                        <a:pt x="189623" y="516451"/>
                      </a:moveTo>
                      <a:lnTo>
                        <a:pt x="159283" y="516451"/>
                      </a:lnTo>
                      <a:lnTo>
                        <a:pt x="155103" y="530438"/>
                      </a:lnTo>
                      <a:lnTo>
                        <a:pt x="150669" y="552089"/>
                      </a:lnTo>
                      <a:lnTo>
                        <a:pt x="147278" y="573571"/>
                      </a:lnTo>
                      <a:lnTo>
                        <a:pt x="146227" y="587050"/>
                      </a:lnTo>
                      <a:lnTo>
                        <a:pt x="151357" y="604808"/>
                      </a:lnTo>
                      <a:lnTo>
                        <a:pt x="162521" y="607472"/>
                      </a:lnTo>
                      <a:lnTo>
                        <a:pt x="180182" y="603134"/>
                      </a:lnTo>
                      <a:lnTo>
                        <a:pt x="204800" y="599890"/>
                      </a:lnTo>
                      <a:lnTo>
                        <a:pt x="266729" y="599890"/>
                      </a:lnTo>
                      <a:lnTo>
                        <a:pt x="262015" y="594246"/>
                      </a:lnTo>
                      <a:lnTo>
                        <a:pt x="249548" y="581372"/>
                      </a:lnTo>
                      <a:lnTo>
                        <a:pt x="240349" y="569550"/>
                      </a:lnTo>
                      <a:lnTo>
                        <a:pt x="182041" y="569550"/>
                      </a:lnTo>
                      <a:lnTo>
                        <a:pt x="185532" y="555578"/>
                      </a:lnTo>
                      <a:lnTo>
                        <a:pt x="187785" y="545863"/>
                      </a:lnTo>
                      <a:lnTo>
                        <a:pt x="189171" y="534243"/>
                      </a:lnTo>
                      <a:lnTo>
                        <a:pt x="189623" y="516451"/>
                      </a:lnTo>
                      <a:close/>
                    </a:path>
                    <a:path w="548639" h="835660" extrusionOk="0">
                      <a:moveTo>
                        <a:pt x="348303" y="531627"/>
                      </a:moveTo>
                      <a:lnTo>
                        <a:pt x="318579" y="531627"/>
                      </a:lnTo>
                      <a:lnTo>
                        <a:pt x="318579" y="554386"/>
                      </a:lnTo>
                      <a:lnTo>
                        <a:pt x="313423" y="570335"/>
                      </a:lnTo>
                      <a:lnTo>
                        <a:pt x="301036" y="585406"/>
                      </a:lnTo>
                      <a:lnTo>
                        <a:pt x="286041" y="598238"/>
                      </a:lnTo>
                      <a:lnTo>
                        <a:pt x="273062" y="607472"/>
                      </a:lnTo>
                      <a:lnTo>
                        <a:pt x="330039" y="607472"/>
                      </a:lnTo>
                      <a:lnTo>
                        <a:pt x="348919" y="599890"/>
                      </a:lnTo>
                      <a:lnTo>
                        <a:pt x="404748" y="599890"/>
                      </a:lnTo>
                      <a:lnTo>
                        <a:pt x="405620" y="574253"/>
                      </a:lnTo>
                      <a:lnTo>
                        <a:pt x="404710" y="569550"/>
                      </a:lnTo>
                      <a:lnTo>
                        <a:pt x="371678" y="569550"/>
                      </a:lnTo>
                      <a:lnTo>
                        <a:pt x="354422" y="563530"/>
                      </a:lnTo>
                      <a:lnTo>
                        <a:pt x="348121" y="555578"/>
                      </a:lnTo>
                      <a:lnTo>
                        <a:pt x="347909" y="541337"/>
                      </a:lnTo>
                      <a:lnTo>
                        <a:pt x="348303" y="531627"/>
                      </a:lnTo>
                      <a:close/>
                    </a:path>
                    <a:path w="548639" h="835660" extrusionOk="0">
                      <a:moveTo>
                        <a:pt x="404748" y="599890"/>
                      </a:moveTo>
                      <a:lnTo>
                        <a:pt x="348919" y="599890"/>
                      </a:lnTo>
                      <a:lnTo>
                        <a:pt x="374403" y="603493"/>
                      </a:lnTo>
                      <a:lnTo>
                        <a:pt x="393650" y="607362"/>
                      </a:lnTo>
                      <a:lnTo>
                        <a:pt x="404707" y="601086"/>
                      </a:lnTo>
                      <a:lnTo>
                        <a:pt x="404748" y="599890"/>
                      </a:lnTo>
                      <a:close/>
                    </a:path>
                    <a:path w="548639" h="835660" extrusionOk="0">
                      <a:moveTo>
                        <a:pt x="348919" y="516451"/>
                      </a:moveTo>
                      <a:lnTo>
                        <a:pt x="189623" y="516451"/>
                      </a:lnTo>
                      <a:lnTo>
                        <a:pt x="198188" y="521095"/>
                      </a:lnTo>
                      <a:lnTo>
                        <a:pt x="202717" y="523715"/>
                      </a:lnTo>
                      <a:lnTo>
                        <a:pt x="204493" y="530288"/>
                      </a:lnTo>
                      <a:lnTo>
                        <a:pt x="204800" y="546791"/>
                      </a:lnTo>
                      <a:lnTo>
                        <a:pt x="203551" y="560297"/>
                      </a:lnTo>
                      <a:lnTo>
                        <a:pt x="199574" y="565157"/>
                      </a:lnTo>
                      <a:lnTo>
                        <a:pt x="192520" y="566524"/>
                      </a:lnTo>
                      <a:lnTo>
                        <a:pt x="182041" y="569550"/>
                      </a:lnTo>
                      <a:lnTo>
                        <a:pt x="240349" y="569550"/>
                      </a:lnTo>
                      <a:lnTo>
                        <a:pt x="239358" y="568276"/>
                      </a:lnTo>
                      <a:lnTo>
                        <a:pt x="235140" y="554386"/>
                      </a:lnTo>
                      <a:lnTo>
                        <a:pt x="235140" y="531627"/>
                      </a:lnTo>
                      <a:lnTo>
                        <a:pt x="348303" y="531627"/>
                      </a:lnTo>
                      <a:lnTo>
                        <a:pt x="348919" y="516451"/>
                      </a:lnTo>
                      <a:close/>
                    </a:path>
                    <a:path w="548639" h="835660" extrusionOk="0">
                      <a:moveTo>
                        <a:pt x="394436" y="516451"/>
                      </a:moveTo>
                      <a:lnTo>
                        <a:pt x="364096" y="516451"/>
                      </a:lnTo>
                      <a:lnTo>
                        <a:pt x="364550" y="534243"/>
                      </a:lnTo>
                      <a:lnTo>
                        <a:pt x="365939" y="545863"/>
                      </a:lnTo>
                      <a:lnTo>
                        <a:pt x="368302" y="556051"/>
                      </a:lnTo>
                      <a:lnTo>
                        <a:pt x="371678" y="569550"/>
                      </a:lnTo>
                      <a:lnTo>
                        <a:pt x="404710" y="569550"/>
                      </a:lnTo>
                      <a:lnTo>
                        <a:pt x="394436" y="516451"/>
                      </a:lnTo>
                      <a:close/>
                    </a:path>
                    <a:path w="548639" h="835660" extrusionOk="0">
                      <a:moveTo>
                        <a:pt x="267070" y="235794"/>
                      </a:moveTo>
                      <a:lnTo>
                        <a:pt x="204800" y="235794"/>
                      </a:lnTo>
                      <a:lnTo>
                        <a:pt x="226591" y="252127"/>
                      </a:lnTo>
                      <a:lnTo>
                        <a:pt x="243649" y="264146"/>
                      </a:lnTo>
                      <a:lnTo>
                        <a:pt x="265879" y="271527"/>
                      </a:lnTo>
                      <a:lnTo>
                        <a:pt x="303187" y="273944"/>
                      </a:lnTo>
                      <a:lnTo>
                        <a:pt x="351726" y="275098"/>
                      </a:lnTo>
                      <a:lnTo>
                        <a:pt x="381571" y="281459"/>
                      </a:lnTo>
                      <a:lnTo>
                        <a:pt x="397124" y="296728"/>
                      </a:lnTo>
                      <a:lnTo>
                        <a:pt x="402784" y="324609"/>
                      </a:lnTo>
                      <a:lnTo>
                        <a:pt x="402945" y="369296"/>
                      </a:lnTo>
                      <a:lnTo>
                        <a:pt x="402031" y="433012"/>
                      </a:lnTo>
                      <a:lnTo>
                        <a:pt x="391511" y="454622"/>
                      </a:lnTo>
                      <a:lnTo>
                        <a:pt x="362182" y="478818"/>
                      </a:lnTo>
                      <a:lnTo>
                        <a:pt x="317392" y="497001"/>
                      </a:lnTo>
                      <a:lnTo>
                        <a:pt x="260488" y="500571"/>
                      </a:lnTo>
                      <a:lnTo>
                        <a:pt x="452572" y="500571"/>
                      </a:lnTo>
                      <a:lnTo>
                        <a:pt x="436587" y="489463"/>
                      </a:lnTo>
                      <a:lnTo>
                        <a:pt x="427031" y="484547"/>
                      </a:lnTo>
                      <a:lnTo>
                        <a:pt x="423110" y="483409"/>
                      </a:lnTo>
                      <a:lnTo>
                        <a:pt x="421078" y="480666"/>
                      </a:lnTo>
                      <a:lnTo>
                        <a:pt x="417194" y="470934"/>
                      </a:lnTo>
                      <a:lnTo>
                        <a:pt x="443878" y="463459"/>
                      </a:lnTo>
                      <a:lnTo>
                        <a:pt x="479190" y="461552"/>
                      </a:lnTo>
                      <a:lnTo>
                        <a:pt x="546169" y="461552"/>
                      </a:lnTo>
                      <a:lnTo>
                        <a:pt x="546664" y="433012"/>
                      </a:lnTo>
                      <a:lnTo>
                        <a:pt x="432358" y="433012"/>
                      </a:lnTo>
                      <a:lnTo>
                        <a:pt x="433241" y="364942"/>
                      </a:lnTo>
                      <a:lnTo>
                        <a:pt x="432648" y="314653"/>
                      </a:lnTo>
                      <a:lnTo>
                        <a:pt x="425719" y="279761"/>
                      </a:lnTo>
                      <a:lnTo>
                        <a:pt x="407596" y="257883"/>
                      </a:lnTo>
                      <a:lnTo>
                        <a:pt x="373418" y="246634"/>
                      </a:lnTo>
                      <a:lnTo>
                        <a:pt x="318325" y="243630"/>
                      </a:lnTo>
                      <a:lnTo>
                        <a:pt x="275208" y="239548"/>
                      </a:lnTo>
                      <a:lnTo>
                        <a:pt x="267070" y="235794"/>
                      </a:lnTo>
                      <a:close/>
                    </a:path>
                    <a:path w="548639" h="835660" extrusionOk="0">
                      <a:moveTo>
                        <a:pt x="270484" y="0"/>
                      </a:moveTo>
                      <a:lnTo>
                        <a:pt x="230840" y="4960"/>
                      </a:lnTo>
                      <a:lnTo>
                        <a:pt x="192583" y="16699"/>
                      </a:lnTo>
                      <a:lnTo>
                        <a:pt x="156900" y="35028"/>
                      </a:lnTo>
                      <a:lnTo>
                        <a:pt x="124976" y="59758"/>
                      </a:lnTo>
                      <a:lnTo>
                        <a:pt x="97996" y="90700"/>
                      </a:lnTo>
                      <a:lnTo>
                        <a:pt x="77147" y="127665"/>
                      </a:lnTo>
                      <a:lnTo>
                        <a:pt x="63614" y="170465"/>
                      </a:lnTo>
                      <a:lnTo>
                        <a:pt x="60365" y="239548"/>
                      </a:lnTo>
                      <a:lnTo>
                        <a:pt x="57262" y="285275"/>
                      </a:lnTo>
                      <a:lnTo>
                        <a:pt x="46349" y="339448"/>
                      </a:lnTo>
                      <a:lnTo>
                        <a:pt x="22517" y="402646"/>
                      </a:lnTo>
                      <a:lnTo>
                        <a:pt x="12603" y="421234"/>
                      </a:lnTo>
                      <a:lnTo>
                        <a:pt x="6494" y="432528"/>
                      </a:lnTo>
                      <a:lnTo>
                        <a:pt x="4659" y="444057"/>
                      </a:lnTo>
                      <a:lnTo>
                        <a:pt x="7569" y="463352"/>
                      </a:lnTo>
                      <a:lnTo>
                        <a:pt x="76685" y="461966"/>
                      </a:lnTo>
                      <a:lnTo>
                        <a:pt x="167214" y="461966"/>
                      </a:lnTo>
                      <a:lnTo>
                        <a:pt x="166849" y="461676"/>
                      </a:lnTo>
                      <a:lnTo>
                        <a:pt x="156034" y="448175"/>
                      </a:lnTo>
                      <a:lnTo>
                        <a:pt x="151701" y="433012"/>
                      </a:lnTo>
                      <a:lnTo>
                        <a:pt x="45504" y="433012"/>
                      </a:lnTo>
                      <a:lnTo>
                        <a:pt x="68545" y="380558"/>
                      </a:lnTo>
                      <a:lnTo>
                        <a:pt x="81983" y="331984"/>
                      </a:lnTo>
                      <a:lnTo>
                        <a:pt x="88803" y="286985"/>
                      </a:lnTo>
                      <a:lnTo>
                        <a:pt x="91988" y="245259"/>
                      </a:lnTo>
                      <a:lnTo>
                        <a:pt x="94542" y="206363"/>
                      </a:lnTo>
                      <a:lnTo>
                        <a:pt x="99394" y="170401"/>
                      </a:lnTo>
                      <a:lnTo>
                        <a:pt x="128071" y="104983"/>
                      </a:lnTo>
                      <a:lnTo>
                        <a:pt x="157848" y="75050"/>
                      </a:lnTo>
                      <a:lnTo>
                        <a:pt x="193644" y="51928"/>
                      </a:lnTo>
                      <a:lnTo>
                        <a:pt x="231626" y="37412"/>
                      </a:lnTo>
                      <a:lnTo>
                        <a:pt x="270526" y="31425"/>
                      </a:lnTo>
                      <a:lnTo>
                        <a:pt x="391083" y="31425"/>
                      </a:lnTo>
                      <a:lnTo>
                        <a:pt x="385888" y="27678"/>
                      </a:lnTo>
                      <a:lnTo>
                        <a:pt x="349194" y="11170"/>
                      </a:lnTo>
                      <a:lnTo>
                        <a:pt x="310331" y="2006"/>
                      </a:lnTo>
                      <a:lnTo>
                        <a:pt x="270484" y="0"/>
                      </a:lnTo>
                      <a:close/>
                    </a:path>
                    <a:path w="548639" h="835660" extrusionOk="0">
                      <a:moveTo>
                        <a:pt x="546169" y="461552"/>
                      </a:moveTo>
                      <a:lnTo>
                        <a:pt x="479190" y="461552"/>
                      </a:lnTo>
                      <a:lnTo>
                        <a:pt x="546138" y="463352"/>
                      </a:lnTo>
                      <a:lnTo>
                        <a:pt x="546169" y="461552"/>
                      </a:lnTo>
                      <a:close/>
                    </a:path>
                    <a:path w="548639" h="835660" extrusionOk="0">
                      <a:moveTo>
                        <a:pt x="219963" y="159937"/>
                      </a:moveTo>
                      <a:lnTo>
                        <a:pt x="189623" y="159937"/>
                      </a:lnTo>
                      <a:lnTo>
                        <a:pt x="180798" y="207753"/>
                      </a:lnTo>
                      <a:lnTo>
                        <a:pt x="161868" y="229300"/>
                      </a:lnTo>
                      <a:lnTo>
                        <a:pt x="139766" y="239077"/>
                      </a:lnTo>
                      <a:lnTo>
                        <a:pt x="121421" y="251581"/>
                      </a:lnTo>
                      <a:lnTo>
                        <a:pt x="113766" y="281310"/>
                      </a:lnTo>
                      <a:lnTo>
                        <a:pt x="113766" y="433012"/>
                      </a:lnTo>
                      <a:lnTo>
                        <a:pt x="151701" y="433012"/>
                      </a:lnTo>
                      <a:lnTo>
                        <a:pt x="149712" y="331984"/>
                      </a:lnTo>
                      <a:lnTo>
                        <a:pt x="149169" y="302981"/>
                      </a:lnTo>
                      <a:lnTo>
                        <a:pt x="175031" y="259124"/>
                      </a:lnTo>
                      <a:lnTo>
                        <a:pt x="204800" y="235794"/>
                      </a:lnTo>
                      <a:lnTo>
                        <a:pt x="267070" y="235794"/>
                      </a:lnTo>
                      <a:lnTo>
                        <a:pt x="244832" y="225534"/>
                      </a:lnTo>
                      <a:lnTo>
                        <a:pt x="226612" y="199644"/>
                      </a:lnTo>
                      <a:lnTo>
                        <a:pt x="219963" y="159937"/>
                      </a:lnTo>
                      <a:close/>
                    </a:path>
                    <a:path w="548639" h="835660" extrusionOk="0">
                      <a:moveTo>
                        <a:pt x="391083" y="31425"/>
                      </a:moveTo>
                      <a:lnTo>
                        <a:pt x="270526" y="31425"/>
                      </a:lnTo>
                      <a:lnTo>
                        <a:pt x="309076" y="33892"/>
                      </a:lnTo>
                      <a:lnTo>
                        <a:pt x="346010" y="44738"/>
                      </a:lnTo>
                      <a:lnTo>
                        <a:pt x="380060" y="63887"/>
                      </a:lnTo>
                      <a:lnTo>
                        <a:pt x="409959" y="91264"/>
                      </a:lnTo>
                      <a:lnTo>
                        <a:pt x="434439" y="126794"/>
                      </a:lnTo>
                      <a:lnTo>
                        <a:pt x="452234" y="170401"/>
                      </a:lnTo>
                      <a:lnTo>
                        <a:pt x="460204" y="213435"/>
                      </a:lnTo>
                      <a:lnTo>
                        <a:pt x="461148" y="251581"/>
                      </a:lnTo>
                      <a:lnTo>
                        <a:pt x="464810" y="299137"/>
                      </a:lnTo>
                      <a:lnTo>
                        <a:pt x="480910" y="369296"/>
                      </a:lnTo>
                      <a:lnTo>
                        <a:pt x="487364" y="387621"/>
                      </a:lnTo>
                      <a:lnTo>
                        <a:pt x="493153" y="401211"/>
                      </a:lnTo>
                      <a:lnTo>
                        <a:pt x="497752" y="414773"/>
                      </a:lnTo>
                      <a:lnTo>
                        <a:pt x="500633" y="433012"/>
                      </a:lnTo>
                      <a:lnTo>
                        <a:pt x="546664" y="433012"/>
                      </a:lnTo>
                      <a:lnTo>
                        <a:pt x="546675" y="432424"/>
                      </a:lnTo>
                      <a:lnTo>
                        <a:pt x="545471" y="426638"/>
                      </a:lnTo>
                      <a:lnTo>
                        <a:pt x="538304" y="418959"/>
                      </a:lnTo>
                      <a:lnTo>
                        <a:pt x="520953" y="382352"/>
                      </a:lnTo>
                      <a:lnTo>
                        <a:pt x="506840" y="336471"/>
                      </a:lnTo>
                      <a:lnTo>
                        <a:pt x="499353" y="291823"/>
                      </a:lnTo>
                      <a:lnTo>
                        <a:pt x="495107" y="245259"/>
                      </a:lnTo>
                      <a:lnTo>
                        <a:pt x="491802" y="206363"/>
                      </a:lnTo>
                      <a:lnTo>
                        <a:pt x="485513" y="165617"/>
                      </a:lnTo>
                      <a:lnTo>
                        <a:pt x="473396" y="126239"/>
                      </a:lnTo>
                      <a:lnTo>
                        <a:pt x="452338" y="88262"/>
                      </a:lnTo>
                      <a:lnTo>
                        <a:pt x="419226" y="51720"/>
                      </a:lnTo>
                      <a:lnTo>
                        <a:pt x="391083" y="3142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75" name="Google Shape;321;p8">
                  <a:extLst>
                    <a:ext uri="{FF2B5EF4-FFF2-40B4-BE49-F238E27FC236}">
                      <a16:creationId xmlns:a16="http://schemas.microsoft.com/office/drawing/2014/main" id="{49D0750A-6C31-4086-AB67-4E6D2A088AB5}"/>
                    </a:ext>
                  </a:extLst>
                </p:cNvPr>
                <p:cNvSpPr/>
                <p:nvPr/>
              </p:nvSpPr>
              <p:spPr>
                <a:xfrm>
                  <a:off x="5988964" y="3683368"/>
                  <a:ext cx="61594" cy="205104"/>
                </a:xfrm>
                <a:custGeom>
                  <a:avLst/>
                  <a:gdLst/>
                  <a:ahLst/>
                  <a:cxnLst/>
                  <a:rect l="l" t="t" r="r" b="b"/>
                  <a:pathLst>
                    <a:path w="61595" h="205104" extrusionOk="0">
                      <a:moveTo>
                        <a:pt x="30340" y="0"/>
                      </a:moveTo>
                      <a:lnTo>
                        <a:pt x="0" y="0"/>
                      </a:lnTo>
                      <a:lnTo>
                        <a:pt x="0" y="30340"/>
                      </a:lnTo>
                      <a:lnTo>
                        <a:pt x="5145" y="45959"/>
                      </a:lnTo>
                      <a:lnTo>
                        <a:pt x="16017" y="63349"/>
                      </a:lnTo>
                      <a:lnTo>
                        <a:pt x="25771" y="84398"/>
                      </a:lnTo>
                      <a:lnTo>
                        <a:pt x="27559" y="110998"/>
                      </a:lnTo>
                      <a:lnTo>
                        <a:pt x="20568" y="135195"/>
                      </a:lnTo>
                      <a:lnTo>
                        <a:pt x="11393" y="151403"/>
                      </a:lnTo>
                      <a:lnTo>
                        <a:pt x="3411" y="170859"/>
                      </a:lnTo>
                      <a:lnTo>
                        <a:pt x="0" y="204800"/>
                      </a:lnTo>
                      <a:lnTo>
                        <a:pt x="30340" y="204800"/>
                      </a:lnTo>
                      <a:lnTo>
                        <a:pt x="39872" y="172709"/>
                      </a:lnTo>
                      <a:lnTo>
                        <a:pt x="54463" y="139344"/>
                      </a:lnTo>
                      <a:lnTo>
                        <a:pt x="61340" y="100226"/>
                      </a:lnTo>
                      <a:lnTo>
                        <a:pt x="47726" y="50876"/>
                      </a:lnTo>
                      <a:lnTo>
                        <a:pt x="38198" y="35259"/>
                      </a:lnTo>
                      <a:lnTo>
                        <a:pt x="33223" y="29576"/>
                      </a:lnTo>
                      <a:lnTo>
                        <a:pt x="31153" y="21824"/>
                      </a:lnTo>
                      <a:lnTo>
                        <a:pt x="303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322;p8">
                  <a:extLst>
                    <a:ext uri="{FF2B5EF4-FFF2-40B4-BE49-F238E27FC236}">
                      <a16:creationId xmlns:a16="http://schemas.microsoft.com/office/drawing/2014/main" id="{F800CD2E-C6DC-4CAA-83ED-07A73ACEEB86}"/>
                    </a:ext>
                  </a:extLst>
                </p:cNvPr>
                <p:cNvSpPr/>
                <p:nvPr/>
              </p:nvSpPr>
              <p:spPr>
                <a:xfrm>
                  <a:off x="5617286" y="3683368"/>
                  <a:ext cx="60960" cy="205104"/>
                </a:xfrm>
                <a:custGeom>
                  <a:avLst/>
                  <a:gdLst/>
                  <a:ahLst/>
                  <a:cxnLst/>
                  <a:rect l="l" t="t" r="r" b="b"/>
                  <a:pathLst>
                    <a:path w="60960" h="205104" extrusionOk="0">
                      <a:moveTo>
                        <a:pt x="60680" y="0"/>
                      </a:moveTo>
                      <a:lnTo>
                        <a:pt x="30340" y="0"/>
                      </a:lnTo>
                      <a:lnTo>
                        <a:pt x="25117" y="29363"/>
                      </a:lnTo>
                      <a:lnTo>
                        <a:pt x="14741" y="47444"/>
                      </a:lnTo>
                      <a:lnTo>
                        <a:pt x="4579" y="64558"/>
                      </a:lnTo>
                      <a:lnTo>
                        <a:pt x="0" y="91020"/>
                      </a:lnTo>
                      <a:lnTo>
                        <a:pt x="4088" y="138059"/>
                      </a:lnTo>
                      <a:lnTo>
                        <a:pt x="13431" y="160007"/>
                      </a:lnTo>
                      <a:lnTo>
                        <a:pt x="23644" y="175906"/>
                      </a:lnTo>
                      <a:lnTo>
                        <a:pt x="30340" y="204800"/>
                      </a:lnTo>
                      <a:lnTo>
                        <a:pt x="60680" y="204800"/>
                      </a:lnTo>
                      <a:lnTo>
                        <a:pt x="55939" y="165695"/>
                      </a:lnTo>
                      <a:lnTo>
                        <a:pt x="45510" y="145081"/>
                      </a:lnTo>
                      <a:lnTo>
                        <a:pt x="35080" y="129672"/>
                      </a:lnTo>
                      <a:lnTo>
                        <a:pt x="30340" y="106184"/>
                      </a:lnTo>
                      <a:lnTo>
                        <a:pt x="35080" y="80670"/>
                      </a:lnTo>
                      <a:lnTo>
                        <a:pt x="45510" y="65065"/>
                      </a:lnTo>
                      <a:lnTo>
                        <a:pt x="55939" y="43473"/>
                      </a:lnTo>
                      <a:lnTo>
                        <a:pt x="606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323;p8">
                  <a:extLst>
                    <a:ext uri="{FF2B5EF4-FFF2-40B4-BE49-F238E27FC236}">
                      <a16:creationId xmlns:a16="http://schemas.microsoft.com/office/drawing/2014/main" id="{C3987967-EFF4-43C9-A610-F70707E69F76}"/>
                    </a:ext>
                  </a:extLst>
                </p:cNvPr>
                <p:cNvSpPr/>
                <p:nvPr/>
              </p:nvSpPr>
              <p:spPr>
                <a:xfrm>
                  <a:off x="5799328" y="3342017"/>
                  <a:ext cx="64617" cy="7449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324;p8">
                  <a:extLst>
                    <a:ext uri="{FF2B5EF4-FFF2-40B4-BE49-F238E27FC236}">
                      <a16:creationId xmlns:a16="http://schemas.microsoft.com/office/drawing/2014/main" id="{BAE6B640-D1E0-4B3D-8A38-444C3078F260}"/>
                    </a:ext>
                  </a:extLst>
                </p:cNvPr>
                <p:cNvSpPr/>
                <p:nvPr/>
              </p:nvSpPr>
              <p:spPr>
                <a:xfrm>
                  <a:off x="5799328" y="3494743"/>
                  <a:ext cx="61594" cy="38735"/>
                </a:xfrm>
                <a:custGeom>
                  <a:avLst/>
                  <a:gdLst/>
                  <a:ahLst/>
                  <a:cxnLst/>
                  <a:rect l="l" t="t" r="r" b="b"/>
                  <a:pathLst>
                    <a:path w="61595" h="38735" extrusionOk="0">
                      <a:moveTo>
                        <a:pt x="27433" y="0"/>
                      </a:moveTo>
                      <a:lnTo>
                        <a:pt x="12670" y="7963"/>
                      </a:lnTo>
                      <a:lnTo>
                        <a:pt x="0" y="21734"/>
                      </a:lnTo>
                      <a:lnTo>
                        <a:pt x="1244" y="23055"/>
                      </a:lnTo>
                      <a:lnTo>
                        <a:pt x="2781" y="23652"/>
                      </a:lnTo>
                      <a:lnTo>
                        <a:pt x="4140" y="28211"/>
                      </a:lnTo>
                      <a:lnTo>
                        <a:pt x="6337" y="29163"/>
                      </a:lnTo>
                      <a:lnTo>
                        <a:pt x="7353" y="29735"/>
                      </a:lnTo>
                      <a:lnTo>
                        <a:pt x="22622" y="36763"/>
                      </a:lnTo>
                      <a:lnTo>
                        <a:pt x="34864" y="38384"/>
                      </a:lnTo>
                      <a:lnTo>
                        <a:pt x="46683" y="35575"/>
                      </a:lnTo>
                      <a:lnTo>
                        <a:pt x="60680" y="29316"/>
                      </a:lnTo>
                      <a:lnTo>
                        <a:pt x="60652" y="21734"/>
                      </a:lnTo>
                      <a:lnTo>
                        <a:pt x="61350" y="19159"/>
                      </a:lnTo>
                      <a:lnTo>
                        <a:pt x="60666" y="16911"/>
                      </a:lnTo>
                      <a:lnTo>
                        <a:pt x="56324" y="10926"/>
                      </a:lnTo>
                      <a:lnTo>
                        <a:pt x="42560" y="201"/>
                      </a:lnTo>
                      <a:lnTo>
                        <a:pt x="2743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325;p8">
                  <a:extLst>
                    <a:ext uri="{FF2B5EF4-FFF2-40B4-BE49-F238E27FC236}">
                      <a16:creationId xmlns:a16="http://schemas.microsoft.com/office/drawing/2014/main" id="{4E35F32D-5B89-4323-AAD4-66A49BBEC2B8}"/>
                    </a:ext>
                  </a:extLst>
                </p:cNvPr>
                <p:cNvSpPr/>
                <p:nvPr/>
              </p:nvSpPr>
              <p:spPr>
                <a:xfrm>
                  <a:off x="5875185" y="3827475"/>
                  <a:ext cx="30480" cy="38100"/>
                </a:xfrm>
                <a:custGeom>
                  <a:avLst/>
                  <a:gdLst/>
                  <a:ahLst/>
                  <a:cxnLst/>
                  <a:rect l="l" t="t" r="r" b="b"/>
                  <a:pathLst>
                    <a:path w="30479" h="38100" extrusionOk="0">
                      <a:moveTo>
                        <a:pt x="0" y="37934"/>
                      </a:moveTo>
                      <a:lnTo>
                        <a:pt x="30340" y="37934"/>
                      </a:lnTo>
                      <a:lnTo>
                        <a:pt x="30340" y="0"/>
                      </a:lnTo>
                      <a:lnTo>
                        <a:pt x="0" y="0"/>
                      </a:lnTo>
                      <a:lnTo>
                        <a:pt x="0" y="3793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326;p8">
                  <a:extLst>
                    <a:ext uri="{FF2B5EF4-FFF2-40B4-BE49-F238E27FC236}">
                      <a16:creationId xmlns:a16="http://schemas.microsoft.com/office/drawing/2014/main" id="{78E7BAFF-CFF0-401C-86B7-C05FAD2B9372}"/>
                    </a:ext>
                  </a:extLst>
                </p:cNvPr>
                <p:cNvSpPr/>
                <p:nvPr/>
              </p:nvSpPr>
              <p:spPr>
                <a:xfrm>
                  <a:off x="5875185" y="3774389"/>
                  <a:ext cx="30480" cy="30480"/>
                </a:xfrm>
                <a:custGeom>
                  <a:avLst/>
                  <a:gdLst/>
                  <a:ahLst/>
                  <a:cxnLst/>
                  <a:rect l="l" t="t" r="r" b="b"/>
                  <a:pathLst>
                    <a:path w="30479" h="30479" extrusionOk="0">
                      <a:moveTo>
                        <a:pt x="0" y="30340"/>
                      </a:moveTo>
                      <a:lnTo>
                        <a:pt x="30340" y="30340"/>
                      </a:lnTo>
                      <a:lnTo>
                        <a:pt x="30340" y="0"/>
                      </a:lnTo>
                      <a:lnTo>
                        <a:pt x="0" y="0"/>
                      </a:lnTo>
                      <a:lnTo>
                        <a:pt x="0" y="303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327;p8">
                  <a:extLst>
                    <a:ext uri="{FF2B5EF4-FFF2-40B4-BE49-F238E27FC236}">
                      <a16:creationId xmlns:a16="http://schemas.microsoft.com/office/drawing/2014/main" id="{96210B11-223F-467A-B631-A37D1FCD98E3}"/>
                    </a:ext>
                  </a:extLst>
                </p:cNvPr>
                <p:cNvSpPr/>
                <p:nvPr/>
              </p:nvSpPr>
              <p:spPr>
                <a:xfrm>
                  <a:off x="5875185" y="3713708"/>
                  <a:ext cx="30480" cy="30480"/>
                </a:xfrm>
                <a:custGeom>
                  <a:avLst/>
                  <a:gdLst/>
                  <a:ahLst/>
                  <a:cxnLst/>
                  <a:rect l="l" t="t" r="r" b="b"/>
                  <a:pathLst>
                    <a:path w="30479" h="30479" extrusionOk="0">
                      <a:moveTo>
                        <a:pt x="0" y="30340"/>
                      </a:moveTo>
                      <a:lnTo>
                        <a:pt x="30340" y="30340"/>
                      </a:lnTo>
                      <a:lnTo>
                        <a:pt x="30340" y="0"/>
                      </a:lnTo>
                      <a:lnTo>
                        <a:pt x="0" y="0"/>
                      </a:lnTo>
                      <a:lnTo>
                        <a:pt x="0" y="303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328;p8">
                  <a:extLst>
                    <a:ext uri="{FF2B5EF4-FFF2-40B4-BE49-F238E27FC236}">
                      <a16:creationId xmlns:a16="http://schemas.microsoft.com/office/drawing/2014/main" id="{064731CD-0239-4ACA-8ED9-58F2484636B3}"/>
                    </a:ext>
                  </a:extLst>
                </p:cNvPr>
                <p:cNvSpPr/>
                <p:nvPr/>
              </p:nvSpPr>
              <p:spPr>
                <a:xfrm>
                  <a:off x="5890194" y="3342017"/>
                  <a:ext cx="31115" cy="30480"/>
                </a:xfrm>
                <a:custGeom>
                  <a:avLst/>
                  <a:gdLst/>
                  <a:ahLst/>
                  <a:cxnLst/>
                  <a:rect l="l" t="t" r="r" b="b"/>
                  <a:pathLst>
                    <a:path w="31114" h="30479" extrusionOk="0">
                      <a:moveTo>
                        <a:pt x="30506" y="0"/>
                      </a:moveTo>
                      <a:lnTo>
                        <a:pt x="166" y="0"/>
                      </a:lnTo>
                      <a:lnTo>
                        <a:pt x="419" y="16742"/>
                      </a:lnTo>
                      <a:lnTo>
                        <a:pt x="0" y="21761"/>
                      </a:lnTo>
                      <a:lnTo>
                        <a:pt x="3454" y="23485"/>
                      </a:lnTo>
                      <a:lnTo>
                        <a:pt x="15330" y="30340"/>
                      </a:lnTo>
                      <a:lnTo>
                        <a:pt x="27120" y="23352"/>
                      </a:lnTo>
                      <a:lnTo>
                        <a:pt x="30557" y="21980"/>
                      </a:lnTo>
                      <a:lnTo>
                        <a:pt x="30175" y="17202"/>
                      </a:lnTo>
                      <a:lnTo>
                        <a:pt x="3050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329;p8">
                  <a:extLst>
                    <a:ext uri="{FF2B5EF4-FFF2-40B4-BE49-F238E27FC236}">
                      <a16:creationId xmlns:a16="http://schemas.microsoft.com/office/drawing/2014/main" id="{85653A11-777C-47CD-9110-248393131965}"/>
                    </a:ext>
                  </a:extLst>
                </p:cNvPr>
                <p:cNvSpPr/>
                <p:nvPr/>
              </p:nvSpPr>
              <p:spPr>
                <a:xfrm>
                  <a:off x="5746078" y="3342017"/>
                  <a:ext cx="31115" cy="30480"/>
                </a:xfrm>
                <a:custGeom>
                  <a:avLst/>
                  <a:gdLst/>
                  <a:ahLst/>
                  <a:cxnLst/>
                  <a:rect l="l" t="t" r="r" b="b"/>
                  <a:pathLst>
                    <a:path w="31114" h="30479" extrusionOk="0">
                      <a:moveTo>
                        <a:pt x="30491" y="0"/>
                      </a:moveTo>
                      <a:lnTo>
                        <a:pt x="150" y="0"/>
                      </a:lnTo>
                      <a:lnTo>
                        <a:pt x="416" y="16742"/>
                      </a:lnTo>
                      <a:lnTo>
                        <a:pt x="0" y="21761"/>
                      </a:lnTo>
                      <a:lnTo>
                        <a:pt x="3453" y="23485"/>
                      </a:lnTo>
                      <a:lnTo>
                        <a:pt x="15327" y="30340"/>
                      </a:lnTo>
                      <a:lnTo>
                        <a:pt x="27117" y="23352"/>
                      </a:lnTo>
                      <a:lnTo>
                        <a:pt x="30553" y="21980"/>
                      </a:lnTo>
                      <a:lnTo>
                        <a:pt x="30166" y="17202"/>
                      </a:lnTo>
                      <a:lnTo>
                        <a:pt x="3049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6" name="TextBox 5">
              <a:extLst>
                <a:ext uri="{FF2B5EF4-FFF2-40B4-BE49-F238E27FC236}">
                  <a16:creationId xmlns:a16="http://schemas.microsoft.com/office/drawing/2014/main" id="{E8BFDCDD-ABAE-4C01-ADD6-6FFBFBEB2345}"/>
                </a:ext>
              </a:extLst>
            </p:cNvPr>
            <p:cNvSpPr txBox="1"/>
            <p:nvPr/>
          </p:nvSpPr>
          <p:spPr>
            <a:xfrm>
              <a:off x="7325858" y="2036648"/>
              <a:ext cx="3235562" cy="584775"/>
            </a:xfrm>
            <a:prstGeom prst="rect">
              <a:avLst/>
            </a:prstGeom>
            <a:noFill/>
          </p:spPr>
          <p:txBody>
            <a:bodyPr wrap="square" rtlCol="0">
              <a:spAutoFit/>
            </a:bodyPr>
            <a:lstStyle/>
            <a:p>
              <a:r>
                <a:rPr lang="en-IN" sz="3200" b="1" u="sng" dirty="0">
                  <a:latin typeface="Calibri" panose="020F0502020204030204" pitchFamily="34" charset="0"/>
                  <a:cs typeface="Calibri" panose="020F0502020204030204" pitchFamily="34" charset="0"/>
                </a:rPr>
                <a:t>4600+ Teachers</a:t>
              </a:r>
            </a:p>
          </p:txBody>
        </p:sp>
        <p:grpSp>
          <p:nvGrpSpPr>
            <p:cNvPr id="323" name="Group 322">
              <a:extLst>
                <a:ext uri="{FF2B5EF4-FFF2-40B4-BE49-F238E27FC236}">
                  <a16:creationId xmlns:a16="http://schemas.microsoft.com/office/drawing/2014/main" id="{3A6FDEF7-0665-4D79-ABE1-C75D78887007}"/>
                </a:ext>
              </a:extLst>
            </p:cNvPr>
            <p:cNvGrpSpPr/>
            <p:nvPr/>
          </p:nvGrpSpPr>
          <p:grpSpPr>
            <a:xfrm>
              <a:off x="6082152" y="3337414"/>
              <a:ext cx="1116182" cy="1094505"/>
              <a:chOff x="5129529" y="4862919"/>
              <a:chExt cx="1402715" cy="1402715"/>
            </a:xfrm>
          </p:grpSpPr>
          <p:sp>
            <p:nvSpPr>
              <p:cNvPr id="324" name="Google Shape;368;p8">
                <a:extLst>
                  <a:ext uri="{FF2B5EF4-FFF2-40B4-BE49-F238E27FC236}">
                    <a16:creationId xmlns:a16="http://schemas.microsoft.com/office/drawing/2014/main" id="{C815D636-2334-4F60-8B7B-D8FCE8633B71}"/>
                  </a:ext>
                </a:extLst>
              </p:cNvPr>
              <p:cNvSpPr/>
              <p:nvPr/>
            </p:nvSpPr>
            <p:spPr>
              <a:xfrm>
                <a:off x="5129529" y="4862919"/>
                <a:ext cx="1402715" cy="1402715"/>
              </a:xfrm>
              <a:custGeom>
                <a:avLst/>
                <a:gdLst/>
                <a:ahLst/>
                <a:cxnLst/>
                <a:rect l="l" t="t" r="r" b="b"/>
                <a:pathLst>
                  <a:path w="1402715" h="1402714" extrusionOk="0">
                    <a:moveTo>
                      <a:pt x="701179" y="0"/>
                    </a:moveTo>
                    <a:lnTo>
                      <a:pt x="653172" y="1617"/>
                    </a:lnTo>
                    <a:lnTo>
                      <a:pt x="606034" y="6400"/>
                    </a:lnTo>
                    <a:lnTo>
                      <a:pt x="559868" y="14245"/>
                    </a:lnTo>
                    <a:lnTo>
                      <a:pt x="514779" y="25046"/>
                    </a:lnTo>
                    <a:lnTo>
                      <a:pt x="470871" y="38699"/>
                    </a:lnTo>
                    <a:lnTo>
                      <a:pt x="428249" y="55100"/>
                    </a:lnTo>
                    <a:lnTo>
                      <a:pt x="387018" y="74145"/>
                    </a:lnTo>
                    <a:lnTo>
                      <a:pt x="347281" y="95728"/>
                    </a:lnTo>
                    <a:lnTo>
                      <a:pt x="309144" y="119747"/>
                    </a:lnTo>
                    <a:lnTo>
                      <a:pt x="272710" y="146095"/>
                    </a:lnTo>
                    <a:lnTo>
                      <a:pt x="238084" y="174669"/>
                    </a:lnTo>
                    <a:lnTo>
                      <a:pt x="205371" y="205365"/>
                    </a:lnTo>
                    <a:lnTo>
                      <a:pt x="174675" y="238077"/>
                    </a:lnTo>
                    <a:lnTo>
                      <a:pt x="146100" y="272702"/>
                    </a:lnTo>
                    <a:lnTo>
                      <a:pt x="119751" y="309135"/>
                    </a:lnTo>
                    <a:lnTo>
                      <a:pt x="95732" y="347272"/>
                    </a:lnTo>
                    <a:lnTo>
                      <a:pt x="74147" y="387008"/>
                    </a:lnTo>
                    <a:lnTo>
                      <a:pt x="55102" y="428239"/>
                    </a:lnTo>
                    <a:lnTo>
                      <a:pt x="38700" y="470860"/>
                    </a:lnTo>
                    <a:lnTo>
                      <a:pt x="25046" y="514767"/>
                    </a:lnTo>
                    <a:lnTo>
                      <a:pt x="14245" y="559856"/>
                    </a:lnTo>
                    <a:lnTo>
                      <a:pt x="6400" y="606021"/>
                    </a:lnTo>
                    <a:lnTo>
                      <a:pt x="1617" y="653160"/>
                    </a:lnTo>
                    <a:lnTo>
                      <a:pt x="0" y="701167"/>
                    </a:lnTo>
                    <a:lnTo>
                      <a:pt x="1617" y="749173"/>
                    </a:lnTo>
                    <a:lnTo>
                      <a:pt x="6400" y="796312"/>
                    </a:lnTo>
                    <a:lnTo>
                      <a:pt x="14245" y="842478"/>
                    </a:lnTo>
                    <a:lnTo>
                      <a:pt x="25046" y="887567"/>
                    </a:lnTo>
                    <a:lnTo>
                      <a:pt x="38700" y="931475"/>
                    </a:lnTo>
                    <a:lnTo>
                      <a:pt x="55102" y="974096"/>
                    </a:lnTo>
                    <a:lnTo>
                      <a:pt x="74147" y="1015328"/>
                    </a:lnTo>
                    <a:lnTo>
                      <a:pt x="95732" y="1055064"/>
                    </a:lnTo>
                    <a:lnTo>
                      <a:pt x="119751" y="1093202"/>
                    </a:lnTo>
                    <a:lnTo>
                      <a:pt x="146100" y="1129635"/>
                    </a:lnTo>
                    <a:lnTo>
                      <a:pt x="174675" y="1164261"/>
                    </a:lnTo>
                    <a:lnTo>
                      <a:pt x="205371" y="1196975"/>
                    </a:lnTo>
                    <a:lnTo>
                      <a:pt x="238084" y="1227671"/>
                    </a:lnTo>
                    <a:lnTo>
                      <a:pt x="272710" y="1256246"/>
                    </a:lnTo>
                    <a:lnTo>
                      <a:pt x="309144" y="1282595"/>
                    </a:lnTo>
                    <a:lnTo>
                      <a:pt x="347281" y="1306614"/>
                    </a:lnTo>
                    <a:lnTo>
                      <a:pt x="387018" y="1328198"/>
                    </a:lnTo>
                    <a:lnTo>
                      <a:pt x="428249" y="1347244"/>
                    </a:lnTo>
                    <a:lnTo>
                      <a:pt x="470871" y="1363645"/>
                    </a:lnTo>
                    <a:lnTo>
                      <a:pt x="514779" y="1377299"/>
                    </a:lnTo>
                    <a:lnTo>
                      <a:pt x="559868" y="1388101"/>
                    </a:lnTo>
                    <a:lnTo>
                      <a:pt x="606034" y="1395945"/>
                    </a:lnTo>
                    <a:lnTo>
                      <a:pt x="653172" y="1400729"/>
                    </a:lnTo>
                    <a:lnTo>
                      <a:pt x="701179" y="1402346"/>
                    </a:lnTo>
                    <a:lnTo>
                      <a:pt x="749184" y="1400729"/>
                    </a:lnTo>
                    <a:lnTo>
                      <a:pt x="796322" y="1395945"/>
                    </a:lnTo>
                    <a:lnTo>
                      <a:pt x="842486" y="1388101"/>
                    </a:lnTo>
                    <a:lnTo>
                      <a:pt x="887574" y="1377299"/>
                    </a:lnTo>
                    <a:lnTo>
                      <a:pt x="931481" y="1363645"/>
                    </a:lnTo>
                    <a:lnTo>
                      <a:pt x="974102" y="1347244"/>
                    </a:lnTo>
                    <a:lnTo>
                      <a:pt x="1015332" y="1328198"/>
                    </a:lnTo>
                    <a:lnTo>
                      <a:pt x="1055068" y="1306614"/>
                    </a:lnTo>
                    <a:lnTo>
                      <a:pt x="1093205" y="1282595"/>
                    </a:lnTo>
                    <a:lnTo>
                      <a:pt x="1129638" y="1256246"/>
                    </a:lnTo>
                    <a:lnTo>
                      <a:pt x="1164263" y="1227671"/>
                    </a:lnTo>
                    <a:lnTo>
                      <a:pt x="1196976" y="1196975"/>
                    </a:lnTo>
                    <a:lnTo>
                      <a:pt x="1227672" y="1164261"/>
                    </a:lnTo>
                    <a:lnTo>
                      <a:pt x="1256247" y="1129635"/>
                    </a:lnTo>
                    <a:lnTo>
                      <a:pt x="1282596" y="1093202"/>
                    </a:lnTo>
                    <a:lnTo>
                      <a:pt x="1306615" y="1055064"/>
                    </a:lnTo>
                    <a:lnTo>
                      <a:pt x="1328199" y="1015328"/>
                    </a:lnTo>
                    <a:lnTo>
                      <a:pt x="1347244" y="974096"/>
                    </a:lnTo>
                    <a:lnTo>
                      <a:pt x="1363646" y="931475"/>
                    </a:lnTo>
                    <a:lnTo>
                      <a:pt x="1377299" y="887567"/>
                    </a:lnTo>
                    <a:lnTo>
                      <a:pt x="1388101" y="842478"/>
                    </a:lnTo>
                    <a:lnTo>
                      <a:pt x="1395945" y="796312"/>
                    </a:lnTo>
                    <a:lnTo>
                      <a:pt x="1400729" y="749173"/>
                    </a:lnTo>
                    <a:lnTo>
                      <a:pt x="1402346" y="701167"/>
                    </a:lnTo>
                    <a:lnTo>
                      <a:pt x="1400729" y="653160"/>
                    </a:lnTo>
                    <a:lnTo>
                      <a:pt x="1395945" y="606021"/>
                    </a:lnTo>
                    <a:lnTo>
                      <a:pt x="1388101" y="559856"/>
                    </a:lnTo>
                    <a:lnTo>
                      <a:pt x="1377299" y="514767"/>
                    </a:lnTo>
                    <a:lnTo>
                      <a:pt x="1363646" y="470860"/>
                    </a:lnTo>
                    <a:lnTo>
                      <a:pt x="1347244" y="428239"/>
                    </a:lnTo>
                    <a:lnTo>
                      <a:pt x="1328199" y="387008"/>
                    </a:lnTo>
                    <a:lnTo>
                      <a:pt x="1306615" y="347272"/>
                    </a:lnTo>
                    <a:lnTo>
                      <a:pt x="1282596" y="309135"/>
                    </a:lnTo>
                    <a:lnTo>
                      <a:pt x="1256247" y="272702"/>
                    </a:lnTo>
                    <a:lnTo>
                      <a:pt x="1227672" y="238077"/>
                    </a:lnTo>
                    <a:lnTo>
                      <a:pt x="1196976" y="205365"/>
                    </a:lnTo>
                    <a:lnTo>
                      <a:pt x="1164263" y="174669"/>
                    </a:lnTo>
                    <a:lnTo>
                      <a:pt x="1129638" y="146095"/>
                    </a:lnTo>
                    <a:lnTo>
                      <a:pt x="1093205" y="119747"/>
                    </a:lnTo>
                    <a:lnTo>
                      <a:pt x="1055068" y="95728"/>
                    </a:lnTo>
                    <a:lnTo>
                      <a:pt x="1015332" y="74145"/>
                    </a:lnTo>
                    <a:lnTo>
                      <a:pt x="974102" y="55100"/>
                    </a:lnTo>
                    <a:lnTo>
                      <a:pt x="931481" y="38699"/>
                    </a:lnTo>
                    <a:lnTo>
                      <a:pt x="887574" y="25046"/>
                    </a:lnTo>
                    <a:lnTo>
                      <a:pt x="842486" y="14245"/>
                    </a:lnTo>
                    <a:lnTo>
                      <a:pt x="796322" y="6400"/>
                    </a:lnTo>
                    <a:lnTo>
                      <a:pt x="749184" y="1617"/>
                    </a:lnTo>
                    <a:lnTo>
                      <a:pt x="701179" y="0"/>
                    </a:lnTo>
                    <a:close/>
                  </a:path>
                </a:pathLst>
              </a:custGeom>
              <a:solidFill>
                <a:srgbClr val="DDC61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69;p8">
                <a:extLst>
                  <a:ext uri="{FF2B5EF4-FFF2-40B4-BE49-F238E27FC236}">
                    <a16:creationId xmlns:a16="http://schemas.microsoft.com/office/drawing/2014/main" id="{3A8BE3E2-ECE7-422A-BAE8-4733CC482E40}"/>
                  </a:ext>
                </a:extLst>
              </p:cNvPr>
              <p:cNvSpPr/>
              <p:nvPr/>
            </p:nvSpPr>
            <p:spPr>
              <a:xfrm>
                <a:off x="5204980" y="4938356"/>
                <a:ext cx="1251585" cy="1251585"/>
              </a:xfrm>
              <a:custGeom>
                <a:avLst/>
                <a:gdLst/>
                <a:ahLst/>
                <a:cxnLst/>
                <a:rect l="l" t="t" r="r" b="b"/>
                <a:pathLst>
                  <a:path w="1251585" h="1251585" extrusionOk="0">
                    <a:moveTo>
                      <a:pt x="625728" y="0"/>
                    </a:moveTo>
                    <a:lnTo>
                      <a:pt x="576828" y="1882"/>
                    </a:lnTo>
                    <a:lnTo>
                      <a:pt x="528957" y="7437"/>
                    </a:lnTo>
                    <a:lnTo>
                      <a:pt x="482255" y="16525"/>
                    </a:lnTo>
                    <a:lnTo>
                      <a:pt x="436860" y="29008"/>
                    </a:lnTo>
                    <a:lnTo>
                      <a:pt x="392912" y="44746"/>
                    </a:lnTo>
                    <a:lnTo>
                      <a:pt x="350549" y="63599"/>
                    </a:lnTo>
                    <a:lnTo>
                      <a:pt x="309911" y="85430"/>
                    </a:lnTo>
                    <a:lnTo>
                      <a:pt x="271138" y="110098"/>
                    </a:lnTo>
                    <a:lnTo>
                      <a:pt x="234367" y="137465"/>
                    </a:lnTo>
                    <a:lnTo>
                      <a:pt x="199739" y="167392"/>
                    </a:lnTo>
                    <a:lnTo>
                      <a:pt x="167392" y="199739"/>
                    </a:lnTo>
                    <a:lnTo>
                      <a:pt x="137465" y="234367"/>
                    </a:lnTo>
                    <a:lnTo>
                      <a:pt x="110098" y="271138"/>
                    </a:lnTo>
                    <a:lnTo>
                      <a:pt x="85430" y="309911"/>
                    </a:lnTo>
                    <a:lnTo>
                      <a:pt x="63599" y="350549"/>
                    </a:lnTo>
                    <a:lnTo>
                      <a:pt x="44746" y="392912"/>
                    </a:lnTo>
                    <a:lnTo>
                      <a:pt x="29008" y="436860"/>
                    </a:lnTo>
                    <a:lnTo>
                      <a:pt x="16525" y="482255"/>
                    </a:lnTo>
                    <a:lnTo>
                      <a:pt x="7437" y="528957"/>
                    </a:lnTo>
                    <a:lnTo>
                      <a:pt x="1882" y="576828"/>
                    </a:lnTo>
                    <a:lnTo>
                      <a:pt x="0" y="625729"/>
                    </a:lnTo>
                    <a:lnTo>
                      <a:pt x="1882" y="674629"/>
                    </a:lnTo>
                    <a:lnTo>
                      <a:pt x="7437" y="722500"/>
                    </a:lnTo>
                    <a:lnTo>
                      <a:pt x="16525" y="769202"/>
                    </a:lnTo>
                    <a:lnTo>
                      <a:pt x="29008" y="814597"/>
                    </a:lnTo>
                    <a:lnTo>
                      <a:pt x="44746" y="858545"/>
                    </a:lnTo>
                    <a:lnTo>
                      <a:pt x="63599" y="900908"/>
                    </a:lnTo>
                    <a:lnTo>
                      <a:pt x="85430" y="941546"/>
                    </a:lnTo>
                    <a:lnTo>
                      <a:pt x="110098" y="980319"/>
                    </a:lnTo>
                    <a:lnTo>
                      <a:pt x="137465" y="1017090"/>
                    </a:lnTo>
                    <a:lnTo>
                      <a:pt x="167392" y="1051718"/>
                    </a:lnTo>
                    <a:lnTo>
                      <a:pt x="199739" y="1084065"/>
                    </a:lnTo>
                    <a:lnTo>
                      <a:pt x="234367" y="1113992"/>
                    </a:lnTo>
                    <a:lnTo>
                      <a:pt x="271138" y="1141359"/>
                    </a:lnTo>
                    <a:lnTo>
                      <a:pt x="309911" y="1166027"/>
                    </a:lnTo>
                    <a:lnTo>
                      <a:pt x="350549" y="1187858"/>
                    </a:lnTo>
                    <a:lnTo>
                      <a:pt x="392912" y="1206711"/>
                    </a:lnTo>
                    <a:lnTo>
                      <a:pt x="436860" y="1222449"/>
                    </a:lnTo>
                    <a:lnTo>
                      <a:pt x="482255" y="1234932"/>
                    </a:lnTo>
                    <a:lnTo>
                      <a:pt x="528957" y="1244020"/>
                    </a:lnTo>
                    <a:lnTo>
                      <a:pt x="576828" y="1249575"/>
                    </a:lnTo>
                    <a:lnTo>
                      <a:pt x="625728" y="1251458"/>
                    </a:lnTo>
                    <a:lnTo>
                      <a:pt x="674627" y="1249575"/>
                    </a:lnTo>
                    <a:lnTo>
                      <a:pt x="722496" y="1244020"/>
                    </a:lnTo>
                    <a:lnTo>
                      <a:pt x="769197" y="1234932"/>
                    </a:lnTo>
                    <a:lnTo>
                      <a:pt x="814591" y="1222449"/>
                    </a:lnTo>
                    <a:lnTo>
                      <a:pt x="858538" y="1206711"/>
                    </a:lnTo>
                    <a:lnTo>
                      <a:pt x="900900" y="1187858"/>
                    </a:lnTo>
                    <a:lnTo>
                      <a:pt x="941537" y="1166027"/>
                    </a:lnTo>
                    <a:lnTo>
                      <a:pt x="980309" y="1141359"/>
                    </a:lnTo>
                    <a:lnTo>
                      <a:pt x="1017079" y="1113992"/>
                    </a:lnTo>
                    <a:lnTo>
                      <a:pt x="1051707" y="1084065"/>
                    </a:lnTo>
                    <a:lnTo>
                      <a:pt x="1084054" y="1051718"/>
                    </a:lnTo>
                    <a:lnTo>
                      <a:pt x="1113980" y="1017090"/>
                    </a:lnTo>
                    <a:lnTo>
                      <a:pt x="1141347" y="980319"/>
                    </a:lnTo>
                    <a:lnTo>
                      <a:pt x="1166015" y="941546"/>
                    </a:lnTo>
                    <a:lnTo>
                      <a:pt x="1187845" y="900908"/>
                    </a:lnTo>
                    <a:lnTo>
                      <a:pt x="1206699" y="858545"/>
                    </a:lnTo>
                    <a:lnTo>
                      <a:pt x="1222436" y="814597"/>
                    </a:lnTo>
                    <a:lnTo>
                      <a:pt x="1234919" y="769202"/>
                    </a:lnTo>
                    <a:lnTo>
                      <a:pt x="1244007" y="722500"/>
                    </a:lnTo>
                    <a:lnTo>
                      <a:pt x="1249562" y="674629"/>
                    </a:lnTo>
                    <a:lnTo>
                      <a:pt x="1251445" y="625729"/>
                    </a:lnTo>
                    <a:lnTo>
                      <a:pt x="1249562" y="576828"/>
                    </a:lnTo>
                    <a:lnTo>
                      <a:pt x="1244007" y="528957"/>
                    </a:lnTo>
                    <a:lnTo>
                      <a:pt x="1234919" y="482255"/>
                    </a:lnTo>
                    <a:lnTo>
                      <a:pt x="1222436" y="436860"/>
                    </a:lnTo>
                    <a:lnTo>
                      <a:pt x="1206699" y="392912"/>
                    </a:lnTo>
                    <a:lnTo>
                      <a:pt x="1187845" y="350549"/>
                    </a:lnTo>
                    <a:lnTo>
                      <a:pt x="1166015" y="309911"/>
                    </a:lnTo>
                    <a:lnTo>
                      <a:pt x="1141347" y="271138"/>
                    </a:lnTo>
                    <a:lnTo>
                      <a:pt x="1113980" y="234367"/>
                    </a:lnTo>
                    <a:lnTo>
                      <a:pt x="1084054" y="199739"/>
                    </a:lnTo>
                    <a:lnTo>
                      <a:pt x="1051707" y="167392"/>
                    </a:lnTo>
                    <a:lnTo>
                      <a:pt x="1017079" y="137465"/>
                    </a:lnTo>
                    <a:lnTo>
                      <a:pt x="980309" y="110098"/>
                    </a:lnTo>
                    <a:lnTo>
                      <a:pt x="941537" y="85430"/>
                    </a:lnTo>
                    <a:lnTo>
                      <a:pt x="900900" y="63599"/>
                    </a:lnTo>
                    <a:lnTo>
                      <a:pt x="858538" y="44746"/>
                    </a:lnTo>
                    <a:lnTo>
                      <a:pt x="814591" y="29008"/>
                    </a:lnTo>
                    <a:lnTo>
                      <a:pt x="769197" y="16525"/>
                    </a:lnTo>
                    <a:lnTo>
                      <a:pt x="722496" y="7437"/>
                    </a:lnTo>
                    <a:lnTo>
                      <a:pt x="674627" y="1882"/>
                    </a:lnTo>
                    <a:lnTo>
                      <a:pt x="625728" y="0"/>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70;p8">
                <a:extLst>
                  <a:ext uri="{FF2B5EF4-FFF2-40B4-BE49-F238E27FC236}">
                    <a16:creationId xmlns:a16="http://schemas.microsoft.com/office/drawing/2014/main" id="{DE30121D-CD7A-4B55-8B01-8DB9EC946BA0}"/>
                  </a:ext>
                </a:extLst>
              </p:cNvPr>
              <p:cNvSpPr/>
              <p:nvPr/>
            </p:nvSpPr>
            <p:spPr>
              <a:xfrm>
                <a:off x="5416435" y="5211416"/>
                <a:ext cx="827405" cy="706120"/>
              </a:xfrm>
              <a:custGeom>
                <a:avLst/>
                <a:gdLst/>
                <a:ahLst/>
                <a:cxnLst/>
                <a:rect l="l" t="t" r="r" b="b"/>
                <a:pathLst>
                  <a:path w="827404" h="706120" extrusionOk="0">
                    <a:moveTo>
                      <a:pt x="306197" y="391010"/>
                    </a:moveTo>
                    <a:lnTo>
                      <a:pt x="132410" y="391010"/>
                    </a:lnTo>
                    <a:lnTo>
                      <a:pt x="131749" y="515800"/>
                    </a:lnTo>
                    <a:lnTo>
                      <a:pt x="136477" y="544166"/>
                    </a:lnTo>
                    <a:lnTo>
                      <a:pt x="143342" y="552848"/>
                    </a:lnTo>
                    <a:lnTo>
                      <a:pt x="150445" y="558027"/>
                    </a:lnTo>
                    <a:lnTo>
                      <a:pt x="155884" y="575887"/>
                    </a:lnTo>
                    <a:lnTo>
                      <a:pt x="157759" y="622625"/>
                    </a:lnTo>
                    <a:lnTo>
                      <a:pt x="157307" y="648984"/>
                    </a:lnTo>
                    <a:lnTo>
                      <a:pt x="156078" y="667831"/>
                    </a:lnTo>
                    <a:lnTo>
                      <a:pt x="153489" y="684788"/>
                    </a:lnTo>
                    <a:lnTo>
                      <a:pt x="148958" y="705500"/>
                    </a:lnTo>
                    <a:lnTo>
                      <a:pt x="297929" y="705500"/>
                    </a:lnTo>
                    <a:lnTo>
                      <a:pt x="291299" y="669449"/>
                    </a:lnTo>
                    <a:lnTo>
                      <a:pt x="288109" y="630667"/>
                    </a:lnTo>
                    <a:lnTo>
                      <a:pt x="289828" y="592059"/>
                    </a:lnTo>
                    <a:lnTo>
                      <a:pt x="297929" y="556529"/>
                    </a:lnTo>
                    <a:lnTo>
                      <a:pt x="305977" y="518510"/>
                    </a:lnTo>
                    <a:lnTo>
                      <a:pt x="308068" y="475022"/>
                    </a:lnTo>
                    <a:lnTo>
                      <a:pt x="307149" y="430599"/>
                    </a:lnTo>
                    <a:lnTo>
                      <a:pt x="306197" y="391010"/>
                    </a:lnTo>
                    <a:close/>
                  </a:path>
                  <a:path w="827404" h="706120" extrusionOk="0">
                    <a:moveTo>
                      <a:pt x="612406" y="556529"/>
                    </a:moveTo>
                    <a:lnTo>
                      <a:pt x="562749" y="556529"/>
                    </a:lnTo>
                    <a:lnTo>
                      <a:pt x="562218" y="622625"/>
                    </a:lnTo>
                    <a:lnTo>
                      <a:pt x="560753" y="659558"/>
                    </a:lnTo>
                    <a:lnTo>
                      <a:pt x="558547" y="675865"/>
                    </a:lnTo>
                    <a:lnTo>
                      <a:pt x="555796" y="680078"/>
                    </a:lnTo>
                    <a:lnTo>
                      <a:pt x="552692" y="680732"/>
                    </a:lnTo>
                    <a:lnTo>
                      <a:pt x="549429" y="686362"/>
                    </a:lnTo>
                    <a:lnTo>
                      <a:pt x="546201" y="705500"/>
                    </a:lnTo>
                    <a:lnTo>
                      <a:pt x="612406" y="705500"/>
                    </a:lnTo>
                    <a:lnTo>
                      <a:pt x="612406" y="556529"/>
                    </a:lnTo>
                    <a:close/>
                  </a:path>
                  <a:path w="827404" h="706120" extrusionOk="0">
                    <a:moveTo>
                      <a:pt x="686892" y="556529"/>
                    </a:moveTo>
                    <a:lnTo>
                      <a:pt x="637235" y="556529"/>
                    </a:lnTo>
                    <a:lnTo>
                      <a:pt x="637235" y="705500"/>
                    </a:lnTo>
                    <a:lnTo>
                      <a:pt x="703440" y="705500"/>
                    </a:lnTo>
                    <a:lnTo>
                      <a:pt x="700216" y="686362"/>
                    </a:lnTo>
                    <a:lnTo>
                      <a:pt x="696955" y="680732"/>
                    </a:lnTo>
                    <a:lnTo>
                      <a:pt x="693850" y="680078"/>
                    </a:lnTo>
                    <a:lnTo>
                      <a:pt x="691097" y="675865"/>
                    </a:lnTo>
                    <a:lnTo>
                      <a:pt x="688891" y="659558"/>
                    </a:lnTo>
                    <a:lnTo>
                      <a:pt x="687424" y="622607"/>
                    </a:lnTo>
                    <a:lnTo>
                      <a:pt x="686892" y="556529"/>
                    </a:lnTo>
                    <a:close/>
                  </a:path>
                  <a:path w="827404" h="706120" extrusionOk="0">
                    <a:moveTo>
                      <a:pt x="693888" y="366182"/>
                    </a:moveTo>
                    <a:lnTo>
                      <a:pt x="546201" y="366182"/>
                    </a:lnTo>
                    <a:lnTo>
                      <a:pt x="539337" y="409500"/>
                    </a:lnTo>
                    <a:lnTo>
                      <a:pt x="522299" y="445622"/>
                    </a:lnTo>
                    <a:lnTo>
                      <a:pt x="500417" y="479119"/>
                    </a:lnTo>
                    <a:lnTo>
                      <a:pt x="479023" y="514565"/>
                    </a:lnTo>
                    <a:lnTo>
                      <a:pt x="463448" y="556529"/>
                    </a:lnTo>
                    <a:lnTo>
                      <a:pt x="769658" y="556529"/>
                    </a:lnTo>
                    <a:lnTo>
                      <a:pt x="697153" y="413286"/>
                    </a:lnTo>
                    <a:lnTo>
                      <a:pt x="690166" y="395655"/>
                    </a:lnTo>
                    <a:lnTo>
                      <a:pt x="689424" y="387248"/>
                    </a:lnTo>
                    <a:lnTo>
                      <a:pt x="692051" y="378017"/>
                    </a:lnTo>
                    <a:lnTo>
                      <a:pt x="693888" y="366182"/>
                    </a:lnTo>
                    <a:close/>
                  </a:path>
                  <a:path w="827404" h="706120" extrusionOk="0">
                    <a:moveTo>
                      <a:pt x="178946" y="274844"/>
                    </a:moveTo>
                    <a:lnTo>
                      <a:pt x="153516" y="276375"/>
                    </a:lnTo>
                    <a:lnTo>
                      <a:pt x="138335" y="280745"/>
                    </a:lnTo>
                    <a:lnTo>
                      <a:pt x="128279" y="289173"/>
                    </a:lnTo>
                    <a:lnTo>
                      <a:pt x="118098" y="302987"/>
                    </a:lnTo>
                    <a:lnTo>
                      <a:pt x="102623" y="323444"/>
                    </a:lnTo>
                    <a:lnTo>
                      <a:pt x="76669" y="351818"/>
                    </a:lnTo>
                    <a:lnTo>
                      <a:pt x="35763" y="390769"/>
                    </a:lnTo>
                    <a:lnTo>
                      <a:pt x="16865" y="410558"/>
                    </a:lnTo>
                    <a:lnTo>
                      <a:pt x="0" y="432387"/>
                    </a:lnTo>
                    <a:lnTo>
                      <a:pt x="7156" y="443208"/>
                    </a:lnTo>
                    <a:lnTo>
                      <a:pt x="12885" y="452339"/>
                    </a:lnTo>
                    <a:lnTo>
                      <a:pt x="18379" y="461841"/>
                    </a:lnTo>
                    <a:lnTo>
                      <a:pt x="24828" y="473776"/>
                    </a:lnTo>
                    <a:lnTo>
                      <a:pt x="53489" y="452907"/>
                    </a:lnTo>
                    <a:lnTo>
                      <a:pt x="103749" y="411879"/>
                    </a:lnTo>
                    <a:lnTo>
                      <a:pt x="132410" y="391010"/>
                    </a:lnTo>
                    <a:lnTo>
                      <a:pt x="394429" y="391010"/>
                    </a:lnTo>
                    <a:lnTo>
                      <a:pt x="392875" y="388353"/>
                    </a:lnTo>
                    <a:lnTo>
                      <a:pt x="352913" y="338532"/>
                    </a:lnTo>
                    <a:lnTo>
                      <a:pt x="310285" y="294262"/>
                    </a:lnTo>
                    <a:lnTo>
                      <a:pt x="281368" y="275148"/>
                    </a:lnTo>
                    <a:lnTo>
                      <a:pt x="178946" y="274844"/>
                    </a:lnTo>
                    <a:close/>
                  </a:path>
                  <a:path w="827404" h="706120" extrusionOk="0">
                    <a:moveTo>
                      <a:pt x="394429" y="391010"/>
                    </a:moveTo>
                    <a:lnTo>
                      <a:pt x="306197" y="391010"/>
                    </a:lnTo>
                    <a:lnTo>
                      <a:pt x="336918" y="413043"/>
                    </a:lnTo>
                    <a:lnTo>
                      <a:pt x="357689" y="441285"/>
                    </a:lnTo>
                    <a:lnTo>
                      <a:pt x="383660" y="463214"/>
                    </a:lnTo>
                    <a:lnTo>
                      <a:pt x="429983" y="466309"/>
                    </a:lnTo>
                    <a:lnTo>
                      <a:pt x="464634" y="453000"/>
                    </a:lnTo>
                    <a:lnTo>
                      <a:pt x="484416" y="430599"/>
                    </a:lnTo>
                    <a:lnTo>
                      <a:pt x="489152" y="424119"/>
                    </a:lnTo>
                    <a:lnTo>
                      <a:pt x="413791" y="424119"/>
                    </a:lnTo>
                    <a:lnTo>
                      <a:pt x="394429" y="391010"/>
                    </a:lnTo>
                    <a:close/>
                  </a:path>
                  <a:path w="827404" h="706120" extrusionOk="0">
                    <a:moveTo>
                      <a:pt x="766798" y="357914"/>
                    </a:moveTo>
                    <a:lnTo>
                      <a:pt x="695172" y="357914"/>
                    </a:lnTo>
                    <a:lnTo>
                      <a:pt x="705113" y="366548"/>
                    </a:lnTo>
                    <a:lnTo>
                      <a:pt x="713530" y="376197"/>
                    </a:lnTo>
                    <a:lnTo>
                      <a:pt x="721375" y="386716"/>
                    </a:lnTo>
                    <a:lnTo>
                      <a:pt x="729602" y="397957"/>
                    </a:lnTo>
                    <a:lnTo>
                      <a:pt x="739619" y="410558"/>
                    </a:lnTo>
                    <a:lnTo>
                      <a:pt x="748437" y="421867"/>
                    </a:lnTo>
                    <a:lnTo>
                      <a:pt x="755818" y="434013"/>
                    </a:lnTo>
                    <a:lnTo>
                      <a:pt x="761377" y="448948"/>
                    </a:lnTo>
                    <a:lnTo>
                      <a:pt x="778881" y="446638"/>
                    </a:lnTo>
                    <a:lnTo>
                      <a:pt x="788763" y="444107"/>
                    </a:lnTo>
                    <a:lnTo>
                      <a:pt x="799434" y="441927"/>
                    </a:lnTo>
                    <a:lnTo>
                      <a:pt x="819302" y="440667"/>
                    </a:lnTo>
                    <a:lnTo>
                      <a:pt x="804021" y="411676"/>
                    </a:lnTo>
                    <a:lnTo>
                      <a:pt x="774838" y="368798"/>
                    </a:lnTo>
                    <a:lnTo>
                      <a:pt x="766798" y="357914"/>
                    </a:lnTo>
                    <a:close/>
                  </a:path>
                  <a:path w="827404" h="706120" extrusionOk="0">
                    <a:moveTo>
                      <a:pt x="542561" y="175834"/>
                    </a:moveTo>
                    <a:lnTo>
                      <a:pt x="488276" y="175834"/>
                    </a:lnTo>
                    <a:lnTo>
                      <a:pt x="508115" y="198105"/>
                    </a:lnTo>
                    <a:lnTo>
                      <a:pt x="524487" y="224328"/>
                    </a:lnTo>
                    <a:lnTo>
                      <a:pt x="545512" y="246995"/>
                    </a:lnTo>
                    <a:lnTo>
                      <a:pt x="579310" y="258600"/>
                    </a:lnTo>
                    <a:lnTo>
                      <a:pt x="561531" y="267446"/>
                    </a:lnTo>
                    <a:lnTo>
                      <a:pt x="548225" y="273705"/>
                    </a:lnTo>
                    <a:lnTo>
                      <a:pt x="528573" y="291906"/>
                    </a:lnTo>
                    <a:lnTo>
                      <a:pt x="491756" y="336578"/>
                    </a:lnTo>
                    <a:lnTo>
                      <a:pt x="481085" y="349789"/>
                    </a:lnTo>
                    <a:lnTo>
                      <a:pt x="472236" y="360091"/>
                    </a:lnTo>
                    <a:lnTo>
                      <a:pt x="463721" y="369895"/>
                    </a:lnTo>
                    <a:lnTo>
                      <a:pt x="454050" y="381612"/>
                    </a:lnTo>
                    <a:lnTo>
                      <a:pt x="436416" y="405028"/>
                    </a:lnTo>
                    <a:lnTo>
                      <a:pt x="427814" y="413734"/>
                    </a:lnTo>
                    <a:lnTo>
                      <a:pt x="413791" y="424119"/>
                    </a:lnTo>
                    <a:lnTo>
                      <a:pt x="489152" y="424119"/>
                    </a:lnTo>
                    <a:lnTo>
                      <a:pt x="506036" y="401022"/>
                    </a:lnTo>
                    <a:lnTo>
                      <a:pt x="546201" y="366182"/>
                    </a:lnTo>
                    <a:lnTo>
                      <a:pt x="693888" y="366182"/>
                    </a:lnTo>
                    <a:lnTo>
                      <a:pt x="695172" y="357914"/>
                    </a:lnTo>
                    <a:lnTo>
                      <a:pt x="766798" y="357914"/>
                    </a:lnTo>
                    <a:lnTo>
                      <a:pt x="742566" y="325110"/>
                    </a:lnTo>
                    <a:lnTo>
                      <a:pt x="718019" y="293690"/>
                    </a:lnTo>
                    <a:lnTo>
                      <a:pt x="683369" y="268446"/>
                    </a:lnTo>
                    <a:lnTo>
                      <a:pt x="662063" y="266880"/>
                    </a:lnTo>
                    <a:lnTo>
                      <a:pt x="672642" y="260899"/>
                    </a:lnTo>
                    <a:lnTo>
                      <a:pt x="678448" y="257458"/>
                    </a:lnTo>
                    <a:lnTo>
                      <a:pt x="680808" y="256198"/>
                    </a:lnTo>
                    <a:lnTo>
                      <a:pt x="682911" y="254907"/>
                    </a:lnTo>
                    <a:lnTo>
                      <a:pt x="687946" y="251374"/>
                    </a:lnTo>
                    <a:lnTo>
                      <a:pt x="709307" y="232937"/>
                    </a:lnTo>
                    <a:lnTo>
                      <a:pt x="715711" y="225504"/>
                    </a:lnTo>
                    <a:lnTo>
                      <a:pt x="637235" y="225504"/>
                    </a:lnTo>
                    <a:lnTo>
                      <a:pt x="571684" y="214615"/>
                    </a:lnTo>
                    <a:lnTo>
                      <a:pt x="543893" y="188534"/>
                    </a:lnTo>
                    <a:lnTo>
                      <a:pt x="542561" y="175834"/>
                    </a:lnTo>
                    <a:close/>
                  </a:path>
                  <a:path w="827404" h="706120" extrusionOk="0">
                    <a:moveTo>
                      <a:pt x="606448" y="0"/>
                    </a:moveTo>
                    <a:lnTo>
                      <a:pt x="544093" y="22456"/>
                    </a:lnTo>
                    <a:lnTo>
                      <a:pt x="503361" y="85964"/>
                    </a:lnTo>
                    <a:lnTo>
                      <a:pt x="496544" y="134458"/>
                    </a:lnTo>
                    <a:lnTo>
                      <a:pt x="456240" y="146452"/>
                    </a:lnTo>
                    <a:lnTo>
                      <a:pt x="428389" y="170661"/>
                    </a:lnTo>
                    <a:lnTo>
                      <a:pt x="414088" y="200945"/>
                    </a:lnTo>
                    <a:lnTo>
                      <a:pt x="414432" y="231169"/>
                    </a:lnTo>
                    <a:lnTo>
                      <a:pt x="430520" y="255193"/>
                    </a:lnTo>
                    <a:lnTo>
                      <a:pt x="463448" y="266880"/>
                    </a:lnTo>
                    <a:lnTo>
                      <a:pt x="467135" y="255566"/>
                    </a:lnTo>
                    <a:lnTo>
                      <a:pt x="467487" y="248437"/>
                    </a:lnTo>
                    <a:lnTo>
                      <a:pt x="467409" y="239741"/>
                    </a:lnTo>
                    <a:lnTo>
                      <a:pt x="469811" y="223726"/>
                    </a:lnTo>
                    <a:lnTo>
                      <a:pt x="473675" y="207731"/>
                    </a:lnTo>
                    <a:lnTo>
                      <a:pt x="477396" y="196970"/>
                    </a:lnTo>
                    <a:lnTo>
                      <a:pt x="481941" y="187614"/>
                    </a:lnTo>
                    <a:lnTo>
                      <a:pt x="488276" y="175834"/>
                    </a:lnTo>
                    <a:lnTo>
                      <a:pt x="542561" y="175834"/>
                    </a:lnTo>
                    <a:lnTo>
                      <a:pt x="540601" y="157138"/>
                    </a:lnTo>
                    <a:lnTo>
                      <a:pt x="548550" y="130304"/>
                    </a:lnTo>
                    <a:lnTo>
                      <a:pt x="554482" y="117909"/>
                    </a:lnTo>
                    <a:lnTo>
                      <a:pt x="609781" y="117909"/>
                    </a:lnTo>
                    <a:lnTo>
                      <a:pt x="612406" y="109629"/>
                    </a:lnTo>
                    <a:lnTo>
                      <a:pt x="747338" y="109629"/>
                    </a:lnTo>
                    <a:lnTo>
                      <a:pt x="742670" y="95227"/>
                    </a:lnTo>
                    <a:lnTo>
                      <a:pt x="726379" y="61034"/>
                    </a:lnTo>
                    <a:lnTo>
                      <a:pt x="702435" y="33876"/>
                    </a:lnTo>
                    <a:lnTo>
                      <a:pt x="673014" y="14293"/>
                    </a:lnTo>
                    <a:lnTo>
                      <a:pt x="640293" y="2821"/>
                    </a:lnTo>
                    <a:lnTo>
                      <a:pt x="606448" y="0"/>
                    </a:lnTo>
                    <a:close/>
                  </a:path>
                  <a:path w="827404" h="706120" extrusionOk="0">
                    <a:moveTo>
                      <a:pt x="817088" y="184115"/>
                    </a:moveTo>
                    <a:lnTo>
                      <a:pt x="753097" y="184115"/>
                    </a:lnTo>
                    <a:lnTo>
                      <a:pt x="755671" y="203630"/>
                    </a:lnTo>
                    <a:lnTo>
                      <a:pt x="758375" y="215706"/>
                    </a:lnTo>
                    <a:lnTo>
                      <a:pt x="760510" y="232678"/>
                    </a:lnTo>
                    <a:lnTo>
                      <a:pt x="761377" y="266880"/>
                    </a:lnTo>
                    <a:lnTo>
                      <a:pt x="805834" y="258054"/>
                    </a:lnTo>
                    <a:lnTo>
                      <a:pt x="825958" y="235853"/>
                    </a:lnTo>
                    <a:lnTo>
                      <a:pt x="826944" y="206697"/>
                    </a:lnTo>
                    <a:lnTo>
                      <a:pt x="817088" y="184115"/>
                    </a:lnTo>
                    <a:close/>
                  </a:path>
                  <a:path w="827404" h="706120" extrusionOk="0">
                    <a:moveTo>
                      <a:pt x="747338" y="109629"/>
                    </a:moveTo>
                    <a:lnTo>
                      <a:pt x="612406" y="109629"/>
                    </a:lnTo>
                    <a:lnTo>
                      <a:pt x="613498" y="111280"/>
                    </a:lnTo>
                    <a:lnTo>
                      <a:pt x="615505" y="111610"/>
                    </a:lnTo>
                    <a:lnTo>
                      <a:pt x="615759" y="114531"/>
                    </a:lnTo>
                    <a:lnTo>
                      <a:pt x="620687" y="142738"/>
                    </a:lnTo>
                    <a:lnTo>
                      <a:pt x="711720" y="142738"/>
                    </a:lnTo>
                    <a:lnTo>
                      <a:pt x="703036" y="173378"/>
                    </a:lnTo>
                    <a:lnTo>
                      <a:pt x="689689" y="199861"/>
                    </a:lnTo>
                    <a:lnTo>
                      <a:pt x="668736" y="218474"/>
                    </a:lnTo>
                    <a:lnTo>
                      <a:pt x="637235" y="225504"/>
                    </a:lnTo>
                    <a:lnTo>
                      <a:pt x="715711" y="225504"/>
                    </a:lnTo>
                    <a:lnTo>
                      <a:pt x="725091" y="214615"/>
                    </a:lnTo>
                    <a:lnTo>
                      <a:pt x="738543" y="197915"/>
                    </a:lnTo>
                    <a:lnTo>
                      <a:pt x="753097" y="184115"/>
                    </a:lnTo>
                    <a:lnTo>
                      <a:pt x="817088" y="184115"/>
                    </a:lnTo>
                    <a:lnTo>
                      <a:pt x="813986" y="177008"/>
                    </a:lnTo>
                    <a:lnTo>
                      <a:pt x="792276" y="153203"/>
                    </a:lnTo>
                    <a:lnTo>
                      <a:pt x="769011" y="138517"/>
                    </a:lnTo>
                    <a:lnTo>
                      <a:pt x="758296" y="133964"/>
                    </a:lnTo>
                    <a:lnTo>
                      <a:pt x="752170" y="124537"/>
                    </a:lnTo>
                    <a:lnTo>
                      <a:pt x="747338" y="109629"/>
                    </a:lnTo>
                    <a:close/>
                  </a:path>
                  <a:path w="827404" h="706120" extrusionOk="0">
                    <a:moveTo>
                      <a:pt x="609781" y="117909"/>
                    </a:moveTo>
                    <a:lnTo>
                      <a:pt x="554482" y="117909"/>
                    </a:lnTo>
                    <a:lnTo>
                      <a:pt x="564532" y="122322"/>
                    </a:lnTo>
                    <a:lnTo>
                      <a:pt x="566118" y="124379"/>
                    </a:lnTo>
                    <a:lnTo>
                      <a:pt x="566022" y="127337"/>
                    </a:lnTo>
                    <a:lnTo>
                      <a:pt x="576037" y="141583"/>
                    </a:lnTo>
                    <a:lnTo>
                      <a:pt x="575941" y="144541"/>
                    </a:lnTo>
                    <a:lnTo>
                      <a:pt x="577527" y="146595"/>
                    </a:lnTo>
                    <a:lnTo>
                      <a:pt x="587578" y="151006"/>
                    </a:lnTo>
                    <a:lnTo>
                      <a:pt x="597113" y="138661"/>
                    </a:lnTo>
                    <a:lnTo>
                      <a:pt x="602997" y="132661"/>
                    </a:lnTo>
                    <a:lnTo>
                      <a:pt x="607378" y="125488"/>
                    </a:lnTo>
                    <a:lnTo>
                      <a:pt x="609781" y="11790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71;p8">
                <a:extLst>
                  <a:ext uri="{FF2B5EF4-FFF2-40B4-BE49-F238E27FC236}">
                    <a16:creationId xmlns:a16="http://schemas.microsoft.com/office/drawing/2014/main" id="{B62DE522-B846-4BD9-9A61-F629653932C5}"/>
                  </a:ext>
                </a:extLst>
              </p:cNvPr>
              <p:cNvSpPr/>
              <p:nvPr/>
            </p:nvSpPr>
            <p:spPr>
              <a:xfrm>
                <a:off x="5515736" y="5247728"/>
                <a:ext cx="231501" cy="22190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TextBox 367">
              <a:extLst>
                <a:ext uri="{FF2B5EF4-FFF2-40B4-BE49-F238E27FC236}">
                  <a16:creationId xmlns:a16="http://schemas.microsoft.com/office/drawing/2014/main" id="{A7662189-3C4D-44F7-8798-7642A2DC56D2}"/>
                </a:ext>
              </a:extLst>
            </p:cNvPr>
            <p:cNvSpPr txBox="1"/>
            <p:nvPr/>
          </p:nvSpPr>
          <p:spPr>
            <a:xfrm>
              <a:off x="7394057" y="3588293"/>
              <a:ext cx="3501189" cy="584775"/>
            </a:xfrm>
            <a:prstGeom prst="rect">
              <a:avLst/>
            </a:prstGeom>
            <a:noFill/>
          </p:spPr>
          <p:txBody>
            <a:bodyPr wrap="square" rtlCol="0">
              <a:spAutoFit/>
            </a:bodyPr>
            <a:lstStyle/>
            <a:p>
              <a:r>
                <a:rPr lang="en-IN" sz="3200" u="sng" dirty="0">
                  <a:latin typeface="Calibri" panose="020F0502020204030204" pitchFamily="34" charset="0"/>
                  <a:cs typeface="Calibri" panose="020F0502020204030204" pitchFamily="34" charset="0"/>
                </a:rPr>
                <a:t>200000+ Students</a:t>
              </a:r>
            </a:p>
          </p:txBody>
        </p:sp>
        <p:grpSp>
          <p:nvGrpSpPr>
            <p:cNvPr id="370" name="Group 369">
              <a:extLst>
                <a:ext uri="{FF2B5EF4-FFF2-40B4-BE49-F238E27FC236}">
                  <a16:creationId xmlns:a16="http://schemas.microsoft.com/office/drawing/2014/main" id="{5428C7D0-6E28-40CA-932A-FEBF461489D9}"/>
                </a:ext>
              </a:extLst>
            </p:cNvPr>
            <p:cNvGrpSpPr/>
            <p:nvPr/>
          </p:nvGrpSpPr>
          <p:grpSpPr>
            <a:xfrm>
              <a:off x="6096000" y="5116500"/>
              <a:ext cx="1124715" cy="1073713"/>
              <a:chOff x="9684422" y="4862919"/>
              <a:chExt cx="1402715" cy="1402715"/>
            </a:xfrm>
          </p:grpSpPr>
          <p:sp>
            <p:nvSpPr>
              <p:cNvPr id="371" name="Google Shape;471;p8">
                <a:extLst>
                  <a:ext uri="{FF2B5EF4-FFF2-40B4-BE49-F238E27FC236}">
                    <a16:creationId xmlns:a16="http://schemas.microsoft.com/office/drawing/2014/main" id="{E4841B58-9C64-472D-B42D-196092E7B7E5}"/>
                  </a:ext>
                </a:extLst>
              </p:cNvPr>
              <p:cNvSpPr/>
              <p:nvPr/>
            </p:nvSpPr>
            <p:spPr>
              <a:xfrm>
                <a:off x="9684422" y="4862919"/>
                <a:ext cx="1402715" cy="1402715"/>
              </a:xfrm>
              <a:custGeom>
                <a:avLst/>
                <a:gdLst/>
                <a:ahLst/>
                <a:cxnLst/>
                <a:rect l="l" t="t" r="r" b="b"/>
                <a:pathLst>
                  <a:path w="1402715" h="1402714" extrusionOk="0">
                    <a:moveTo>
                      <a:pt x="701167" y="0"/>
                    </a:moveTo>
                    <a:lnTo>
                      <a:pt x="653161" y="1617"/>
                    </a:lnTo>
                    <a:lnTo>
                      <a:pt x="606024" y="6400"/>
                    </a:lnTo>
                    <a:lnTo>
                      <a:pt x="559859" y="14245"/>
                    </a:lnTo>
                    <a:lnTo>
                      <a:pt x="514771" y="25046"/>
                    </a:lnTo>
                    <a:lnTo>
                      <a:pt x="470865" y="38699"/>
                    </a:lnTo>
                    <a:lnTo>
                      <a:pt x="428244" y="55100"/>
                    </a:lnTo>
                    <a:lnTo>
                      <a:pt x="387014" y="74145"/>
                    </a:lnTo>
                    <a:lnTo>
                      <a:pt x="347278" y="95728"/>
                    </a:lnTo>
                    <a:lnTo>
                      <a:pt x="309141" y="119747"/>
                    </a:lnTo>
                    <a:lnTo>
                      <a:pt x="272708" y="146095"/>
                    </a:lnTo>
                    <a:lnTo>
                      <a:pt x="238082" y="174669"/>
                    </a:lnTo>
                    <a:lnTo>
                      <a:pt x="205370" y="205365"/>
                    </a:lnTo>
                    <a:lnTo>
                      <a:pt x="174674" y="238077"/>
                    </a:lnTo>
                    <a:lnTo>
                      <a:pt x="146099" y="272702"/>
                    </a:lnTo>
                    <a:lnTo>
                      <a:pt x="119750" y="309135"/>
                    </a:lnTo>
                    <a:lnTo>
                      <a:pt x="95731" y="347272"/>
                    </a:lnTo>
                    <a:lnTo>
                      <a:pt x="74147" y="387008"/>
                    </a:lnTo>
                    <a:lnTo>
                      <a:pt x="55102" y="428239"/>
                    </a:lnTo>
                    <a:lnTo>
                      <a:pt x="38700" y="470860"/>
                    </a:lnTo>
                    <a:lnTo>
                      <a:pt x="25046" y="514767"/>
                    </a:lnTo>
                    <a:lnTo>
                      <a:pt x="14245" y="559856"/>
                    </a:lnTo>
                    <a:lnTo>
                      <a:pt x="6400" y="606021"/>
                    </a:lnTo>
                    <a:lnTo>
                      <a:pt x="1617" y="653160"/>
                    </a:lnTo>
                    <a:lnTo>
                      <a:pt x="0" y="701167"/>
                    </a:lnTo>
                    <a:lnTo>
                      <a:pt x="1617" y="749173"/>
                    </a:lnTo>
                    <a:lnTo>
                      <a:pt x="6400" y="796312"/>
                    </a:lnTo>
                    <a:lnTo>
                      <a:pt x="14245" y="842478"/>
                    </a:lnTo>
                    <a:lnTo>
                      <a:pt x="25046" y="887567"/>
                    </a:lnTo>
                    <a:lnTo>
                      <a:pt x="38700" y="931475"/>
                    </a:lnTo>
                    <a:lnTo>
                      <a:pt x="55102" y="974096"/>
                    </a:lnTo>
                    <a:lnTo>
                      <a:pt x="74147" y="1015328"/>
                    </a:lnTo>
                    <a:lnTo>
                      <a:pt x="95731" y="1055064"/>
                    </a:lnTo>
                    <a:lnTo>
                      <a:pt x="119750" y="1093202"/>
                    </a:lnTo>
                    <a:lnTo>
                      <a:pt x="146099" y="1129635"/>
                    </a:lnTo>
                    <a:lnTo>
                      <a:pt x="174674" y="1164261"/>
                    </a:lnTo>
                    <a:lnTo>
                      <a:pt x="205370" y="1196975"/>
                    </a:lnTo>
                    <a:lnTo>
                      <a:pt x="238082" y="1227671"/>
                    </a:lnTo>
                    <a:lnTo>
                      <a:pt x="272708" y="1256246"/>
                    </a:lnTo>
                    <a:lnTo>
                      <a:pt x="309141" y="1282595"/>
                    </a:lnTo>
                    <a:lnTo>
                      <a:pt x="347278" y="1306614"/>
                    </a:lnTo>
                    <a:lnTo>
                      <a:pt x="387014" y="1328198"/>
                    </a:lnTo>
                    <a:lnTo>
                      <a:pt x="428244" y="1347244"/>
                    </a:lnTo>
                    <a:lnTo>
                      <a:pt x="470865" y="1363645"/>
                    </a:lnTo>
                    <a:lnTo>
                      <a:pt x="514771" y="1377299"/>
                    </a:lnTo>
                    <a:lnTo>
                      <a:pt x="559859" y="1388101"/>
                    </a:lnTo>
                    <a:lnTo>
                      <a:pt x="606024" y="1395945"/>
                    </a:lnTo>
                    <a:lnTo>
                      <a:pt x="653161" y="1400729"/>
                    </a:lnTo>
                    <a:lnTo>
                      <a:pt x="701167" y="1402346"/>
                    </a:lnTo>
                    <a:lnTo>
                      <a:pt x="749173" y="1400729"/>
                    </a:lnTo>
                    <a:lnTo>
                      <a:pt x="796312" y="1395945"/>
                    </a:lnTo>
                    <a:lnTo>
                      <a:pt x="842478" y="1388101"/>
                    </a:lnTo>
                    <a:lnTo>
                      <a:pt x="887567" y="1377299"/>
                    </a:lnTo>
                    <a:lnTo>
                      <a:pt x="931475" y="1363645"/>
                    </a:lnTo>
                    <a:lnTo>
                      <a:pt x="974096" y="1347244"/>
                    </a:lnTo>
                    <a:lnTo>
                      <a:pt x="1015328" y="1328198"/>
                    </a:lnTo>
                    <a:lnTo>
                      <a:pt x="1055064" y="1306614"/>
                    </a:lnTo>
                    <a:lnTo>
                      <a:pt x="1093202" y="1282595"/>
                    </a:lnTo>
                    <a:lnTo>
                      <a:pt x="1129635" y="1256246"/>
                    </a:lnTo>
                    <a:lnTo>
                      <a:pt x="1164261" y="1227671"/>
                    </a:lnTo>
                    <a:lnTo>
                      <a:pt x="1196975" y="1196975"/>
                    </a:lnTo>
                    <a:lnTo>
                      <a:pt x="1227671" y="1164261"/>
                    </a:lnTo>
                    <a:lnTo>
                      <a:pt x="1256246" y="1129635"/>
                    </a:lnTo>
                    <a:lnTo>
                      <a:pt x="1282595" y="1093202"/>
                    </a:lnTo>
                    <a:lnTo>
                      <a:pt x="1306614" y="1055064"/>
                    </a:lnTo>
                    <a:lnTo>
                      <a:pt x="1328198" y="1015328"/>
                    </a:lnTo>
                    <a:lnTo>
                      <a:pt x="1347244" y="974096"/>
                    </a:lnTo>
                    <a:lnTo>
                      <a:pt x="1363645" y="931475"/>
                    </a:lnTo>
                    <a:lnTo>
                      <a:pt x="1377299" y="887567"/>
                    </a:lnTo>
                    <a:lnTo>
                      <a:pt x="1388101" y="842478"/>
                    </a:lnTo>
                    <a:lnTo>
                      <a:pt x="1395945" y="796312"/>
                    </a:lnTo>
                    <a:lnTo>
                      <a:pt x="1400729" y="749173"/>
                    </a:lnTo>
                    <a:lnTo>
                      <a:pt x="1402346" y="701167"/>
                    </a:lnTo>
                    <a:lnTo>
                      <a:pt x="1400729" y="653160"/>
                    </a:lnTo>
                    <a:lnTo>
                      <a:pt x="1395945" y="606021"/>
                    </a:lnTo>
                    <a:lnTo>
                      <a:pt x="1388101" y="559856"/>
                    </a:lnTo>
                    <a:lnTo>
                      <a:pt x="1377299" y="514767"/>
                    </a:lnTo>
                    <a:lnTo>
                      <a:pt x="1363645" y="470860"/>
                    </a:lnTo>
                    <a:lnTo>
                      <a:pt x="1347244" y="428239"/>
                    </a:lnTo>
                    <a:lnTo>
                      <a:pt x="1328198" y="387008"/>
                    </a:lnTo>
                    <a:lnTo>
                      <a:pt x="1306614" y="347272"/>
                    </a:lnTo>
                    <a:lnTo>
                      <a:pt x="1282595" y="309135"/>
                    </a:lnTo>
                    <a:lnTo>
                      <a:pt x="1256246" y="272702"/>
                    </a:lnTo>
                    <a:lnTo>
                      <a:pt x="1227671" y="238077"/>
                    </a:lnTo>
                    <a:lnTo>
                      <a:pt x="1196975" y="205365"/>
                    </a:lnTo>
                    <a:lnTo>
                      <a:pt x="1164261" y="174669"/>
                    </a:lnTo>
                    <a:lnTo>
                      <a:pt x="1129635" y="146095"/>
                    </a:lnTo>
                    <a:lnTo>
                      <a:pt x="1093202" y="119747"/>
                    </a:lnTo>
                    <a:lnTo>
                      <a:pt x="1055064" y="95728"/>
                    </a:lnTo>
                    <a:lnTo>
                      <a:pt x="1015328" y="74145"/>
                    </a:lnTo>
                    <a:lnTo>
                      <a:pt x="974096" y="55100"/>
                    </a:lnTo>
                    <a:lnTo>
                      <a:pt x="931475" y="38699"/>
                    </a:lnTo>
                    <a:lnTo>
                      <a:pt x="887567" y="25046"/>
                    </a:lnTo>
                    <a:lnTo>
                      <a:pt x="842478" y="14245"/>
                    </a:lnTo>
                    <a:lnTo>
                      <a:pt x="796312" y="6400"/>
                    </a:lnTo>
                    <a:lnTo>
                      <a:pt x="749173" y="1617"/>
                    </a:lnTo>
                    <a:lnTo>
                      <a:pt x="701167" y="0"/>
                    </a:lnTo>
                    <a:close/>
                  </a:path>
                </a:pathLst>
              </a:custGeom>
              <a:solidFill>
                <a:srgbClr val="DDC61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472;p8">
                <a:extLst>
                  <a:ext uri="{FF2B5EF4-FFF2-40B4-BE49-F238E27FC236}">
                    <a16:creationId xmlns:a16="http://schemas.microsoft.com/office/drawing/2014/main" id="{EF17D627-0423-41F3-B9F8-44AEF8C511D9}"/>
                  </a:ext>
                </a:extLst>
              </p:cNvPr>
              <p:cNvSpPr/>
              <p:nvPr/>
            </p:nvSpPr>
            <p:spPr>
              <a:xfrm>
                <a:off x="9759860" y="4938356"/>
                <a:ext cx="1251585" cy="1251585"/>
              </a:xfrm>
              <a:custGeom>
                <a:avLst/>
                <a:gdLst/>
                <a:ahLst/>
                <a:cxnLst/>
                <a:rect l="l" t="t" r="r" b="b"/>
                <a:pathLst>
                  <a:path w="1251584" h="1251585" extrusionOk="0">
                    <a:moveTo>
                      <a:pt x="625728" y="0"/>
                    </a:moveTo>
                    <a:lnTo>
                      <a:pt x="576828" y="1882"/>
                    </a:lnTo>
                    <a:lnTo>
                      <a:pt x="528957" y="7437"/>
                    </a:lnTo>
                    <a:lnTo>
                      <a:pt x="482255" y="16525"/>
                    </a:lnTo>
                    <a:lnTo>
                      <a:pt x="436860" y="29008"/>
                    </a:lnTo>
                    <a:lnTo>
                      <a:pt x="392912" y="44746"/>
                    </a:lnTo>
                    <a:lnTo>
                      <a:pt x="350549" y="63599"/>
                    </a:lnTo>
                    <a:lnTo>
                      <a:pt x="309911" y="85430"/>
                    </a:lnTo>
                    <a:lnTo>
                      <a:pt x="271138" y="110098"/>
                    </a:lnTo>
                    <a:lnTo>
                      <a:pt x="234367" y="137465"/>
                    </a:lnTo>
                    <a:lnTo>
                      <a:pt x="199739" y="167392"/>
                    </a:lnTo>
                    <a:lnTo>
                      <a:pt x="167392" y="199739"/>
                    </a:lnTo>
                    <a:lnTo>
                      <a:pt x="137465" y="234367"/>
                    </a:lnTo>
                    <a:lnTo>
                      <a:pt x="110098" y="271138"/>
                    </a:lnTo>
                    <a:lnTo>
                      <a:pt x="85430" y="309911"/>
                    </a:lnTo>
                    <a:lnTo>
                      <a:pt x="63599" y="350549"/>
                    </a:lnTo>
                    <a:lnTo>
                      <a:pt x="44746" y="392912"/>
                    </a:lnTo>
                    <a:lnTo>
                      <a:pt x="29008" y="436860"/>
                    </a:lnTo>
                    <a:lnTo>
                      <a:pt x="16525" y="482255"/>
                    </a:lnTo>
                    <a:lnTo>
                      <a:pt x="7437" y="528957"/>
                    </a:lnTo>
                    <a:lnTo>
                      <a:pt x="1882" y="576828"/>
                    </a:lnTo>
                    <a:lnTo>
                      <a:pt x="0" y="625729"/>
                    </a:lnTo>
                    <a:lnTo>
                      <a:pt x="1882" y="674629"/>
                    </a:lnTo>
                    <a:lnTo>
                      <a:pt x="7437" y="722500"/>
                    </a:lnTo>
                    <a:lnTo>
                      <a:pt x="16525" y="769202"/>
                    </a:lnTo>
                    <a:lnTo>
                      <a:pt x="29008" y="814597"/>
                    </a:lnTo>
                    <a:lnTo>
                      <a:pt x="44746" y="858545"/>
                    </a:lnTo>
                    <a:lnTo>
                      <a:pt x="63599" y="900908"/>
                    </a:lnTo>
                    <a:lnTo>
                      <a:pt x="85430" y="941546"/>
                    </a:lnTo>
                    <a:lnTo>
                      <a:pt x="110098" y="980319"/>
                    </a:lnTo>
                    <a:lnTo>
                      <a:pt x="137465" y="1017090"/>
                    </a:lnTo>
                    <a:lnTo>
                      <a:pt x="167392" y="1051718"/>
                    </a:lnTo>
                    <a:lnTo>
                      <a:pt x="199739" y="1084065"/>
                    </a:lnTo>
                    <a:lnTo>
                      <a:pt x="234367" y="1113992"/>
                    </a:lnTo>
                    <a:lnTo>
                      <a:pt x="271138" y="1141359"/>
                    </a:lnTo>
                    <a:lnTo>
                      <a:pt x="309911" y="1166027"/>
                    </a:lnTo>
                    <a:lnTo>
                      <a:pt x="350549" y="1187858"/>
                    </a:lnTo>
                    <a:lnTo>
                      <a:pt x="392912" y="1206711"/>
                    </a:lnTo>
                    <a:lnTo>
                      <a:pt x="436860" y="1222449"/>
                    </a:lnTo>
                    <a:lnTo>
                      <a:pt x="482255" y="1234932"/>
                    </a:lnTo>
                    <a:lnTo>
                      <a:pt x="528957" y="1244020"/>
                    </a:lnTo>
                    <a:lnTo>
                      <a:pt x="576828" y="1249575"/>
                    </a:lnTo>
                    <a:lnTo>
                      <a:pt x="625728" y="1251458"/>
                    </a:lnTo>
                    <a:lnTo>
                      <a:pt x="674629" y="1249575"/>
                    </a:lnTo>
                    <a:lnTo>
                      <a:pt x="722500" y="1244020"/>
                    </a:lnTo>
                    <a:lnTo>
                      <a:pt x="769202" y="1234932"/>
                    </a:lnTo>
                    <a:lnTo>
                      <a:pt x="814597" y="1222449"/>
                    </a:lnTo>
                    <a:lnTo>
                      <a:pt x="858545" y="1206711"/>
                    </a:lnTo>
                    <a:lnTo>
                      <a:pt x="900908" y="1187858"/>
                    </a:lnTo>
                    <a:lnTo>
                      <a:pt x="941546" y="1166027"/>
                    </a:lnTo>
                    <a:lnTo>
                      <a:pt x="980319" y="1141359"/>
                    </a:lnTo>
                    <a:lnTo>
                      <a:pt x="1017090" y="1113992"/>
                    </a:lnTo>
                    <a:lnTo>
                      <a:pt x="1051718" y="1084065"/>
                    </a:lnTo>
                    <a:lnTo>
                      <a:pt x="1084065" y="1051718"/>
                    </a:lnTo>
                    <a:lnTo>
                      <a:pt x="1113992" y="1017090"/>
                    </a:lnTo>
                    <a:lnTo>
                      <a:pt x="1141359" y="980319"/>
                    </a:lnTo>
                    <a:lnTo>
                      <a:pt x="1166027" y="941546"/>
                    </a:lnTo>
                    <a:lnTo>
                      <a:pt x="1187858" y="900908"/>
                    </a:lnTo>
                    <a:lnTo>
                      <a:pt x="1206711" y="858545"/>
                    </a:lnTo>
                    <a:lnTo>
                      <a:pt x="1222449" y="814597"/>
                    </a:lnTo>
                    <a:lnTo>
                      <a:pt x="1234932" y="769202"/>
                    </a:lnTo>
                    <a:lnTo>
                      <a:pt x="1244020" y="722500"/>
                    </a:lnTo>
                    <a:lnTo>
                      <a:pt x="1249575" y="674629"/>
                    </a:lnTo>
                    <a:lnTo>
                      <a:pt x="1251457" y="625729"/>
                    </a:lnTo>
                    <a:lnTo>
                      <a:pt x="1249575" y="576828"/>
                    </a:lnTo>
                    <a:lnTo>
                      <a:pt x="1244020" y="528957"/>
                    </a:lnTo>
                    <a:lnTo>
                      <a:pt x="1234932" y="482255"/>
                    </a:lnTo>
                    <a:lnTo>
                      <a:pt x="1222449" y="436860"/>
                    </a:lnTo>
                    <a:lnTo>
                      <a:pt x="1206711" y="392912"/>
                    </a:lnTo>
                    <a:lnTo>
                      <a:pt x="1187858" y="350549"/>
                    </a:lnTo>
                    <a:lnTo>
                      <a:pt x="1166027" y="309911"/>
                    </a:lnTo>
                    <a:lnTo>
                      <a:pt x="1141359" y="271138"/>
                    </a:lnTo>
                    <a:lnTo>
                      <a:pt x="1113992" y="234367"/>
                    </a:lnTo>
                    <a:lnTo>
                      <a:pt x="1084065" y="199739"/>
                    </a:lnTo>
                    <a:lnTo>
                      <a:pt x="1051718" y="167392"/>
                    </a:lnTo>
                    <a:lnTo>
                      <a:pt x="1017090" y="137465"/>
                    </a:lnTo>
                    <a:lnTo>
                      <a:pt x="980319" y="110098"/>
                    </a:lnTo>
                    <a:lnTo>
                      <a:pt x="941546" y="85430"/>
                    </a:lnTo>
                    <a:lnTo>
                      <a:pt x="900908" y="63599"/>
                    </a:lnTo>
                    <a:lnTo>
                      <a:pt x="858545" y="44746"/>
                    </a:lnTo>
                    <a:lnTo>
                      <a:pt x="814597" y="29008"/>
                    </a:lnTo>
                    <a:lnTo>
                      <a:pt x="769202" y="16525"/>
                    </a:lnTo>
                    <a:lnTo>
                      <a:pt x="722500" y="7437"/>
                    </a:lnTo>
                    <a:lnTo>
                      <a:pt x="674629" y="1882"/>
                    </a:lnTo>
                    <a:lnTo>
                      <a:pt x="625728" y="0"/>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473;p8">
                <a:extLst>
                  <a:ext uri="{FF2B5EF4-FFF2-40B4-BE49-F238E27FC236}">
                    <a16:creationId xmlns:a16="http://schemas.microsoft.com/office/drawing/2014/main" id="{D0C4E7CC-7B9D-48DA-8501-5592637AFB70}"/>
                  </a:ext>
                </a:extLst>
              </p:cNvPr>
              <p:cNvSpPr/>
              <p:nvPr/>
            </p:nvSpPr>
            <p:spPr>
              <a:xfrm>
                <a:off x="10071036" y="5397837"/>
                <a:ext cx="163830" cy="332740"/>
              </a:xfrm>
              <a:custGeom>
                <a:avLst/>
                <a:gdLst/>
                <a:ahLst/>
                <a:cxnLst/>
                <a:rect l="l" t="t" r="r" b="b"/>
                <a:pathLst>
                  <a:path w="163829" h="332739" extrusionOk="0">
                    <a:moveTo>
                      <a:pt x="42127" y="0"/>
                    </a:moveTo>
                    <a:lnTo>
                      <a:pt x="10680" y="6959"/>
                    </a:lnTo>
                    <a:lnTo>
                      <a:pt x="0" y="28363"/>
                    </a:lnTo>
                    <a:lnTo>
                      <a:pt x="0" y="304131"/>
                    </a:lnTo>
                    <a:lnTo>
                      <a:pt x="10680" y="325541"/>
                    </a:lnTo>
                    <a:lnTo>
                      <a:pt x="42127" y="332500"/>
                    </a:lnTo>
                    <a:lnTo>
                      <a:pt x="93445" y="331738"/>
                    </a:lnTo>
                    <a:lnTo>
                      <a:pt x="163741" y="329988"/>
                    </a:lnTo>
                    <a:lnTo>
                      <a:pt x="163741" y="295521"/>
                    </a:lnTo>
                    <a:lnTo>
                      <a:pt x="34467" y="295521"/>
                    </a:lnTo>
                    <a:lnTo>
                      <a:pt x="44551" y="257499"/>
                    </a:lnTo>
                    <a:lnTo>
                      <a:pt x="40328" y="227493"/>
                    </a:lnTo>
                    <a:lnTo>
                      <a:pt x="39639" y="207802"/>
                    </a:lnTo>
                    <a:lnTo>
                      <a:pt x="60325" y="200728"/>
                    </a:lnTo>
                    <a:lnTo>
                      <a:pt x="163741" y="200287"/>
                    </a:lnTo>
                    <a:lnTo>
                      <a:pt x="163741" y="132218"/>
                    </a:lnTo>
                    <a:lnTo>
                      <a:pt x="110725" y="132218"/>
                    </a:lnTo>
                    <a:lnTo>
                      <a:pt x="60325" y="131779"/>
                    </a:lnTo>
                    <a:lnTo>
                      <a:pt x="43535" y="130883"/>
                    </a:lnTo>
                    <a:lnTo>
                      <a:pt x="39177" y="123642"/>
                    </a:lnTo>
                    <a:lnTo>
                      <a:pt x="41085" y="103233"/>
                    </a:lnTo>
                    <a:lnTo>
                      <a:pt x="43091" y="62831"/>
                    </a:lnTo>
                    <a:lnTo>
                      <a:pt x="43327" y="48090"/>
                    </a:lnTo>
                    <a:lnTo>
                      <a:pt x="43003" y="46074"/>
                    </a:lnTo>
                    <a:lnTo>
                      <a:pt x="40567" y="45972"/>
                    </a:lnTo>
                    <a:lnTo>
                      <a:pt x="34467" y="36974"/>
                    </a:lnTo>
                    <a:lnTo>
                      <a:pt x="163741" y="36974"/>
                    </a:lnTo>
                    <a:lnTo>
                      <a:pt x="163741" y="2506"/>
                    </a:lnTo>
                    <a:lnTo>
                      <a:pt x="93445" y="758"/>
                    </a:lnTo>
                    <a:lnTo>
                      <a:pt x="42127" y="0"/>
                    </a:lnTo>
                    <a:close/>
                  </a:path>
                  <a:path w="163829" h="332739" extrusionOk="0">
                    <a:moveTo>
                      <a:pt x="163741" y="200287"/>
                    </a:moveTo>
                    <a:lnTo>
                      <a:pt x="110725" y="200287"/>
                    </a:lnTo>
                    <a:lnTo>
                      <a:pt x="133132" y="207452"/>
                    </a:lnTo>
                    <a:lnTo>
                      <a:pt x="138525" y="234953"/>
                    </a:lnTo>
                    <a:lnTo>
                      <a:pt x="137883" y="295521"/>
                    </a:lnTo>
                    <a:lnTo>
                      <a:pt x="163741" y="295521"/>
                    </a:lnTo>
                    <a:lnTo>
                      <a:pt x="163741" y="200287"/>
                    </a:lnTo>
                    <a:close/>
                  </a:path>
                  <a:path w="163829" h="332739" extrusionOk="0">
                    <a:moveTo>
                      <a:pt x="163741" y="36974"/>
                    </a:moveTo>
                    <a:lnTo>
                      <a:pt x="137883" y="36974"/>
                    </a:lnTo>
                    <a:lnTo>
                      <a:pt x="138525" y="97543"/>
                    </a:lnTo>
                    <a:lnTo>
                      <a:pt x="133132" y="125048"/>
                    </a:lnTo>
                    <a:lnTo>
                      <a:pt x="110725" y="132218"/>
                    </a:lnTo>
                    <a:lnTo>
                      <a:pt x="163741" y="132218"/>
                    </a:lnTo>
                    <a:lnTo>
                      <a:pt x="163741" y="3697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474;p8">
                <a:extLst>
                  <a:ext uri="{FF2B5EF4-FFF2-40B4-BE49-F238E27FC236}">
                    <a16:creationId xmlns:a16="http://schemas.microsoft.com/office/drawing/2014/main" id="{D020D86A-CD64-4F61-B34F-382D7D32C131}"/>
                  </a:ext>
                </a:extLst>
              </p:cNvPr>
              <p:cNvSpPr/>
              <p:nvPr/>
            </p:nvSpPr>
            <p:spPr>
              <a:xfrm>
                <a:off x="10269245" y="5417578"/>
                <a:ext cx="414020" cy="43180"/>
              </a:xfrm>
              <a:custGeom>
                <a:avLst/>
                <a:gdLst/>
                <a:ahLst/>
                <a:cxnLst/>
                <a:rect l="l" t="t" r="r" b="b"/>
                <a:pathLst>
                  <a:path w="414020" h="43179" extrusionOk="0">
                    <a:moveTo>
                      <a:pt x="413664" y="0"/>
                    </a:moveTo>
                    <a:lnTo>
                      <a:pt x="25857" y="0"/>
                    </a:lnTo>
                    <a:lnTo>
                      <a:pt x="9922" y="2846"/>
                    </a:lnTo>
                    <a:lnTo>
                      <a:pt x="2355" y="11182"/>
                    </a:lnTo>
                    <a:lnTo>
                      <a:pt x="75" y="24699"/>
                    </a:lnTo>
                    <a:lnTo>
                      <a:pt x="0" y="43091"/>
                    </a:lnTo>
                    <a:lnTo>
                      <a:pt x="413664" y="43091"/>
                    </a:lnTo>
                    <a:lnTo>
                      <a:pt x="41366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475;p8">
                <a:extLst>
                  <a:ext uri="{FF2B5EF4-FFF2-40B4-BE49-F238E27FC236}">
                    <a16:creationId xmlns:a16="http://schemas.microsoft.com/office/drawing/2014/main" id="{F67BA5B2-7861-4717-B292-7918F7724835}"/>
                  </a:ext>
                </a:extLst>
              </p:cNvPr>
              <p:cNvSpPr/>
              <p:nvPr/>
            </p:nvSpPr>
            <p:spPr>
              <a:xfrm>
                <a:off x="10071036" y="5736450"/>
                <a:ext cx="163741" cy="15511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476;p8">
                <a:extLst>
                  <a:ext uri="{FF2B5EF4-FFF2-40B4-BE49-F238E27FC236}">
                    <a16:creationId xmlns:a16="http://schemas.microsoft.com/office/drawing/2014/main" id="{17A89F6F-4189-45A9-B768-6E8DE9E29B44}"/>
                  </a:ext>
                </a:extLst>
              </p:cNvPr>
              <p:cNvSpPr/>
              <p:nvPr/>
            </p:nvSpPr>
            <p:spPr>
              <a:xfrm>
                <a:off x="10071036" y="5236603"/>
                <a:ext cx="163741" cy="15511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477;p8">
                <a:extLst>
                  <a:ext uri="{FF2B5EF4-FFF2-40B4-BE49-F238E27FC236}">
                    <a16:creationId xmlns:a16="http://schemas.microsoft.com/office/drawing/2014/main" id="{E84491E8-76A9-4F02-8C57-2C9B528B7E55}"/>
                  </a:ext>
                </a:extLst>
              </p:cNvPr>
              <p:cNvSpPr/>
              <p:nvPr/>
            </p:nvSpPr>
            <p:spPr>
              <a:xfrm>
                <a:off x="10277868" y="5777857"/>
                <a:ext cx="422275" cy="0"/>
              </a:xfrm>
              <a:custGeom>
                <a:avLst/>
                <a:gdLst/>
                <a:ahLst/>
                <a:cxnLst/>
                <a:rect l="l" t="t" r="r" b="b"/>
                <a:pathLst>
                  <a:path w="422275" h="120000" extrusionOk="0">
                    <a:moveTo>
                      <a:pt x="0" y="0"/>
                    </a:moveTo>
                    <a:lnTo>
                      <a:pt x="422275" y="0"/>
                    </a:lnTo>
                  </a:path>
                </a:pathLst>
              </a:custGeom>
              <a:noFill/>
              <a:ln w="378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478;p8">
                <a:extLst>
                  <a:ext uri="{FF2B5EF4-FFF2-40B4-BE49-F238E27FC236}">
                    <a16:creationId xmlns:a16="http://schemas.microsoft.com/office/drawing/2014/main" id="{2321EF29-168F-4475-93A2-3289E108EF2D}"/>
                  </a:ext>
                </a:extLst>
              </p:cNvPr>
              <p:cNvSpPr/>
              <p:nvPr/>
            </p:nvSpPr>
            <p:spPr>
              <a:xfrm>
                <a:off x="10277868" y="5614122"/>
                <a:ext cx="422275" cy="0"/>
              </a:xfrm>
              <a:custGeom>
                <a:avLst/>
                <a:gdLst/>
                <a:ahLst/>
                <a:cxnLst/>
                <a:rect l="l" t="t" r="r" b="b"/>
                <a:pathLst>
                  <a:path w="422275" h="120000" extrusionOk="0">
                    <a:moveTo>
                      <a:pt x="0" y="0"/>
                    </a:moveTo>
                    <a:lnTo>
                      <a:pt x="422275" y="0"/>
                    </a:lnTo>
                  </a:path>
                </a:pathLst>
              </a:custGeom>
              <a:noFill/>
              <a:ln w="37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479;p8">
                <a:extLst>
                  <a:ext uri="{FF2B5EF4-FFF2-40B4-BE49-F238E27FC236}">
                    <a16:creationId xmlns:a16="http://schemas.microsoft.com/office/drawing/2014/main" id="{8DAB2EAA-C0DB-45DE-A41C-5896D03F4FAB}"/>
                  </a:ext>
                </a:extLst>
              </p:cNvPr>
              <p:cNvSpPr/>
              <p:nvPr/>
            </p:nvSpPr>
            <p:spPr>
              <a:xfrm>
                <a:off x="10269245" y="5279694"/>
                <a:ext cx="414020" cy="0"/>
              </a:xfrm>
              <a:custGeom>
                <a:avLst/>
                <a:gdLst/>
                <a:ahLst/>
                <a:cxnLst/>
                <a:rect l="l" t="t" r="r" b="b"/>
                <a:pathLst>
                  <a:path w="414020" h="120000" extrusionOk="0">
                    <a:moveTo>
                      <a:pt x="0" y="0"/>
                    </a:moveTo>
                    <a:lnTo>
                      <a:pt x="413664" y="0"/>
                    </a:lnTo>
                  </a:path>
                </a:pathLst>
              </a:custGeom>
              <a:noFill/>
              <a:ln w="344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480;p8">
                <a:extLst>
                  <a:ext uri="{FF2B5EF4-FFF2-40B4-BE49-F238E27FC236}">
                    <a16:creationId xmlns:a16="http://schemas.microsoft.com/office/drawing/2014/main" id="{822D22C3-05CA-47F8-95D3-9BC7C87B7B42}"/>
                  </a:ext>
                </a:extLst>
              </p:cNvPr>
              <p:cNvSpPr/>
              <p:nvPr/>
            </p:nvSpPr>
            <p:spPr>
              <a:xfrm>
                <a:off x="10269245" y="5314175"/>
                <a:ext cx="302260" cy="43180"/>
              </a:xfrm>
              <a:custGeom>
                <a:avLst/>
                <a:gdLst/>
                <a:ahLst/>
                <a:cxnLst/>
                <a:rect l="l" t="t" r="r" b="b"/>
                <a:pathLst>
                  <a:path w="302259" h="43179" extrusionOk="0">
                    <a:moveTo>
                      <a:pt x="301637" y="0"/>
                    </a:moveTo>
                    <a:lnTo>
                      <a:pt x="0" y="0"/>
                    </a:lnTo>
                    <a:lnTo>
                      <a:pt x="271" y="18378"/>
                    </a:lnTo>
                    <a:lnTo>
                      <a:pt x="2413" y="31892"/>
                    </a:lnTo>
                    <a:lnTo>
                      <a:pt x="9811" y="40230"/>
                    </a:lnTo>
                    <a:lnTo>
                      <a:pt x="25857" y="43078"/>
                    </a:lnTo>
                    <a:lnTo>
                      <a:pt x="301637" y="43078"/>
                    </a:lnTo>
                    <a:lnTo>
                      <a:pt x="30163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481;p8">
                <a:extLst>
                  <a:ext uri="{FF2B5EF4-FFF2-40B4-BE49-F238E27FC236}">
                    <a16:creationId xmlns:a16="http://schemas.microsoft.com/office/drawing/2014/main" id="{03C5E5FB-CA28-4BE4-B33F-D322C0FCABC3}"/>
                  </a:ext>
                </a:extLst>
              </p:cNvPr>
              <p:cNvSpPr/>
              <p:nvPr/>
            </p:nvSpPr>
            <p:spPr>
              <a:xfrm>
                <a:off x="10269245" y="5495144"/>
                <a:ext cx="302260" cy="0"/>
              </a:xfrm>
              <a:custGeom>
                <a:avLst/>
                <a:gdLst/>
                <a:ahLst/>
                <a:cxnLst/>
                <a:rect l="l" t="t" r="r" b="b"/>
                <a:pathLst>
                  <a:path w="302259" h="120000" extrusionOk="0">
                    <a:moveTo>
                      <a:pt x="0" y="0"/>
                    </a:moveTo>
                    <a:lnTo>
                      <a:pt x="301637" y="0"/>
                    </a:lnTo>
                  </a:path>
                </a:pathLst>
              </a:custGeom>
              <a:noFill/>
              <a:ln w="344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482;p8">
                <a:extLst>
                  <a:ext uri="{FF2B5EF4-FFF2-40B4-BE49-F238E27FC236}">
                    <a16:creationId xmlns:a16="http://schemas.microsoft.com/office/drawing/2014/main" id="{B9F09C22-1002-46AD-B10F-46C28E2203C1}"/>
                  </a:ext>
                </a:extLst>
              </p:cNvPr>
              <p:cNvSpPr/>
              <p:nvPr/>
            </p:nvSpPr>
            <p:spPr>
              <a:xfrm>
                <a:off x="10277868" y="5814009"/>
                <a:ext cx="301625" cy="34925"/>
              </a:xfrm>
              <a:custGeom>
                <a:avLst/>
                <a:gdLst/>
                <a:ahLst/>
                <a:cxnLst/>
                <a:rect l="l" t="t" r="r" b="b"/>
                <a:pathLst>
                  <a:path w="301625" h="34925" extrusionOk="0">
                    <a:moveTo>
                      <a:pt x="301625" y="0"/>
                    </a:moveTo>
                    <a:lnTo>
                      <a:pt x="25857" y="0"/>
                    </a:lnTo>
                    <a:lnTo>
                      <a:pt x="15553" y="876"/>
                    </a:lnTo>
                    <a:lnTo>
                      <a:pt x="7913" y="3773"/>
                    </a:lnTo>
                    <a:lnTo>
                      <a:pt x="2781" y="9092"/>
                    </a:lnTo>
                    <a:lnTo>
                      <a:pt x="0" y="17233"/>
                    </a:lnTo>
                    <a:lnTo>
                      <a:pt x="4836" y="26056"/>
                    </a:lnTo>
                    <a:lnTo>
                      <a:pt x="7480" y="31299"/>
                    </a:lnTo>
                    <a:lnTo>
                      <a:pt x="12848" y="33818"/>
                    </a:lnTo>
                    <a:lnTo>
                      <a:pt x="25857" y="34467"/>
                    </a:lnTo>
                    <a:lnTo>
                      <a:pt x="301625" y="34467"/>
                    </a:lnTo>
                    <a:lnTo>
                      <a:pt x="3016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483;p8">
                <a:extLst>
                  <a:ext uri="{FF2B5EF4-FFF2-40B4-BE49-F238E27FC236}">
                    <a16:creationId xmlns:a16="http://schemas.microsoft.com/office/drawing/2014/main" id="{70B3F29A-0582-490A-B6E0-1C81E8DB856B}"/>
                  </a:ext>
                </a:extLst>
              </p:cNvPr>
              <p:cNvSpPr/>
              <p:nvPr/>
            </p:nvSpPr>
            <p:spPr>
              <a:xfrm>
                <a:off x="10277868" y="5650268"/>
                <a:ext cx="301625" cy="34925"/>
              </a:xfrm>
              <a:custGeom>
                <a:avLst/>
                <a:gdLst/>
                <a:ahLst/>
                <a:cxnLst/>
                <a:rect l="l" t="t" r="r" b="b"/>
                <a:pathLst>
                  <a:path w="301625" h="34925" extrusionOk="0">
                    <a:moveTo>
                      <a:pt x="301625" y="0"/>
                    </a:moveTo>
                    <a:lnTo>
                      <a:pt x="25857" y="0"/>
                    </a:lnTo>
                    <a:lnTo>
                      <a:pt x="15553" y="876"/>
                    </a:lnTo>
                    <a:lnTo>
                      <a:pt x="7913" y="3773"/>
                    </a:lnTo>
                    <a:lnTo>
                      <a:pt x="2781" y="9092"/>
                    </a:lnTo>
                    <a:lnTo>
                      <a:pt x="0" y="17233"/>
                    </a:lnTo>
                    <a:lnTo>
                      <a:pt x="4836" y="26056"/>
                    </a:lnTo>
                    <a:lnTo>
                      <a:pt x="7480" y="31299"/>
                    </a:lnTo>
                    <a:lnTo>
                      <a:pt x="12848" y="33818"/>
                    </a:lnTo>
                    <a:lnTo>
                      <a:pt x="25857" y="34467"/>
                    </a:lnTo>
                    <a:lnTo>
                      <a:pt x="301625" y="34467"/>
                    </a:lnTo>
                    <a:lnTo>
                      <a:pt x="3016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1" name="TextBox 430">
              <a:extLst>
                <a:ext uri="{FF2B5EF4-FFF2-40B4-BE49-F238E27FC236}">
                  <a16:creationId xmlns:a16="http://schemas.microsoft.com/office/drawing/2014/main" id="{7D785535-8260-476B-97AA-18A4F89B3798}"/>
                </a:ext>
              </a:extLst>
            </p:cNvPr>
            <p:cNvSpPr txBox="1"/>
            <p:nvPr/>
          </p:nvSpPr>
          <p:spPr>
            <a:xfrm>
              <a:off x="7324493" y="5308051"/>
              <a:ext cx="4257509" cy="584775"/>
            </a:xfrm>
            <a:prstGeom prst="rect">
              <a:avLst/>
            </a:prstGeom>
            <a:noFill/>
          </p:spPr>
          <p:txBody>
            <a:bodyPr wrap="square" rtlCol="0">
              <a:spAutoFit/>
            </a:bodyPr>
            <a:lstStyle/>
            <a:p>
              <a:r>
                <a:rPr lang="en-IN" sz="3200" u="sng" dirty="0">
                  <a:latin typeface="Calibri" panose="020F0502020204030204" pitchFamily="34" charset="0"/>
                  <a:cs typeface="Calibri" panose="020F0502020204030204" pitchFamily="34" charset="0"/>
                </a:rPr>
                <a:t>580000+ Quizzes Solved</a:t>
              </a:r>
            </a:p>
          </p:txBody>
        </p:sp>
      </p:grpSp>
      <p:pic>
        <p:nvPicPr>
          <p:cNvPr id="15" name="Picture 14">
            <a:extLst>
              <a:ext uri="{FF2B5EF4-FFF2-40B4-BE49-F238E27FC236}">
                <a16:creationId xmlns:a16="http://schemas.microsoft.com/office/drawing/2014/main" id="{F9A7C1B5-5CDD-4737-877B-7EE9E3938D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6372" y="1883379"/>
            <a:ext cx="1246456" cy="1133825"/>
          </a:xfrm>
          <a:prstGeom prst="rect">
            <a:avLst/>
          </a:prstGeom>
        </p:spPr>
      </p:pic>
    </p:spTree>
    <p:extLst>
      <p:ext uri="{BB962C8B-B14F-4D97-AF65-F5344CB8AC3E}">
        <p14:creationId xmlns:p14="http://schemas.microsoft.com/office/powerpoint/2010/main" val="315695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8649" y="103869"/>
            <a:ext cx="8033798" cy="1022885"/>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DDC619"/>
              </a:buClr>
              <a:buSzPts val="4400"/>
              <a:buFont typeface="Calibri"/>
              <a:buNone/>
            </a:pPr>
            <a:r>
              <a:rPr lang="en-IN" sz="4400" b="1" i="0" u="none" strike="noStrike" cap="none" dirty="0">
                <a:solidFill>
                  <a:srgbClr val="DDC619"/>
                </a:solidFill>
                <a:latin typeface="Calibri"/>
                <a:ea typeface="Calibri"/>
                <a:cs typeface="Calibri"/>
                <a:sym typeface="Calibri"/>
              </a:rPr>
              <a:t>AWARDS AND RECOGNITIONS</a:t>
            </a:r>
          </a:p>
        </p:txBody>
      </p:sp>
      <p:pic>
        <p:nvPicPr>
          <p:cNvPr id="10" name="Picture 9">
            <a:extLst>
              <a:ext uri="{FF2B5EF4-FFF2-40B4-BE49-F238E27FC236}">
                <a16:creationId xmlns:a16="http://schemas.microsoft.com/office/drawing/2014/main" id="{78B51BDD-92A1-42AB-8B63-5BA1F623A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26" y="4121680"/>
            <a:ext cx="2623282" cy="2590287"/>
          </a:xfrm>
          <a:prstGeom prst="rect">
            <a:avLst/>
          </a:prstGeom>
        </p:spPr>
      </p:pic>
      <p:pic>
        <p:nvPicPr>
          <p:cNvPr id="14" name="Picture 13">
            <a:extLst>
              <a:ext uri="{FF2B5EF4-FFF2-40B4-BE49-F238E27FC236}">
                <a16:creationId xmlns:a16="http://schemas.microsoft.com/office/drawing/2014/main" id="{FA874BD9-0CFA-4AA0-B86D-43019612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491" y="4196115"/>
            <a:ext cx="1800630" cy="2478096"/>
          </a:xfrm>
          <a:prstGeom prst="rect">
            <a:avLst/>
          </a:prstGeom>
        </p:spPr>
      </p:pic>
      <p:pic>
        <p:nvPicPr>
          <p:cNvPr id="20" name="Picture 19">
            <a:extLst>
              <a:ext uri="{FF2B5EF4-FFF2-40B4-BE49-F238E27FC236}">
                <a16:creationId xmlns:a16="http://schemas.microsoft.com/office/drawing/2014/main" id="{DE53A08B-9F88-4B0B-BA54-E80EAC7CDF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150" y="5390319"/>
            <a:ext cx="1238645" cy="1518950"/>
          </a:xfrm>
          <a:prstGeom prst="rect">
            <a:avLst/>
          </a:prstGeom>
        </p:spPr>
      </p:pic>
      <p:pic>
        <p:nvPicPr>
          <p:cNvPr id="22" name="Picture 21">
            <a:extLst>
              <a:ext uri="{FF2B5EF4-FFF2-40B4-BE49-F238E27FC236}">
                <a16:creationId xmlns:a16="http://schemas.microsoft.com/office/drawing/2014/main" id="{BB61511C-9030-44E8-AED9-D33E91657B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6226" y="3866744"/>
            <a:ext cx="3303179" cy="3021782"/>
          </a:xfrm>
          <a:prstGeom prst="rect">
            <a:avLst/>
          </a:prstGeom>
        </p:spPr>
      </p:pic>
      <p:pic>
        <p:nvPicPr>
          <p:cNvPr id="12" name="Picture 11">
            <a:extLst>
              <a:ext uri="{FF2B5EF4-FFF2-40B4-BE49-F238E27FC236}">
                <a16:creationId xmlns:a16="http://schemas.microsoft.com/office/drawing/2014/main" id="{4C13E9A0-958D-4247-A4C4-BD026E22B8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1117" y="3384189"/>
            <a:ext cx="3381561" cy="3515928"/>
          </a:xfrm>
          <a:prstGeom prst="rect">
            <a:avLst/>
          </a:prstGeom>
        </p:spPr>
      </p:pic>
      <p:pic>
        <p:nvPicPr>
          <p:cNvPr id="6" name="Picture 5">
            <a:extLst>
              <a:ext uri="{FF2B5EF4-FFF2-40B4-BE49-F238E27FC236}">
                <a16:creationId xmlns:a16="http://schemas.microsoft.com/office/drawing/2014/main" id="{877A4A44-A621-448A-BE7C-CD6E77B3A3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0268" y="3663562"/>
            <a:ext cx="1289987" cy="3224965"/>
          </a:xfrm>
          <a:prstGeom prst="rect">
            <a:avLst/>
          </a:prstGeom>
        </p:spPr>
      </p:pic>
      <p:pic>
        <p:nvPicPr>
          <p:cNvPr id="24" name="Picture 23">
            <a:extLst>
              <a:ext uri="{FF2B5EF4-FFF2-40B4-BE49-F238E27FC236}">
                <a16:creationId xmlns:a16="http://schemas.microsoft.com/office/drawing/2014/main" id="{25619B14-52CA-4468-B28F-9A99B57261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6660" y="3663562"/>
            <a:ext cx="1800630" cy="3495342"/>
          </a:xfrm>
          <a:prstGeom prst="rect">
            <a:avLst/>
          </a:prstGeom>
        </p:spPr>
      </p:pic>
      <p:sp>
        <p:nvSpPr>
          <p:cNvPr id="2" name="TextBox 1">
            <a:extLst>
              <a:ext uri="{FF2B5EF4-FFF2-40B4-BE49-F238E27FC236}">
                <a16:creationId xmlns:a16="http://schemas.microsoft.com/office/drawing/2014/main" id="{1C55CD3F-BA78-4445-AA99-1CAA6C29518B}"/>
              </a:ext>
            </a:extLst>
          </p:cNvPr>
          <p:cNvSpPr txBox="1"/>
          <p:nvPr/>
        </p:nvSpPr>
        <p:spPr>
          <a:xfrm>
            <a:off x="668743" y="1140402"/>
            <a:ext cx="10742728" cy="1477328"/>
          </a:xfrm>
          <a:prstGeom prst="rect">
            <a:avLst/>
          </a:prstGeom>
          <a:noFill/>
        </p:spPr>
        <p:txBody>
          <a:bodyPr wrap="square" rtlCol="0">
            <a:spAutoFit/>
          </a:bodyPr>
          <a:lstStyle/>
          <a:p>
            <a:pPr algn="just"/>
            <a:r>
              <a:rPr lang="en-IN" sz="3000" b="1" spc="600" dirty="0">
                <a:solidFill>
                  <a:schemeClr val="tx1">
                    <a:lumMod val="65000"/>
                  </a:schemeClr>
                </a:solidFill>
              </a:rPr>
              <a:t>Since inception, our cap has been feathered with many honours and recognitions, which makes us stand proud under the light of God. </a:t>
            </a:r>
          </a:p>
        </p:txBody>
      </p:sp>
      <p:pic>
        <p:nvPicPr>
          <p:cNvPr id="18" name="Picture 17">
            <a:extLst>
              <a:ext uri="{FF2B5EF4-FFF2-40B4-BE49-F238E27FC236}">
                <a16:creationId xmlns:a16="http://schemas.microsoft.com/office/drawing/2014/main" id="{5C10609E-9C90-454F-99D9-49B6126783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10509" y="4240271"/>
            <a:ext cx="1929196" cy="2470093"/>
          </a:xfrm>
          <a:prstGeom prst="rect">
            <a:avLst/>
          </a:prstGeom>
        </p:spPr>
      </p:pic>
      <p:pic>
        <p:nvPicPr>
          <p:cNvPr id="16" name="Picture 15">
            <a:extLst>
              <a:ext uri="{FF2B5EF4-FFF2-40B4-BE49-F238E27FC236}">
                <a16:creationId xmlns:a16="http://schemas.microsoft.com/office/drawing/2014/main" id="{E29FE207-686D-4B02-9543-786D6FDCAE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9151" y="5066554"/>
            <a:ext cx="1544039" cy="2063044"/>
          </a:xfrm>
          <a:prstGeom prst="rect">
            <a:avLst/>
          </a:prstGeom>
        </p:spPr>
      </p:pic>
      <p:pic>
        <p:nvPicPr>
          <p:cNvPr id="8" name="Picture 7">
            <a:extLst>
              <a:ext uri="{FF2B5EF4-FFF2-40B4-BE49-F238E27FC236}">
                <a16:creationId xmlns:a16="http://schemas.microsoft.com/office/drawing/2014/main" id="{3C3ACDD2-EC13-46BB-94D2-EF9B3D4430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0995">
            <a:off x="11101594" y="5073802"/>
            <a:ext cx="1036649" cy="1784612"/>
          </a:xfrm>
          <a:prstGeom prst="rect">
            <a:avLst/>
          </a:prstGeom>
        </p:spPr>
      </p:pic>
    </p:spTree>
    <p:extLst>
      <p:ext uri="{BB962C8B-B14F-4D97-AF65-F5344CB8AC3E}">
        <p14:creationId xmlns:p14="http://schemas.microsoft.com/office/powerpoint/2010/main" val="21632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4" y="714160"/>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US" b="1" dirty="0">
                <a:solidFill>
                  <a:srgbClr val="DDC619"/>
                </a:solidFill>
              </a:rPr>
              <a:t>WHIZJUNIORS PREMIUM</a:t>
            </a:r>
            <a:endParaRPr lang="en-IN" b="1"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09683" y="2415654"/>
            <a:ext cx="10768083" cy="3466531"/>
          </a:xfrm>
        </p:spPr>
        <p:txBody>
          <a:bodyPr>
            <a:normAutofit/>
          </a:bodyPr>
          <a:lstStyle/>
          <a:p>
            <a:pPr marL="0" indent="0" algn="just">
              <a:buNone/>
            </a:pPr>
            <a:r>
              <a:rPr lang="en-IN" sz="3600" spc="600" dirty="0">
                <a:solidFill>
                  <a:schemeClr val="tx1">
                    <a:lumMod val="65000"/>
                  </a:schemeClr>
                </a:solidFill>
              </a:rPr>
              <a:t>Aiming at making you an out and out tech professional with the best courses, imparted by an elite and highly experienced set of mentors, all at your doorstep and convenience. It's time to build your ultimate tech dream.</a:t>
            </a:r>
          </a:p>
          <a:p>
            <a:pPr algn="just"/>
            <a:endParaRPr lang="en-IN" sz="3600" dirty="0"/>
          </a:p>
        </p:txBody>
      </p:sp>
      <p:sp>
        <p:nvSpPr>
          <p:cNvPr id="13" name="TextBox 12">
            <a:extLst>
              <a:ext uri="{FF2B5EF4-FFF2-40B4-BE49-F238E27FC236}">
                <a16:creationId xmlns:a16="http://schemas.microsoft.com/office/drawing/2014/main" id="{8DFD2212-FD8D-4D0F-8E3C-37BC4F38F1F9}"/>
              </a:ext>
            </a:extLst>
          </p:cNvPr>
          <p:cNvSpPr txBox="1"/>
          <p:nvPr/>
        </p:nvSpPr>
        <p:spPr>
          <a:xfrm>
            <a:off x="5201583" y="1557040"/>
            <a:ext cx="1364105" cy="461665"/>
          </a:xfrm>
          <a:prstGeom prst="rect">
            <a:avLst/>
          </a:prstGeom>
          <a:solidFill>
            <a:schemeClr val="bg1"/>
          </a:solidFill>
        </p:spPr>
        <p:txBody>
          <a:bodyPr wrap="square" rtlCol="0">
            <a:spAutoFit/>
          </a:bodyPr>
          <a:lstStyle/>
          <a:p>
            <a:pPr algn="ctr"/>
            <a:r>
              <a:rPr lang="en-US" sz="2400" dirty="0"/>
              <a:t>The Idea</a:t>
            </a:r>
            <a:endParaRPr lang="en-IN" sz="2400" dirty="0"/>
          </a:p>
        </p:txBody>
      </p:sp>
    </p:spTree>
    <p:extLst>
      <p:ext uri="{BB962C8B-B14F-4D97-AF65-F5344CB8AC3E}">
        <p14:creationId xmlns:p14="http://schemas.microsoft.com/office/powerpoint/2010/main" val="369181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3CA0-6C8E-4256-A2DC-E10B65CFB220}"/>
              </a:ext>
            </a:extLst>
          </p:cNvPr>
          <p:cNvSpPr>
            <a:spLocks noGrp="1"/>
          </p:cNvSpPr>
          <p:nvPr>
            <p:ph type="title"/>
          </p:nvPr>
        </p:nvSpPr>
        <p:spPr>
          <a:xfrm>
            <a:off x="2833141" y="305490"/>
            <a:ext cx="6963040" cy="1138997"/>
          </a:xfrm>
          <a:solidFill>
            <a:schemeClr val="bg1"/>
          </a:solidFill>
          <a:ln>
            <a:solidFill>
              <a:schemeClr val="tx1">
                <a:lumMod val="65000"/>
              </a:schemeClr>
            </a:solidFill>
          </a:ln>
          <a:effectLst>
            <a:softEdge rad="12700"/>
          </a:effectLst>
        </p:spPr>
        <p:txBody>
          <a:bodyPr>
            <a:normAutofit/>
          </a:bodyPr>
          <a:lstStyle/>
          <a:p>
            <a:pPr algn="ctr"/>
            <a:r>
              <a:rPr lang="en-IN" sz="7200" b="1" dirty="0">
                <a:solidFill>
                  <a:srgbClr val="DDC619"/>
                </a:solidFill>
              </a:rPr>
              <a:t>DREAM BUILDING</a:t>
            </a:r>
            <a:endParaRPr lang="en-IN" sz="7200" dirty="0">
              <a:solidFill>
                <a:srgbClr val="DDC619"/>
              </a:solidFill>
            </a:endParaRPr>
          </a:p>
        </p:txBody>
      </p:sp>
      <p:sp>
        <p:nvSpPr>
          <p:cNvPr id="3" name="Content Placeholder 2">
            <a:extLst>
              <a:ext uri="{FF2B5EF4-FFF2-40B4-BE49-F238E27FC236}">
                <a16:creationId xmlns:a16="http://schemas.microsoft.com/office/drawing/2014/main" id="{2D748290-AA69-4779-9EF7-9E9C726965EC}"/>
              </a:ext>
            </a:extLst>
          </p:cNvPr>
          <p:cNvSpPr>
            <a:spLocks noGrp="1"/>
          </p:cNvSpPr>
          <p:nvPr>
            <p:ph idx="1"/>
          </p:nvPr>
        </p:nvSpPr>
        <p:spPr>
          <a:xfrm>
            <a:off x="4255604" y="1444487"/>
            <a:ext cx="3680791" cy="484256"/>
          </a:xfrm>
          <a:solidFill>
            <a:schemeClr val="bg1"/>
          </a:solidFill>
        </p:spPr>
        <p:txBody>
          <a:bodyPr/>
          <a:lstStyle/>
          <a:p>
            <a:pPr marL="0" indent="0" algn="ctr">
              <a:buNone/>
            </a:pPr>
            <a:r>
              <a:rPr lang="en-IN" b="1" u="sng" dirty="0"/>
              <a:t>Paths to choose from</a:t>
            </a:r>
          </a:p>
        </p:txBody>
      </p:sp>
      <p:sp>
        <p:nvSpPr>
          <p:cNvPr id="6" name="TextBox 5">
            <a:extLst>
              <a:ext uri="{FF2B5EF4-FFF2-40B4-BE49-F238E27FC236}">
                <a16:creationId xmlns:a16="http://schemas.microsoft.com/office/drawing/2014/main" id="{E97EB4C1-2823-45D3-9FE1-29C18FE59B86}"/>
              </a:ext>
            </a:extLst>
          </p:cNvPr>
          <p:cNvSpPr txBox="1"/>
          <p:nvPr/>
        </p:nvSpPr>
        <p:spPr>
          <a:xfrm>
            <a:off x="1245704" y="3712337"/>
            <a:ext cx="3968592" cy="1200329"/>
          </a:xfrm>
          <a:prstGeom prst="rect">
            <a:avLst/>
          </a:prstGeom>
          <a:noFill/>
          <a:ln>
            <a:solidFill>
              <a:srgbClr val="DDC619"/>
            </a:solidFill>
          </a:ln>
        </p:spPr>
        <p:txBody>
          <a:bodyPr wrap="square" rtlCol="0">
            <a:spAutoFit/>
          </a:bodyPr>
          <a:lstStyle/>
          <a:p>
            <a:pPr algn="ctr"/>
            <a:r>
              <a:rPr lang="en-IN" sz="3600" b="1" dirty="0"/>
              <a:t>Mobile App Development</a:t>
            </a:r>
            <a:endParaRPr lang="en-IN" sz="3600" dirty="0"/>
          </a:p>
        </p:txBody>
      </p:sp>
      <p:sp>
        <p:nvSpPr>
          <p:cNvPr id="7" name="TextBox 6">
            <a:extLst>
              <a:ext uri="{FF2B5EF4-FFF2-40B4-BE49-F238E27FC236}">
                <a16:creationId xmlns:a16="http://schemas.microsoft.com/office/drawing/2014/main" id="{4B61CFBD-A06E-40AE-AB1A-D1381B606E5E}"/>
              </a:ext>
            </a:extLst>
          </p:cNvPr>
          <p:cNvSpPr txBox="1"/>
          <p:nvPr/>
        </p:nvSpPr>
        <p:spPr>
          <a:xfrm>
            <a:off x="7356070" y="3712338"/>
            <a:ext cx="3775756" cy="1200329"/>
          </a:xfrm>
          <a:prstGeom prst="rect">
            <a:avLst/>
          </a:prstGeom>
          <a:noFill/>
          <a:ln>
            <a:solidFill>
              <a:srgbClr val="DDC619"/>
            </a:solidFill>
          </a:ln>
        </p:spPr>
        <p:txBody>
          <a:bodyPr wrap="square" rtlCol="0">
            <a:spAutoFit/>
          </a:bodyPr>
          <a:lstStyle/>
          <a:p>
            <a:pPr algn="ctr"/>
            <a:r>
              <a:rPr lang="en-IN" sz="3600" b="1" dirty="0"/>
              <a:t> Web App Development</a:t>
            </a:r>
            <a:endParaRPr lang="en-IN" sz="3600" dirty="0"/>
          </a:p>
        </p:txBody>
      </p:sp>
      <p:cxnSp>
        <p:nvCxnSpPr>
          <p:cNvPr id="5" name="Straight Connector 4">
            <a:extLst>
              <a:ext uri="{FF2B5EF4-FFF2-40B4-BE49-F238E27FC236}">
                <a16:creationId xmlns:a16="http://schemas.microsoft.com/office/drawing/2014/main" id="{9AB9F293-3075-465F-B45C-25EBAB607EA4}"/>
              </a:ext>
            </a:extLst>
          </p:cNvPr>
          <p:cNvCxnSpPr>
            <a:cxnSpLocks/>
            <a:stCxn id="6" idx="0"/>
            <a:endCxn id="3" idx="2"/>
          </p:cNvCxnSpPr>
          <p:nvPr/>
        </p:nvCxnSpPr>
        <p:spPr>
          <a:xfrm flipV="1">
            <a:off x="3230000" y="1928743"/>
            <a:ext cx="2866000" cy="1783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D4BB49-E12E-4920-B81C-06182B1C056B}"/>
              </a:ext>
            </a:extLst>
          </p:cNvPr>
          <p:cNvCxnSpPr>
            <a:cxnSpLocks/>
            <a:stCxn id="3" idx="2"/>
            <a:endCxn id="7" idx="0"/>
          </p:cNvCxnSpPr>
          <p:nvPr/>
        </p:nvCxnSpPr>
        <p:spPr>
          <a:xfrm>
            <a:off x="6096000" y="1928743"/>
            <a:ext cx="3147948" cy="1783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7" y="63471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MOBILE APP DEVELOPMENT</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69960" y="2070011"/>
            <a:ext cx="10515600" cy="4508208"/>
          </a:xfrm>
        </p:spPr>
        <p:txBody>
          <a:bodyPr>
            <a:normAutofit/>
          </a:bodyPr>
          <a:lstStyle/>
          <a:p>
            <a:pPr marL="0" indent="0" algn="just">
              <a:buNone/>
            </a:pPr>
            <a:r>
              <a:rPr lang="en-IN" spc="600" dirty="0">
                <a:solidFill>
                  <a:schemeClr val="tx1">
                    <a:lumMod val="65000"/>
                  </a:schemeClr>
                </a:solidFill>
              </a:rPr>
              <a:t>The Mobile App Development training unfolds into 4 levels of training program. As part of the training, you will learn how to create a Mobile app by making applications like ZOMATO, UBER, SWIGGY &amp; more such brilliant Apps. You will be imparted the perfect knowledge of HTML, CSS, C++ &amp; everything and anything required for app development which makes them an out-and-out professional. Hence, the app that they build, will work seamlessly across different devices.</a:t>
            </a:r>
          </a:p>
          <a:p>
            <a:pPr algn="just"/>
            <a:endParaRPr lang="en-IN" sz="3600" spc="600" dirty="0"/>
          </a:p>
        </p:txBody>
      </p:sp>
      <p:sp>
        <p:nvSpPr>
          <p:cNvPr id="13" name="TextBox 12">
            <a:extLst>
              <a:ext uri="{FF2B5EF4-FFF2-40B4-BE49-F238E27FC236}">
                <a16:creationId xmlns:a16="http://schemas.microsoft.com/office/drawing/2014/main" id="{8DFD2212-FD8D-4D0F-8E3C-37BC4F38F1F9}"/>
              </a:ext>
            </a:extLst>
          </p:cNvPr>
          <p:cNvSpPr txBox="1"/>
          <p:nvPr/>
        </p:nvSpPr>
        <p:spPr>
          <a:xfrm>
            <a:off x="5201586" y="1487618"/>
            <a:ext cx="1364105" cy="461665"/>
          </a:xfrm>
          <a:prstGeom prst="rect">
            <a:avLst/>
          </a:prstGeom>
          <a:solidFill>
            <a:schemeClr val="bg1"/>
          </a:solidFill>
        </p:spPr>
        <p:txBody>
          <a:bodyPr wrap="square" rtlCol="0">
            <a:spAutoFit/>
          </a:bodyPr>
          <a:lstStyle/>
          <a:p>
            <a:pPr algn="ctr"/>
            <a:r>
              <a:rPr lang="en-US" sz="2400" dirty="0"/>
              <a:t>Path 1</a:t>
            </a:r>
            <a:endParaRPr lang="en-IN" sz="2400" dirty="0"/>
          </a:p>
        </p:txBody>
      </p:sp>
    </p:spTree>
    <p:extLst>
      <p:ext uri="{BB962C8B-B14F-4D97-AF65-F5344CB8AC3E}">
        <p14:creationId xmlns:p14="http://schemas.microsoft.com/office/powerpoint/2010/main" val="189018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1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1950944"/>
            <a:ext cx="10599295" cy="1756901"/>
          </a:xfrm>
        </p:spPr>
        <p:txBody>
          <a:bodyPr>
            <a:normAutofit/>
          </a:bodyPr>
          <a:lstStyle/>
          <a:p>
            <a:pPr marL="0" indent="0" algn="just">
              <a:buNone/>
            </a:pPr>
            <a:r>
              <a:rPr lang="en-IN" sz="3200" b="1" spc="600" dirty="0">
                <a:solidFill>
                  <a:schemeClr val="tx1">
                    <a:lumMod val="65000"/>
                  </a:schemeClr>
                </a:solidFill>
              </a:rPr>
              <a:t>A deep research of the child's dream &amp; his interests, which helps us to pave a path for them and provide a proper foundation.</a:t>
            </a:r>
            <a:endParaRPr lang="en-IN" sz="3200" spc="600" dirty="0">
              <a:solidFill>
                <a:schemeClr val="tx1">
                  <a:lumMod val="65000"/>
                </a:schemeClr>
              </a:solidFill>
            </a:endParaRPr>
          </a:p>
          <a:p>
            <a:pPr algn="just"/>
            <a:endParaRPr lang="en-IN" sz="3600" spc="300" dirty="0"/>
          </a:p>
        </p:txBody>
      </p:sp>
      <p:grpSp>
        <p:nvGrpSpPr>
          <p:cNvPr id="28" name="Group 27">
            <a:extLst>
              <a:ext uri="{FF2B5EF4-FFF2-40B4-BE49-F238E27FC236}">
                <a16:creationId xmlns:a16="http://schemas.microsoft.com/office/drawing/2014/main" id="{07C1356A-EA45-4553-96EE-C8190FB1B835}"/>
              </a:ext>
            </a:extLst>
          </p:cNvPr>
          <p:cNvGrpSpPr/>
          <p:nvPr/>
        </p:nvGrpSpPr>
        <p:grpSpPr>
          <a:xfrm>
            <a:off x="796841" y="3729015"/>
            <a:ext cx="10585554" cy="1754326"/>
            <a:chOff x="796352" y="4618485"/>
            <a:chExt cx="10585554" cy="1754326"/>
          </a:xfrm>
        </p:grpSpPr>
        <p:grpSp>
          <p:nvGrpSpPr>
            <p:cNvPr id="9" name="Group 8">
              <a:extLst>
                <a:ext uri="{FF2B5EF4-FFF2-40B4-BE49-F238E27FC236}">
                  <a16:creationId xmlns:a16="http://schemas.microsoft.com/office/drawing/2014/main" id="{F71FBB9B-1AD3-450D-9E73-04A1AC7876EC}"/>
                </a:ext>
              </a:extLst>
            </p:cNvPr>
            <p:cNvGrpSpPr/>
            <p:nvPr/>
          </p:nvGrpSpPr>
          <p:grpSpPr>
            <a:xfrm>
              <a:off x="796352" y="4618485"/>
              <a:ext cx="1903751" cy="1754326"/>
              <a:chOff x="509665" y="4618485"/>
              <a:chExt cx="1903751" cy="1754326"/>
            </a:xfrm>
          </p:grpSpPr>
          <p:sp>
            <p:nvSpPr>
              <p:cNvPr id="6" name="TextBox 5">
                <a:extLst>
                  <a:ext uri="{FF2B5EF4-FFF2-40B4-BE49-F238E27FC236}">
                    <a16:creationId xmlns:a16="http://schemas.microsoft.com/office/drawing/2014/main" id="{E5190C97-7601-43E2-A12F-85E49150DFB7}"/>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Code.org</a:t>
                </a:r>
              </a:p>
              <a:p>
                <a:pPr lvl="0" algn="just"/>
                <a:r>
                  <a:rPr lang="en-IN" sz="2400" dirty="0"/>
                  <a:t>• Scratch</a:t>
                </a:r>
              </a:p>
              <a:p>
                <a:pPr lvl="0" algn="just"/>
                <a:r>
                  <a:rPr lang="en-IN" sz="2400" dirty="0"/>
                  <a:t>• MIT</a:t>
                </a:r>
              </a:p>
              <a:p>
                <a:endParaRPr lang="en-IN" sz="24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grpSp>
          <p:nvGrpSpPr>
            <p:cNvPr id="16" name="Group 15">
              <a:extLst>
                <a:ext uri="{FF2B5EF4-FFF2-40B4-BE49-F238E27FC236}">
                  <a16:creationId xmlns:a16="http://schemas.microsoft.com/office/drawing/2014/main" id="{BFA2D993-FDD0-487F-BB53-6110904B048F}"/>
                </a:ext>
              </a:extLst>
            </p:cNvPr>
            <p:cNvGrpSpPr/>
            <p:nvPr/>
          </p:nvGrpSpPr>
          <p:grpSpPr>
            <a:xfrm>
              <a:off x="3708036" y="4618485"/>
              <a:ext cx="1903751" cy="1754326"/>
              <a:chOff x="509665" y="4618483"/>
              <a:chExt cx="1903751" cy="1754326"/>
            </a:xfrm>
          </p:grpSpPr>
          <p:sp>
            <p:nvSpPr>
              <p:cNvPr id="17" name="TextBox 16">
                <a:extLst>
                  <a:ext uri="{FF2B5EF4-FFF2-40B4-BE49-F238E27FC236}">
                    <a16:creationId xmlns:a16="http://schemas.microsoft.com/office/drawing/2014/main" id="{CCA54340-9C01-48C9-A048-87B93CCFAAE9}"/>
                  </a:ext>
                </a:extLst>
              </p:cNvPr>
              <p:cNvSpPr txBox="1"/>
              <p:nvPr/>
            </p:nvSpPr>
            <p:spPr>
              <a:xfrm>
                <a:off x="509665" y="4618483"/>
                <a:ext cx="1903751" cy="1569660"/>
              </a:xfrm>
              <a:prstGeom prst="rect">
                <a:avLst/>
              </a:prstGeom>
              <a:noFill/>
              <a:ln>
                <a:solidFill>
                  <a:srgbClr val="DDC619"/>
                </a:solidFill>
              </a:ln>
            </p:spPr>
            <p:txBody>
              <a:bodyPr wrap="square" rtlCol="0">
                <a:spAutoFit/>
              </a:bodyPr>
              <a:lstStyle/>
              <a:p>
                <a:pPr lvl="0" algn="just"/>
                <a:r>
                  <a:rPr lang="en-IN" sz="2400" dirty="0"/>
                  <a:t>• C</a:t>
                </a:r>
              </a:p>
              <a:p>
                <a:pPr lvl="0" algn="just"/>
                <a:r>
                  <a:rPr lang="en-IN" sz="2400" dirty="0"/>
                  <a:t>• C++</a:t>
                </a:r>
              </a:p>
              <a:p>
                <a:pPr lvl="0" algn="just"/>
                <a:r>
                  <a:rPr lang="en-IN" sz="2400" dirty="0"/>
                  <a:t>• Python</a:t>
                </a:r>
              </a:p>
              <a:p>
                <a:pPr marL="285750" indent="-285750">
                  <a:buFont typeface="Arial" panose="020B0604020202020204" pitchFamily="34" charset="0"/>
                  <a:buChar char="•"/>
                </a:pPr>
                <a:endParaRPr lang="en-IN" sz="2400" dirty="0"/>
              </a:p>
            </p:txBody>
          </p:sp>
          <p:sp>
            <p:nvSpPr>
              <p:cNvPr id="18" name="TextBox 17">
                <a:extLst>
                  <a:ext uri="{FF2B5EF4-FFF2-40B4-BE49-F238E27FC236}">
                    <a16:creationId xmlns:a16="http://schemas.microsoft.com/office/drawing/2014/main" id="{FD47F8B4-D7BC-49B4-AEED-EF3FD875C1F6}"/>
                  </a:ext>
                </a:extLst>
              </p:cNvPr>
              <p:cNvSpPr txBox="1"/>
              <p:nvPr/>
            </p:nvSpPr>
            <p:spPr>
              <a:xfrm>
                <a:off x="976234" y="6003477"/>
                <a:ext cx="927517" cy="369332"/>
              </a:xfrm>
              <a:prstGeom prst="rect">
                <a:avLst/>
              </a:prstGeom>
              <a:solidFill>
                <a:schemeClr val="bg1"/>
              </a:solidFill>
            </p:spPr>
            <p:txBody>
              <a:bodyPr wrap="square" rtlCol="0">
                <a:spAutoFit/>
              </a:bodyPr>
              <a:lstStyle/>
              <a:p>
                <a:pPr algn="ctr"/>
                <a:r>
                  <a:rPr lang="en-US" dirty="0"/>
                  <a:t>Step 2</a:t>
                </a:r>
                <a:endParaRPr lang="en-IN" dirty="0"/>
              </a:p>
            </p:txBody>
          </p:sp>
        </p:grpSp>
        <p:grpSp>
          <p:nvGrpSpPr>
            <p:cNvPr id="19" name="Group 18">
              <a:extLst>
                <a:ext uri="{FF2B5EF4-FFF2-40B4-BE49-F238E27FC236}">
                  <a16:creationId xmlns:a16="http://schemas.microsoft.com/office/drawing/2014/main" id="{BE524ABA-9DDF-4FD3-9E9C-C54439A79715}"/>
                </a:ext>
              </a:extLst>
            </p:cNvPr>
            <p:cNvGrpSpPr/>
            <p:nvPr/>
          </p:nvGrpSpPr>
          <p:grpSpPr>
            <a:xfrm>
              <a:off x="6599733" y="4618485"/>
              <a:ext cx="1903751" cy="1754326"/>
              <a:chOff x="509665" y="4618485"/>
              <a:chExt cx="1903751" cy="1754326"/>
            </a:xfrm>
          </p:grpSpPr>
          <p:sp>
            <p:nvSpPr>
              <p:cNvPr id="20" name="TextBox 19">
                <a:extLst>
                  <a:ext uri="{FF2B5EF4-FFF2-40B4-BE49-F238E27FC236}">
                    <a16:creationId xmlns:a16="http://schemas.microsoft.com/office/drawing/2014/main" id="{0A933866-225A-4763-8180-2629E13603A2}"/>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Html</a:t>
                </a:r>
              </a:p>
              <a:p>
                <a:pPr lvl="0" algn="just"/>
                <a:r>
                  <a:rPr lang="en-IN" sz="2400" dirty="0"/>
                  <a:t>• CSS</a:t>
                </a:r>
              </a:p>
              <a:p>
                <a:pPr lvl="0" algn="just"/>
                <a:endParaRPr lang="en-IN" sz="2400" dirty="0"/>
              </a:p>
              <a:p>
                <a:pPr lvl="0" algn="just"/>
                <a:endParaRPr lang="en-IN" sz="2400" dirty="0"/>
              </a:p>
            </p:txBody>
          </p:sp>
          <p:sp>
            <p:nvSpPr>
              <p:cNvPr id="21" name="TextBox 20">
                <a:extLst>
                  <a:ext uri="{FF2B5EF4-FFF2-40B4-BE49-F238E27FC236}">
                    <a16:creationId xmlns:a16="http://schemas.microsoft.com/office/drawing/2014/main" id="{6DFDA837-443F-4A7D-8B15-BECD6988FC80}"/>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3</a:t>
                </a:r>
                <a:endParaRPr lang="en-IN" dirty="0"/>
              </a:p>
            </p:txBody>
          </p:sp>
        </p:grpSp>
        <p:grpSp>
          <p:nvGrpSpPr>
            <p:cNvPr id="22" name="Group 21">
              <a:extLst>
                <a:ext uri="{FF2B5EF4-FFF2-40B4-BE49-F238E27FC236}">
                  <a16:creationId xmlns:a16="http://schemas.microsoft.com/office/drawing/2014/main" id="{7D0569E0-0AD1-4C95-9C36-3369E69E11F5}"/>
                </a:ext>
              </a:extLst>
            </p:cNvPr>
            <p:cNvGrpSpPr/>
            <p:nvPr/>
          </p:nvGrpSpPr>
          <p:grpSpPr>
            <a:xfrm>
              <a:off x="9478155" y="4618485"/>
              <a:ext cx="1903751" cy="1754326"/>
              <a:chOff x="509665" y="4618485"/>
              <a:chExt cx="1903751" cy="1754326"/>
            </a:xfrm>
          </p:grpSpPr>
          <p:sp>
            <p:nvSpPr>
              <p:cNvPr id="23" name="TextBox 22">
                <a:extLst>
                  <a:ext uri="{FF2B5EF4-FFF2-40B4-BE49-F238E27FC236}">
                    <a16:creationId xmlns:a16="http://schemas.microsoft.com/office/drawing/2014/main" id="{9679AFB6-F778-4182-8965-836A3214993F}"/>
                  </a:ext>
                </a:extLst>
              </p:cNvPr>
              <p:cNvSpPr txBox="1"/>
              <p:nvPr/>
            </p:nvSpPr>
            <p:spPr>
              <a:xfrm>
                <a:off x="509665" y="4618485"/>
                <a:ext cx="1903751" cy="1569660"/>
              </a:xfrm>
              <a:prstGeom prst="rect">
                <a:avLst/>
              </a:prstGeom>
              <a:noFill/>
              <a:ln>
                <a:solidFill>
                  <a:srgbClr val="DDC619"/>
                </a:solidFill>
              </a:ln>
            </p:spPr>
            <p:txBody>
              <a:bodyPr wrap="square" rtlCol="0">
                <a:spAutoFit/>
              </a:bodyPr>
              <a:lstStyle/>
              <a:p>
                <a:pPr lvl="0" algn="just"/>
                <a:r>
                  <a:rPr lang="en-IN" sz="2400" dirty="0"/>
                  <a:t>• Photoshop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
            <p:nvSpPr>
              <p:cNvPr id="24" name="TextBox 23">
                <a:extLst>
                  <a:ext uri="{FF2B5EF4-FFF2-40B4-BE49-F238E27FC236}">
                    <a16:creationId xmlns:a16="http://schemas.microsoft.com/office/drawing/2014/main" id="{B7D635C8-563A-4650-A743-DAFE457A63F8}"/>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4 </a:t>
                </a:r>
                <a:endParaRPr lang="en-IN" dirty="0"/>
              </a:p>
            </p:txBody>
          </p:sp>
        </p:grpSp>
        <p:sp>
          <p:nvSpPr>
            <p:cNvPr id="12" name="Arrow: Right 11">
              <a:extLst>
                <a:ext uri="{FF2B5EF4-FFF2-40B4-BE49-F238E27FC236}">
                  <a16:creationId xmlns:a16="http://schemas.microsoft.com/office/drawing/2014/main" id="{C872E2CC-CD02-4248-A0C7-2E105B33F579}"/>
                </a:ext>
              </a:extLst>
            </p:cNvPr>
            <p:cNvSpPr/>
            <p:nvPr/>
          </p:nvSpPr>
          <p:spPr>
            <a:xfrm>
              <a:off x="2853285" y="5162185"/>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8EBCE4A-975E-4F7E-B445-970F4533CBB9}"/>
                </a:ext>
              </a:extLst>
            </p:cNvPr>
            <p:cNvSpPr/>
            <p:nvPr/>
          </p:nvSpPr>
          <p:spPr>
            <a:xfrm>
              <a:off x="8655571" y="5154678"/>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411C9950-BEA9-4A76-A189-F2F269ED93E0}"/>
                </a:ext>
              </a:extLst>
            </p:cNvPr>
            <p:cNvSpPr/>
            <p:nvPr/>
          </p:nvSpPr>
          <p:spPr>
            <a:xfrm>
              <a:off x="5744667" y="5170010"/>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796352" y="5413371"/>
            <a:ext cx="1962781" cy="369332"/>
          </a:xfrm>
          <a:prstGeom prst="rect">
            <a:avLst/>
          </a:prstGeom>
          <a:noFill/>
        </p:spPr>
        <p:txBody>
          <a:bodyPr wrap="none" rtlCol="0">
            <a:spAutoFit/>
          </a:bodyPr>
          <a:lstStyle/>
          <a:p>
            <a:r>
              <a:rPr lang="en-US" dirty="0"/>
              <a:t>Duration: 20 Hours</a:t>
            </a:r>
            <a:endParaRPr lang="en-IN" dirty="0"/>
          </a:p>
        </p:txBody>
      </p:sp>
      <p:sp>
        <p:nvSpPr>
          <p:cNvPr id="31" name="TextBox 30">
            <a:extLst>
              <a:ext uri="{FF2B5EF4-FFF2-40B4-BE49-F238E27FC236}">
                <a16:creationId xmlns:a16="http://schemas.microsoft.com/office/drawing/2014/main" id="{E3195E6F-FA5C-44F6-8E32-12729C7D7E5B}"/>
              </a:ext>
            </a:extLst>
          </p:cNvPr>
          <p:cNvSpPr txBox="1"/>
          <p:nvPr/>
        </p:nvSpPr>
        <p:spPr>
          <a:xfrm>
            <a:off x="3692727" y="5413371"/>
            <a:ext cx="1962781" cy="369332"/>
          </a:xfrm>
          <a:prstGeom prst="rect">
            <a:avLst/>
          </a:prstGeom>
          <a:noFill/>
        </p:spPr>
        <p:txBody>
          <a:bodyPr wrap="none" rtlCol="0">
            <a:spAutoFit/>
          </a:bodyPr>
          <a:lstStyle/>
          <a:p>
            <a:r>
              <a:rPr lang="en-US" dirty="0"/>
              <a:t>Duration: 30 Hours</a:t>
            </a:r>
            <a:endParaRPr lang="en-IN" dirty="0"/>
          </a:p>
        </p:txBody>
      </p:sp>
      <p:sp>
        <p:nvSpPr>
          <p:cNvPr id="32" name="TextBox 31">
            <a:extLst>
              <a:ext uri="{FF2B5EF4-FFF2-40B4-BE49-F238E27FC236}">
                <a16:creationId xmlns:a16="http://schemas.microsoft.com/office/drawing/2014/main" id="{A7ED344E-EBD7-4DC7-9B86-FC6F55A5FFC9}"/>
              </a:ext>
            </a:extLst>
          </p:cNvPr>
          <p:cNvSpPr txBox="1"/>
          <p:nvPr/>
        </p:nvSpPr>
        <p:spPr>
          <a:xfrm>
            <a:off x="6590592" y="5413371"/>
            <a:ext cx="1962781" cy="369332"/>
          </a:xfrm>
          <a:prstGeom prst="rect">
            <a:avLst/>
          </a:prstGeom>
          <a:noFill/>
        </p:spPr>
        <p:txBody>
          <a:bodyPr wrap="none" rtlCol="0">
            <a:spAutoFit/>
          </a:bodyPr>
          <a:lstStyle/>
          <a:p>
            <a:r>
              <a:rPr lang="en-US" dirty="0"/>
              <a:t>Duration: 20 Hours</a:t>
            </a:r>
            <a:endParaRPr lang="en-IN" dirty="0"/>
          </a:p>
        </p:txBody>
      </p:sp>
      <p:sp>
        <p:nvSpPr>
          <p:cNvPr id="33" name="TextBox 32">
            <a:extLst>
              <a:ext uri="{FF2B5EF4-FFF2-40B4-BE49-F238E27FC236}">
                <a16:creationId xmlns:a16="http://schemas.microsoft.com/office/drawing/2014/main" id="{55A812E9-9DF8-4457-BE1A-2DF5A26CF452}"/>
              </a:ext>
            </a:extLst>
          </p:cNvPr>
          <p:cNvSpPr txBox="1"/>
          <p:nvPr/>
        </p:nvSpPr>
        <p:spPr>
          <a:xfrm>
            <a:off x="9491896" y="5383391"/>
            <a:ext cx="1962781" cy="369332"/>
          </a:xfrm>
          <a:prstGeom prst="rect">
            <a:avLst/>
          </a:prstGeom>
          <a:noFill/>
        </p:spPr>
        <p:txBody>
          <a:bodyPr wrap="none" rtlCol="0">
            <a:spAutoFit/>
          </a:bodyPr>
          <a:lstStyle/>
          <a:p>
            <a:r>
              <a:rPr lang="en-US" dirty="0"/>
              <a:t>Duration: 10 Hours</a:t>
            </a:r>
            <a:endParaRPr lang="en-IN" dirty="0"/>
          </a:p>
        </p:txBody>
      </p:sp>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646331"/>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20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625528" y="6437878"/>
            <a:ext cx="772071" cy="369332"/>
          </a:xfrm>
          <a:prstGeom prst="rect">
            <a:avLst/>
          </a:prstGeom>
          <a:solidFill>
            <a:schemeClr val="bg1"/>
          </a:solidFill>
        </p:spPr>
        <p:txBody>
          <a:bodyPr wrap="none" rtlCol="0">
            <a:spAutoFit/>
          </a:bodyPr>
          <a:lstStyle/>
          <a:p>
            <a:r>
              <a:rPr lang="en-US" dirty="0"/>
              <a:t>Step 5</a:t>
            </a:r>
            <a:endParaRPr lang="en-IN" dirty="0"/>
          </a:p>
        </p:txBody>
      </p:sp>
      <p:sp>
        <p:nvSpPr>
          <p:cNvPr id="4" name="TextBox 3">
            <a:extLst>
              <a:ext uri="{FF2B5EF4-FFF2-40B4-BE49-F238E27FC236}">
                <a16:creationId xmlns:a16="http://schemas.microsoft.com/office/drawing/2014/main" id="{689EDD5C-4F88-4E81-8550-68A6B9168BA3}"/>
              </a:ext>
            </a:extLst>
          </p:cNvPr>
          <p:cNvSpPr txBox="1"/>
          <p:nvPr/>
        </p:nvSpPr>
        <p:spPr>
          <a:xfrm>
            <a:off x="4757530" y="1363358"/>
            <a:ext cx="23854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33FBCED-2FE2-4C0B-B8C0-57B654A5E818}"/>
              </a:ext>
            </a:extLst>
          </p:cNvPr>
          <p:cNvSpPr txBox="1"/>
          <p:nvPr/>
        </p:nvSpPr>
        <p:spPr>
          <a:xfrm>
            <a:off x="4545495" y="1201408"/>
            <a:ext cx="2941983" cy="369332"/>
          </a:xfrm>
          <a:prstGeom prst="rect">
            <a:avLst/>
          </a:prstGeom>
          <a:solidFill>
            <a:schemeClr val="bg1"/>
          </a:solidFill>
        </p:spPr>
        <p:txBody>
          <a:bodyPr wrap="square" rtlCol="0">
            <a:spAutoFit/>
          </a:bodyPr>
          <a:lstStyle/>
          <a:p>
            <a:r>
              <a:rPr lang="en-IN" b="1" dirty="0">
                <a:solidFill>
                  <a:srgbClr val="DDC619"/>
                </a:solidFill>
              </a:rPr>
              <a:t>MOBILE APP DEVELOPMENT</a:t>
            </a:r>
            <a:endParaRPr lang="en-IN" dirty="0"/>
          </a:p>
        </p:txBody>
      </p:sp>
      <p:sp>
        <p:nvSpPr>
          <p:cNvPr id="8" name="TextBox 7">
            <a:extLst>
              <a:ext uri="{FF2B5EF4-FFF2-40B4-BE49-F238E27FC236}">
                <a16:creationId xmlns:a16="http://schemas.microsoft.com/office/drawing/2014/main" id="{DEA7D4D1-CDEF-40B1-95A9-5C8DF3811D5E}"/>
              </a:ext>
            </a:extLst>
          </p:cNvPr>
          <p:cNvSpPr txBox="1"/>
          <p:nvPr/>
        </p:nvSpPr>
        <p:spPr>
          <a:xfrm>
            <a:off x="834883" y="1570740"/>
            <a:ext cx="2941983" cy="523220"/>
          </a:xfrm>
          <a:prstGeom prst="rect">
            <a:avLst/>
          </a:prstGeom>
          <a:noFill/>
        </p:spPr>
        <p:txBody>
          <a:bodyPr wrap="square" rtlCol="0">
            <a:spAutoFit/>
          </a:bodyPr>
          <a:lstStyle/>
          <a:p>
            <a:r>
              <a:rPr lang="en-IN" sz="2800" dirty="0">
                <a:solidFill>
                  <a:srgbClr val="DDC619"/>
                </a:solidFill>
              </a:rPr>
              <a:t>RESEARCH STAGE-</a:t>
            </a:r>
          </a:p>
        </p:txBody>
      </p:sp>
    </p:spTree>
    <p:extLst>
      <p:ext uri="{BB962C8B-B14F-4D97-AF65-F5344CB8AC3E}">
        <p14:creationId xmlns:p14="http://schemas.microsoft.com/office/powerpoint/2010/main" val="25559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62A-B7C1-448C-B914-B9C1002DCE1A}"/>
              </a:ext>
            </a:extLst>
          </p:cNvPr>
          <p:cNvSpPr>
            <a:spLocks noGrp="1"/>
          </p:cNvSpPr>
          <p:nvPr>
            <p:ph type="title"/>
          </p:nvPr>
        </p:nvSpPr>
        <p:spPr>
          <a:xfrm>
            <a:off x="1588956" y="335364"/>
            <a:ext cx="8589365" cy="1073713"/>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pPr algn="ctr"/>
            <a:r>
              <a:rPr lang="en-IN" b="1" dirty="0">
                <a:solidFill>
                  <a:srgbClr val="DDC619"/>
                </a:solidFill>
              </a:rPr>
              <a:t>Level 2 </a:t>
            </a:r>
            <a:endParaRPr lang="en-IN" dirty="0">
              <a:solidFill>
                <a:srgbClr val="DDC619"/>
              </a:solidFill>
            </a:endParaRPr>
          </a:p>
        </p:txBody>
      </p:sp>
      <p:sp>
        <p:nvSpPr>
          <p:cNvPr id="3" name="Content Placeholder 2">
            <a:extLst>
              <a:ext uri="{FF2B5EF4-FFF2-40B4-BE49-F238E27FC236}">
                <a16:creationId xmlns:a16="http://schemas.microsoft.com/office/drawing/2014/main" id="{645059DD-93A3-473C-91A9-9D08CA6C3B6E}"/>
              </a:ext>
            </a:extLst>
          </p:cNvPr>
          <p:cNvSpPr>
            <a:spLocks noGrp="1"/>
          </p:cNvSpPr>
          <p:nvPr>
            <p:ph idx="1"/>
          </p:nvPr>
        </p:nvSpPr>
        <p:spPr>
          <a:xfrm>
            <a:off x="796352" y="2017204"/>
            <a:ext cx="10599295" cy="1756901"/>
          </a:xfrm>
        </p:spPr>
        <p:txBody>
          <a:bodyPr>
            <a:normAutofit/>
          </a:bodyPr>
          <a:lstStyle/>
          <a:p>
            <a:pPr marL="0" indent="0" algn="just">
              <a:buNone/>
            </a:pPr>
            <a:r>
              <a:rPr lang="en-IN" b="1" spc="600" dirty="0">
                <a:solidFill>
                  <a:schemeClr val="tx1">
                    <a:lumMod val="65000"/>
                  </a:schemeClr>
                </a:solidFill>
              </a:rPr>
              <a:t>As per his interest we plan for his development as to what skills are required to achieve the end result.</a:t>
            </a:r>
            <a:endParaRPr lang="en-IN" spc="600" dirty="0">
              <a:solidFill>
                <a:schemeClr val="tx1">
                  <a:lumMod val="65000"/>
                </a:schemeClr>
              </a:solidFill>
            </a:endParaRPr>
          </a:p>
        </p:txBody>
      </p:sp>
      <p:grpSp>
        <p:nvGrpSpPr>
          <p:cNvPr id="28" name="Group 27">
            <a:extLst>
              <a:ext uri="{FF2B5EF4-FFF2-40B4-BE49-F238E27FC236}">
                <a16:creationId xmlns:a16="http://schemas.microsoft.com/office/drawing/2014/main" id="{07C1356A-EA45-4553-96EE-C8190FB1B835}"/>
              </a:ext>
            </a:extLst>
          </p:cNvPr>
          <p:cNvGrpSpPr/>
          <p:nvPr/>
        </p:nvGrpSpPr>
        <p:grpSpPr>
          <a:xfrm>
            <a:off x="2399052" y="3466804"/>
            <a:ext cx="6934500" cy="1754326"/>
            <a:chOff x="796352" y="4618485"/>
            <a:chExt cx="4815435" cy="1754326"/>
          </a:xfrm>
        </p:grpSpPr>
        <p:grpSp>
          <p:nvGrpSpPr>
            <p:cNvPr id="9" name="Group 8">
              <a:extLst>
                <a:ext uri="{FF2B5EF4-FFF2-40B4-BE49-F238E27FC236}">
                  <a16:creationId xmlns:a16="http://schemas.microsoft.com/office/drawing/2014/main" id="{F71FBB9B-1AD3-450D-9E73-04A1AC7876EC}"/>
                </a:ext>
              </a:extLst>
            </p:cNvPr>
            <p:cNvGrpSpPr/>
            <p:nvPr/>
          </p:nvGrpSpPr>
          <p:grpSpPr>
            <a:xfrm>
              <a:off x="796352" y="4663455"/>
              <a:ext cx="1903751" cy="1709356"/>
              <a:chOff x="509665" y="4663455"/>
              <a:chExt cx="1903751" cy="1709356"/>
            </a:xfrm>
          </p:grpSpPr>
          <p:sp>
            <p:nvSpPr>
              <p:cNvPr id="6" name="TextBox 5">
                <a:extLst>
                  <a:ext uri="{FF2B5EF4-FFF2-40B4-BE49-F238E27FC236}">
                    <a16:creationId xmlns:a16="http://schemas.microsoft.com/office/drawing/2014/main" id="{E5190C97-7601-43E2-A12F-85E49150DFB7}"/>
                  </a:ext>
                </a:extLst>
              </p:cNvPr>
              <p:cNvSpPr txBox="1"/>
              <p:nvPr/>
            </p:nvSpPr>
            <p:spPr>
              <a:xfrm>
                <a:off x="509665" y="4663455"/>
                <a:ext cx="1903751" cy="1508105"/>
              </a:xfrm>
              <a:prstGeom prst="rect">
                <a:avLst/>
              </a:prstGeom>
              <a:noFill/>
              <a:ln>
                <a:solidFill>
                  <a:srgbClr val="DDC619"/>
                </a:solidFill>
              </a:ln>
            </p:spPr>
            <p:txBody>
              <a:bodyPr wrap="square" rtlCol="0">
                <a:spAutoFit/>
              </a:bodyPr>
              <a:lstStyle/>
              <a:p>
                <a:pPr lvl="0"/>
                <a:r>
                  <a:rPr lang="en-IN" sz="2300" dirty="0"/>
                  <a:t>• </a:t>
                </a:r>
                <a:r>
                  <a:rPr lang="en-IN" sz="2000" dirty="0"/>
                  <a:t>Java</a:t>
                </a:r>
              </a:p>
              <a:p>
                <a:pPr lvl="0"/>
                <a:r>
                  <a:rPr lang="en-IN" sz="2300" dirty="0"/>
                  <a:t>• </a:t>
                </a:r>
                <a:r>
                  <a:rPr lang="en-IN" dirty="0"/>
                  <a:t>Android Studio</a:t>
                </a:r>
              </a:p>
              <a:p>
                <a:endParaRPr lang="en-US" sz="2300" dirty="0"/>
              </a:p>
              <a:p>
                <a:endParaRPr lang="en-US" sz="2300" dirty="0"/>
              </a:p>
            </p:txBody>
          </p:sp>
          <p:sp>
            <p:nvSpPr>
              <p:cNvPr id="7" name="TextBox 6">
                <a:extLst>
                  <a:ext uri="{FF2B5EF4-FFF2-40B4-BE49-F238E27FC236}">
                    <a16:creationId xmlns:a16="http://schemas.microsoft.com/office/drawing/2014/main" id="{DE885ED9-2534-44AE-A42D-446B712D9E68}"/>
                  </a:ext>
                </a:extLst>
              </p:cNvPr>
              <p:cNvSpPr txBox="1"/>
              <p:nvPr/>
            </p:nvSpPr>
            <p:spPr>
              <a:xfrm>
                <a:off x="976234" y="6003479"/>
                <a:ext cx="927517" cy="369332"/>
              </a:xfrm>
              <a:prstGeom prst="rect">
                <a:avLst/>
              </a:prstGeom>
              <a:solidFill>
                <a:schemeClr val="bg1"/>
              </a:solidFill>
            </p:spPr>
            <p:txBody>
              <a:bodyPr wrap="square" rtlCol="0">
                <a:spAutoFit/>
              </a:bodyPr>
              <a:lstStyle/>
              <a:p>
                <a:pPr algn="ctr"/>
                <a:r>
                  <a:rPr lang="en-US" dirty="0"/>
                  <a:t>Step 1</a:t>
                </a:r>
                <a:endParaRPr lang="en-IN" dirty="0"/>
              </a:p>
            </p:txBody>
          </p:sp>
        </p:grpSp>
        <p:grpSp>
          <p:nvGrpSpPr>
            <p:cNvPr id="16" name="Group 15">
              <a:extLst>
                <a:ext uri="{FF2B5EF4-FFF2-40B4-BE49-F238E27FC236}">
                  <a16:creationId xmlns:a16="http://schemas.microsoft.com/office/drawing/2014/main" id="{BFA2D993-FDD0-487F-BB53-6110904B048F}"/>
                </a:ext>
              </a:extLst>
            </p:cNvPr>
            <p:cNvGrpSpPr/>
            <p:nvPr/>
          </p:nvGrpSpPr>
          <p:grpSpPr>
            <a:xfrm>
              <a:off x="3708036" y="4618485"/>
              <a:ext cx="1903751" cy="1754326"/>
              <a:chOff x="509665" y="4618483"/>
              <a:chExt cx="1903751" cy="1754326"/>
            </a:xfrm>
          </p:grpSpPr>
          <p:sp>
            <p:nvSpPr>
              <p:cNvPr id="17" name="TextBox 16">
                <a:extLst>
                  <a:ext uri="{FF2B5EF4-FFF2-40B4-BE49-F238E27FC236}">
                    <a16:creationId xmlns:a16="http://schemas.microsoft.com/office/drawing/2014/main" id="{CCA54340-9C01-48C9-A048-87B93CCFAAE9}"/>
                  </a:ext>
                </a:extLst>
              </p:cNvPr>
              <p:cNvSpPr txBox="1"/>
              <p:nvPr/>
            </p:nvSpPr>
            <p:spPr>
              <a:xfrm>
                <a:off x="509665" y="4618483"/>
                <a:ext cx="1903751" cy="1631216"/>
              </a:xfrm>
              <a:prstGeom prst="rect">
                <a:avLst/>
              </a:prstGeom>
              <a:noFill/>
              <a:ln>
                <a:solidFill>
                  <a:srgbClr val="DDC619"/>
                </a:solidFill>
              </a:ln>
            </p:spPr>
            <p:txBody>
              <a:bodyPr wrap="square" rtlCol="0">
                <a:spAutoFit/>
              </a:bodyPr>
              <a:lstStyle/>
              <a:p>
                <a:r>
                  <a:rPr lang="en-IN" sz="2800" dirty="0"/>
                  <a:t>• </a:t>
                </a:r>
                <a:r>
                  <a:rPr lang="en-IN" sz="2400" dirty="0"/>
                  <a:t>SQL/Firebase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
            <p:nvSpPr>
              <p:cNvPr id="18" name="TextBox 17">
                <a:extLst>
                  <a:ext uri="{FF2B5EF4-FFF2-40B4-BE49-F238E27FC236}">
                    <a16:creationId xmlns:a16="http://schemas.microsoft.com/office/drawing/2014/main" id="{FD47F8B4-D7BC-49B4-AEED-EF3FD875C1F6}"/>
                  </a:ext>
                </a:extLst>
              </p:cNvPr>
              <p:cNvSpPr txBox="1"/>
              <p:nvPr/>
            </p:nvSpPr>
            <p:spPr>
              <a:xfrm>
                <a:off x="976234" y="6003477"/>
                <a:ext cx="927517" cy="369332"/>
              </a:xfrm>
              <a:prstGeom prst="rect">
                <a:avLst/>
              </a:prstGeom>
              <a:solidFill>
                <a:schemeClr val="bg1"/>
              </a:solidFill>
            </p:spPr>
            <p:txBody>
              <a:bodyPr wrap="square" rtlCol="0">
                <a:spAutoFit/>
              </a:bodyPr>
              <a:lstStyle/>
              <a:p>
                <a:pPr algn="ctr"/>
                <a:r>
                  <a:rPr lang="en-US" dirty="0"/>
                  <a:t>Step 2</a:t>
                </a:r>
                <a:endParaRPr lang="en-IN" dirty="0"/>
              </a:p>
            </p:txBody>
          </p:sp>
        </p:grpSp>
        <p:sp>
          <p:nvSpPr>
            <p:cNvPr id="12" name="Arrow: Right 11">
              <a:extLst>
                <a:ext uri="{FF2B5EF4-FFF2-40B4-BE49-F238E27FC236}">
                  <a16:creationId xmlns:a16="http://schemas.microsoft.com/office/drawing/2014/main" id="{C872E2CC-CD02-4248-A0C7-2E105B33F579}"/>
                </a:ext>
              </a:extLst>
            </p:cNvPr>
            <p:cNvSpPr/>
            <p:nvPr/>
          </p:nvSpPr>
          <p:spPr>
            <a:xfrm>
              <a:off x="2853285" y="5162185"/>
              <a:ext cx="702664" cy="466610"/>
            </a:xfrm>
            <a:prstGeom prst="rightArrow">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43C4CCED-28C0-46BF-84A7-7209A31BC305}"/>
              </a:ext>
            </a:extLst>
          </p:cNvPr>
          <p:cNvSpPr txBox="1"/>
          <p:nvPr/>
        </p:nvSpPr>
        <p:spPr>
          <a:xfrm>
            <a:off x="2757385" y="5152077"/>
            <a:ext cx="1962781" cy="369332"/>
          </a:xfrm>
          <a:prstGeom prst="rect">
            <a:avLst/>
          </a:prstGeom>
          <a:noFill/>
        </p:spPr>
        <p:txBody>
          <a:bodyPr wrap="none" rtlCol="0">
            <a:spAutoFit/>
          </a:bodyPr>
          <a:lstStyle/>
          <a:p>
            <a:r>
              <a:rPr lang="en-US" dirty="0"/>
              <a:t>Duration: 50 Hours</a:t>
            </a:r>
            <a:endParaRPr lang="en-IN" dirty="0"/>
          </a:p>
        </p:txBody>
      </p:sp>
      <p:sp>
        <p:nvSpPr>
          <p:cNvPr id="31" name="TextBox 30">
            <a:extLst>
              <a:ext uri="{FF2B5EF4-FFF2-40B4-BE49-F238E27FC236}">
                <a16:creationId xmlns:a16="http://schemas.microsoft.com/office/drawing/2014/main" id="{E3195E6F-FA5C-44F6-8E32-12729C7D7E5B}"/>
              </a:ext>
            </a:extLst>
          </p:cNvPr>
          <p:cNvSpPr txBox="1"/>
          <p:nvPr/>
        </p:nvSpPr>
        <p:spPr>
          <a:xfrm>
            <a:off x="6981407" y="5155410"/>
            <a:ext cx="1962781" cy="369332"/>
          </a:xfrm>
          <a:prstGeom prst="rect">
            <a:avLst/>
          </a:prstGeom>
          <a:noFill/>
        </p:spPr>
        <p:txBody>
          <a:bodyPr wrap="none" rtlCol="0">
            <a:spAutoFit/>
          </a:bodyPr>
          <a:lstStyle/>
          <a:p>
            <a:r>
              <a:rPr lang="en-US" dirty="0"/>
              <a:t>Duration: 20 Hours</a:t>
            </a:r>
            <a:endParaRPr lang="en-IN" dirty="0"/>
          </a:p>
        </p:txBody>
      </p:sp>
      <p:grpSp>
        <p:nvGrpSpPr>
          <p:cNvPr id="4" name="Group 3">
            <a:extLst>
              <a:ext uri="{FF2B5EF4-FFF2-40B4-BE49-F238E27FC236}">
                <a16:creationId xmlns:a16="http://schemas.microsoft.com/office/drawing/2014/main" id="{AC6FE245-E773-4EF6-809D-E7D75F472C62}"/>
              </a:ext>
            </a:extLst>
          </p:cNvPr>
          <p:cNvGrpSpPr/>
          <p:nvPr/>
        </p:nvGrpSpPr>
        <p:grpSpPr>
          <a:xfrm>
            <a:off x="3698041" y="5674897"/>
            <a:ext cx="4666470" cy="1072354"/>
            <a:chOff x="3713031" y="5981079"/>
            <a:chExt cx="4441618" cy="826131"/>
          </a:xfrm>
        </p:grpSpPr>
        <p:sp>
          <p:nvSpPr>
            <p:cNvPr id="34" name="TextBox 33">
              <a:extLst>
                <a:ext uri="{FF2B5EF4-FFF2-40B4-BE49-F238E27FC236}">
                  <a16:creationId xmlns:a16="http://schemas.microsoft.com/office/drawing/2014/main" id="{C3D307BB-187F-4F32-9261-F583A4780DE7}"/>
                </a:ext>
              </a:extLst>
            </p:cNvPr>
            <p:cNvSpPr txBox="1"/>
            <p:nvPr/>
          </p:nvSpPr>
          <p:spPr>
            <a:xfrm>
              <a:off x="3713031" y="5981079"/>
              <a:ext cx="4441618" cy="497927"/>
            </a:xfrm>
            <a:prstGeom prst="rect">
              <a:avLst/>
            </a:prstGeom>
            <a:noFill/>
            <a:ln>
              <a:solidFill>
                <a:srgbClr val="DDC619"/>
              </a:solidFill>
            </a:ln>
          </p:spPr>
          <p:txBody>
            <a:bodyPr wrap="square" rtlCol="0">
              <a:spAutoFit/>
            </a:bodyPr>
            <a:lstStyle/>
            <a:p>
              <a:pPr algn="ctr"/>
              <a:r>
                <a:rPr lang="en-IN" dirty="0"/>
                <a:t>Practice, Projects &amp; Tests -</a:t>
              </a:r>
              <a:r>
                <a:rPr lang="en-US" dirty="0"/>
                <a:t>Duration: 30 Hours</a:t>
              </a:r>
              <a:endParaRPr lang="en-IN" dirty="0"/>
            </a:p>
            <a:p>
              <a:pPr algn="ctr"/>
              <a:endParaRPr lang="en-IN" dirty="0"/>
            </a:p>
          </p:txBody>
        </p:sp>
        <p:sp>
          <p:nvSpPr>
            <p:cNvPr id="35" name="TextBox 34">
              <a:extLst>
                <a:ext uri="{FF2B5EF4-FFF2-40B4-BE49-F238E27FC236}">
                  <a16:creationId xmlns:a16="http://schemas.microsoft.com/office/drawing/2014/main" id="{8367CF66-7753-407E-85E4-F1F302A5C2AC}"/>
                </a:ext>
              </a:extLst>
            </p:cNvPr>
            <p:cNvSpPr txBox="1"/>
            <p:nvPr/>
          </p:nvSpPr>
          <p:spPr>
            <a:xfrm>
              <a:off x="5625528" y="6437878"/>
              <a:ext cx="772071" cy="369332"/>
            </a:xfrm>
            <a:prstGeom prst="rect">
              <a:avLst/>
            </a:prstGeom>
            <a:solidFill>
              <a:schemeClr val="bg1"/>
            </a:solidFill>
          </p:spPr>
          <p:txBody>
            <a:bodyPr wrap="none" rtlCol="0">
              <a:spAutoFit/>
            </a:bodyPr>
            <a:lstStyle/>
            <a:p>
              <a:r>
                <a:rPr lang="en-US" dirty="0"/>
                <a:t>Step 3</a:t>
              </a:r>
              <a:endParaRPr lang="en-IN" dirty="0"/>
            </a:p>
          </p:txBody>
        </p:sp>
      </p:grpSp>
      <p:sp>
        <p:nvSpPr>
          <p:cNvPr id="19" name="TextBox 18">
            <a:extLst>
              <a:ext uri="{FF2B5EF4-FFF2-40B4-BE49-F238E27FC236}">
                <a16:creationId xmlns:a16="http://schemas.microsoft.com/office/drawing/2014/main" id="{68492E0B-0D88-427F-A1BF-41B0FBAF22B9}"/>
              </a:ext>
            </a:extLst>
          </p:cNvPr>
          <p:cNvSpPr txBox="1"/>
          <p:nvPr/>
        </p:nvSpPr>
        <p:spPr>
          <a:xfrm>
            <a:off x="4545495" y="1201408"/>
            <a:ext cx="2941983" cy="369332"/>
          </a:xfrm>
          <a:prstGeom prst="rect">
            <a:avLst/>
          </a:prstGeom>
          <a:solidFill>
            <a:schemeClr val="bg1"/>
          </a:solidFill>
        </p:spPr>
        <p:txBody>
          <a:bodyPr wrap="square" rtlCol="0">
            <a:spAutoFit/>
          </a:bodyPr>
          <a:lstStyle/>
          <a:p>
            <a:r>
              <a:rPr lang="en-IN" b="1" dirty="0">
                <a:solidFill>
                  <a:srgbClr val="DDC619"/>
                </a:solidFill>
              </a:rPr>
              <a:t>MOBILE APP DEVELOPMENT</a:t>
            </a:r>
            <a:endParaRPr lang="en-IN" dirty="0"/>
          </a:p>
        </p:txBody>
      </p:sp>
      <p:sp>
        <p:nvSpPr>
          <p:cNvPr id="20" name="TextBox 19">
            <a:extLst>
              <a:ext uri="{FF2B5EF4-FFF2-40B4-BE49-F238E27FC236}">
                <a16:creationId xmlns:a16="http://schemas.microsoft.com/office/drawing/2014/main" id="{DD455B41-E1BF-4B6E-BCE0-732E581A461F}"/>
              </a:ext>
            </a:extLst>
          </p:cNvPr>
          <p:cNvSpPr txBox="1"/>
          <p:nvPr/>
        </p:nvSpPr>
        <p:spPr>
          <a:xfrm>
            <a:off x="783533" y="1570740"/>
            <a:ext cx="2941983" cy="523220"/>
          </a:xfrm>
          <a:prstGeom prst="rect">
            <a:avLst/>
          </a:prstGeom>
          <a:noFill/>
        </p:spPr>
        <p:txBody>
          <a:bodyPr wrap="square" rtlCol="0">
            <a:spAutoFit/>
          </a:bodyPr>
          <a:lstStyle/>
          <a:p>
            <a:r>
              <a:rPr lang="en-IN" sz="2800" dirty="0">
                <a:solidFill>
                  <a:srgbClr val="DDC619"/>
                </a:solidFill>
              </a:rPr>
              <a:t>PLANNING STAGE-</a:t>
            </a:r>
          </a:p>
        </p:txBody>
      </p:sp>
    </p:spTree>
    <p:extLst>
      <p:ext uri="{BB962C8B-B14F-4D97-AF65-F5344CB8AC3E}">
        <p14:creationId xmlns:p14="http://schemas.microsoft.com/office/powerpoint/2010/main" val="3786218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3565</TotalTime>
  <Words>1530</Words>
  <Application>Microsoft Office PowerPoint</Application>
  <PresentationFormat>Widescreen</PresentationFormat>
  <Paragraphs>234</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Open Sans</vt:lpstr>
      <vt:lpstr>Times New Roman</vt:lpstr>
      <vt:lpstr>Office Theme</vt:lpstr>
      <vt:lpstr>PowerPoint Presentation</vt:lpstr>
      <vt:lpstr>PowerPoint Presentation</vt:lpstr>
      <vt:lpstr>PowerPoint Presentation</vt:lpstr>
      <vt:lpstr>PowerPoint Presentation</vt:lpstr>
      <vt:lpstr>WHIZJUNIORS PREMIUM</vt:lpstr>
      <vt:lpstr>DREAM BUILDING</vt:lpstr>
      <vt:lpstr>MOBILE APP DEVELOPMENT</vt:lpstr>
      <vt:lpstr>LEVEL 1 </vt:lpstr>
      <vt:lpstr>Level 2 </vt:lpstr>
      <vt:lpstr>Level 3 </vt:lpstr>
      <vt:lpstr>Level 4 </vt:lpstr>
      <vt:lpstr>WEB APP DEVELOPMENT</vt:lpstr>
      <vt:lpstr>Level 1 </vt:lpstr>
      <vt:lpstr>Level 2 </vt:lpstr>
      <vt:lpstr>Level 3 </vt:lpstr>
      <vt:lpstr>Level 4 </vt:lpstr>
      <vt:lpstr>Training Structure</vt:lpstr>
      <vt:lpstr>TEAM</vt:lpstr>
      <vt:lpstr>Additional Benefits and Features</vt:lpstr>
      <vt:lpstr>FEES STRUCTURE AND PAYMENT SCHEDULE</vt:lpstr>
      <vt:lpstr>GENERAL TERMS &amp; CONDITIONS</vt:lpstr>
      <vt:lpstr>FAQs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CLONE</dc:creator>
  <cp:lastModifiedBy>lohit karkera</cp:lastModifiedBy>
  <cp:revision>93</cp:revision>
  <dcterms:created xsi:type="dcterms:W3CDTF">2018-09-19T09:03:50Z</dcterms:created>
  <dcterms:modified xsi:type="dcterms:W3CDTF">2018-09-27T12:07:18Z</dcterms:modified>
</cp:coreProperties>
</file>