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38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846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121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23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4114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7038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84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867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59546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81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8256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447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5941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69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940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108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676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486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D8C4A7B-82AA-4E6E-B64F-8D443977014C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09E6ED5-0FCA-4CF1-B6D4-7FE84053B22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10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994080" y="235914"/>
            <a:ext cx="8689976" cy="250921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Тема:</a:t>
            </a:r>
            <a:r>
              <a:rPr lang="ru-RU" dirty="0"/>
              <a:t> Проектирование базы данных для управления космической станцией "Мир"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39438" y="3133846"/>
            <a:ext cx="8689976" cy="1371599"/>
          </a:xfrm>
        </p:spPr>
        <p:txBody>
          <a:bodyPr/>
          <a:lstStyle/>
          <a:p>
            <a:pPr algn="l"/>
            <a:r>
              <a:rPr lang="ru-RU" b="1" dirty="0"/>
              <a:t>Цель:</a:t>
            </a:r>
            <a:r>
              <a:rPr lang="ru-RU" dirty="0"/>
              <a:t> Создание информационной системы для учета экипажа, экспериментов, модулей и грузовых миссий.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9884780" y="6065134"/>
            <a:ext cx="2500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Автор</a:t>
            </a:r>
            <a:r>
              <a:rPr lang="en-US" dirty="0" smtClean="0"/>
              <a:t>: </a:t>
            </a:r>
            <a:r>
              <a:rPr lang="ru-RU" dirty="0" smtClean="0"/>
              <a:t>Путников Дмитрий Васильевич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9398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4879" y="770915"/>
            <a:ext cx="10364451" cy="1596177"/>
          </a:xfrm>
        </p:spPr>
        <p:txBody>
          <a:bodyPr/>
          <a:lstStyle/>
          <a:p>
            <a:r>
              <a:rPr lang="ru-RU" b="1" dirty="0"/>
              <a:t>Содержание</a:t>
            </a:r>
            <a:br>
              <a:rPr lang="ru-RU" b="1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Введение</a:t>
            </a:r>
            <a:r>
              <a:rPr lang="ru-RU" dirty="0"/>
              <a:t> – Актуальность и задачи проекта</a:t>
            </a:r>
            <a:r>
              <a:rPr lang="ru-RU" dirty="0" smtClean="0"/>
              <a:t>.</a:t>
            </a:r>
            <a:endParaRPr lang="ru-RU" b="1" dirty="0" smtClean="0"/>
          </a:p>
          <a:p>
            <a:r>
              <a:rPr lang="ru-RU" b="1" dirty="0" smtClean="0"/>
              <a:t>Объекты </a:t>
            </a:r>
            <a:r>
              <a:rPr lang="ru-RU" b="1" dirty="0"/>
              <a:t>и атрибуты</a:t>
            </a:r>
            <a:r>
              <a:rPr lang="ru-RU" dirty="0"/>
              <a:t> – Основные сущности БД.</a:t>
            </a:r>
          </a:p>
          <a:p>
            <a:r>
              <a:rPr lang="ru-RU" b="1" dirty="0"/>
              <a:t>Связи между объектами</a:t>
            </a:r>
            <a:r>
              <a:rPr lang="ru-RU" dirty="0"/>
              <a:t> – Ключевые отношения.</a:t>
            </a:r>
          </a:p>
          <a:p>
            <a:r>
              <a:rPr lang="ru-RU" b="1" dirty="0"/>
              <a:t>Диаграмма прецедентов</a:t>
            </a:r>
            <a:r>
              <a:rPr lang="ru-RU" dirty="0"/>
              <a:t> – UML-схема пользователей.</a:t>
            </a:r>
          </a:p>
          <a:p>
            <a:r>
              <a:rPr lang="ru-RU" b="1" dirty="0"/>
              <a:t>Требования к системе</a:t>
            </a:r>
            <a:r>
              <a:rPr lang="ru-RU" dirty="0"/>
              <a:t> – Функциональные и нефункциональные.</a:t>
            </a:r>
          </a:p>
          <a:p>
            <a:r>
              <a:rPr lang="ru-RU" b="1" dirty="0"/>
              <a:t>Этапы реализации</a:t>
            </a:r>
            <a:r>
              <a:rPr lang="ru-RU" dirty="0"/>
              <a:t> – План разработки.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56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Проблема:</a:t>
            </a:r>
            <a:endParaRPr lang="ru-RU" dirty="0"/>
          </a:p>
          <a:p>
            <a:r>
              <a:rPr lang="ru-RU" dirty="0"/>
              <a:t>Ручной учет данных о станции неэффективен.</a:t>
            </a:r>
          </a:p>
          <a:p>
            <a:r>
              <a:rPr lang="ru-RU" dirty="0"/>
              <a:t>Необходима автоматизация управления экипажем, экспериментами и логистикой.</a:t>
            </a:r>
          </a:p>
          <a:p>
            <a:pPr marL="0" indent="0">
              <a:buNone/>
            </a:pPr>
            <a:r>
              <a:rPr lang="ru-RU" b="1" dirty="0"/>
              <a:t>Решение:</a:t>
            </a:r>
            <a:endParaRPr lang="ru-RU" dirty="0"/>
          </a:p>
          <a:p>
            <a:r>
              <a:rPr lang="ru-RU" dirty="0"/>
              <a:t>Реляционная БД с модульной структурой.</a:t>
            </a:r>
          </a:p>
          <a:p>
            <a:r>
              <a:rPr lang="ru-RU" dirty="0"/>
              <a:t>Интуитивный интерфейс для разных групп пользователей.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765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Объекты и атрибуты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0787" y="2214694"/>
            <a:ext cx="10363826" cy="4490908"/>
          </a:xfrm>
        </p:spPr>
        <p:txBody>
          <a:bodyPr>
            <a:normAutofit fontScale="92500" lnSpcReduction="10000"/>
          </a:bodyPr>
          <a:lstStyle/>
          <a:p>
            <a:pPr marL="0" lvl="0" indent="0" fontAlgn="base">
              <a:buNone/>
            </a:pPr>
            <a:r>
              <a:rPr lang="ru-RU" b="1" dirty="0"/>
              <a:t>Администратор- </a:t>
            </a:r>
            <a:r>
              <a:rPr lang="ru-RU" dirty="0"/>
              <a:t>Обеспечивает функционирование информационной инфраструктуры, следит за безопасностью и надежностью используемых технологий.</a:t>
            </a:r>
          </a:p>
          <a:p>
            <a:pPr marL="0" indent="0" fontAlgn="base">
              <a:buNone/>
            </a:pPr>
            <a:r>
              <a:rPr lang="ru-RU" b="1" dirty="0"/>
              <a:t>Атрибуты:</a:t>
            </a:r>
            <a:endParaRPr lang="ru-RU" dirty="0"/>
          </a:p>
          <a:p>
            <a:pPr fontAlgn="base"/>
            <a:r>
              <a:rPr lang="ru-RU" b="1" dirty="0"/>
              <a:t>Управление </a:t>
            </a:r>
            <a:r>
              <a:rPr lang="ru-RU" b="1" dirty="0" smtClean="0"/>
              <a:t>доступом</a:t>
            </a:r>
          </a:p>
          <a:p>
            <a:pPr fontAlgn="base"/>
            <a:r>
              <a:rPr lang="ru-RU" b="1" dirty="0" smtClean="0"/>
              <a:t>Настройка системы</a:t>
            </a:r>
          </a:p>
          <a:p>
            <a:pPr marL="0" lvl="0" indent="0" fontAlgn="base">
              <a:buNone/>
            </a:pPr>
            <a:r>
              <a:rPr lang="ru-RU" b="1" dirty="0"/>
              <a:t>Космонавт- </a:t>
            </a:r>
            <a:r>
              <a:rPr lang="ru-RU" dirty="0"/>
              <a:t>Непосредственно участвует в реализации научной программы и обеспечении безопасности во время полёта.</a:t>
            </a:r>
          </a:p>
          <a:p>
            <a:pPr marL="0" indent="0" fontAlgn="base">
              <a:buNone/>
            </a:pPr>
            <a:r>
              <a:rPr lang="ru-RU" b="1" dirty="0"/>
              <a:t>Атрибуты:</a:t>
            </a:r>
            <a:endParaRPr lang="ru-RU" dirty="0"/>
          </a:p>
          <a:p>
            <a:pPr fontAlgn="base"/>
            <a:r>
              <a:rPr lang="ru-RU" b="1" dirty="0"/>
              <a:t>Просмотр </a:t>
            </a:r>
            <a:r>
              <a:rPr lang="ru-RU" b="1" dirty="0" smtClean="0"/>
              <a:t>расписания</a:t>
            </a:r>
          </a:p>
          <a:p>
            <a:pPr fontAlgn="base"/>
            <a:r>
              <a:rPr lang="ru-RU" b="1" dirty="0" smtClean="0"/>
              <a:t>Отчёт </a:t>
            </a:r>
            <a:r>
              <a:rPr lang="ru-RU" b="1" dirty="0"/>
              <a:t>о </a:t>
            </a:r>
            <a:r>
              <a:rPr lang="ru-RU" b="1" dirty="0" smtClean="0"/>
              <a:t>работе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8625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66534" y="-226435"/>
            <a:ext cx="10364451" cy="1596177"/>
          </a:xfrm>
        </p:spPr>
        <p:txBody>
          <a:bodyPr/>
          <a:lstStyle/>
          <a:p>
            <a:r>
              <a:rPr lang="ru-RU" b="1" dirty="0"/>
              <a:t>Объекты и атрибуты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103547" y="1001279"/>
            <a:ext cx="10363826" cy="5943531"/>
          </a:xfrm>
        </p:spPr>
        <p:txBody>
          <a:bodyPr>
            <a:noAutofit/>
          </a:bodyPr>
          <a:lstStyle/>
          <a:p>
            <a:pPr marL="0" lvl="0" indent="0" fontAlgn="base">
              <a:buNone/>
            </a:pPr>
            <a:r>
              <a:rPr lang="ru-RU" sz="1600" b="1" dirty="0"/>
              <a:t>Инженер- </a:t>
            </a:r>
            <a:r>
              <a:rPr lang="ru-RU" sz="1600" dirty="0"/>
              <a:t>Осуществляет контроль и управление космическим кораблем, поддерживает связь с космонавтами, обеспечивает техническую поддержку.</a:t>
            </a:r>
          </a:p>
          <a:p>
            <a:pPr marL="0" indent="0" fontAlgn="base">
              <a:buNone/>
            </a:pPr>
            <a:r>
              <a:rPr lang="ru-RU" sz="1600" b="1" dirty="0"/>
              <a:t>Атрибуты:</a:t>
            </a:r>
            <a:endParaRPr lang="ru-RU" sz="1600" dirty="0"/>
          </a:p>
          <a:p>
            <a:pPr fontAlgn="base"/>
            <a:r>
              <a:rPr lang="ru-RU" sz="1600" b="1" dirty="0"/>
              <a:t>Мониторинг </a:t>
            </a:r>
            <a:r>
              <a:rPr lang="ru-RU" sz="1600" b="1" dirty="0" smtClean="0"/>
              <a:t>станции</a:t>
            </a:r>
          </a:p>
          <a:p>
            <a:pPr fontAlgn="base"/>
            <a:r>
              <a:rPr lang="ru-RU" sz="1600" b="1" dirty="0" smtClean="0"/>
              <a:t>Ремонтные работы</a:t>
            </a:r>
          </a:p>
          <a:p>
            <a:pPr marL="0" lvl="0" indent="0" fontAlgn="base">
              <a:buNone/>
            </a:pPr>
            <a:r>
              <a:rPr lang="ru-RU" sz="1600" b="1" dirty="0"/>
              <a:t>Ученые- </a:t>
            </a:r>
            <a:r>
              <a:rPr lang="ru-RU" sz="1600" dirty="0"/>
              <a:t>Проводит научные исследования, разрабатывает эксперименты, исследует полученные данные и формулирует выводы.</a:t>
            </a:r>
          </a:p>
          <a:p>
            <a:pPr marL="0" indent="0" fontAlgn="base">
              <a:buNone/>
            </a:pPr>
            <a:r>
              <a:rPr lang="ru-RU" sz="1600" b="1" dirty="0"/>
              <a:t>Атрибуты:</a:t>
            </a:r>
            <a:endParaRPr lang="ru-RU" sz="1600" dirty="0"/>
          </a:p>
          <a:p>
            <a:pPr fontAlgn="base"/>
            <a:r>
              <a:rPr lang="ru-RU" sz="1600" b="1" dirty="0"/>
              <a:t>Ввод </a:t>
            </a:r>
            <a:r>
              <a:rPr lang="ru-RU" sz="1600" b="1" dirty="0" smtClean="0"/>
              <a:t>данных</a:t>
            </a:r>
            <a:endParaRPr lang="ru-RU" sz="1600" dirty="0"/>
          </a:p>
          <a:p>
            <a:pPr fontAlgn="base"/>
            <a:r>
              <a:rPr lang="ru-RU" sz="1600" b="1" dirty="0"/>
              <a:t>Анализ </a:t>
            </a:r>
            <a:r>
              <a:rPr lang="ru-RU" sz="1600" b="1" dirty="0" smtClean="0"/>
              <a:t>результатов</a:t>
            </a:r>
          </a:p>
          <a:p>
            <a:pPr marL="0" lvl="0" indent="0" fontAlgn="base">
              <a:buNone/>
            </a:pPr>
            <a:r>
              <a:rPr lang="ru-RU" sz="1600" b="1" dirty="0"/>
              <a:t>Логист- </a:t>
            </a:r>
            <a:r>
              <a:rPr lang="ru-RU" sz="1600" dirty="0"/>
              <a:t>Организует доставку необходимых ресурсов и контролирует их распределение среди членов команды.</a:t>
            </a:r>
          </a:p>
          <a:p>
            <a:pPr marL="0" indent="0" fontAlgn="base">
              <a:buNone/>
            </a:pPr>
            <a:r>
              <a:rPr lang="ru-RU" sz="1600" b="1" dirty="0"/>
              <a:t>Атрибуты:</a:t>
            </a:r>
            <a:endParaRPr lang="ru-RU" sz="1600" dirty="0"/>
          </a:p>
          <a:p>
            <a:pPr fontAlgn="base"/>
            <a:r>
              <a:rPr lang="ru-RU" sz="1600" b="1" dirty="0"/>
              <a:t>Планирование </a:t>
            </a:r>
            <a:r>
              <a:rPr lang="ru-RU" sz="1600" b="1" dirty="0" smtClean="0"/>
              <a:t>миссий</a:t>
            </a:r>
          </a:p>
          <a:p>
            <a:pPr fontAlgn="base"/>
            <a:r>
              <a:rPr lang="ru-RU" sz="1600" b="1" dirty="0" smtClean="0"/>
              <a:t>Учёт грузов</a:t>
            </a:r>
            <a:r>
              <a:rPr lang="ru-RU" sz="1600" dirty="0"/>
              <a:t> </a:t>
            </a:r>
          </a:p>
          <a:p>
            <a:pPr fontAlgn="base"/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717588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0862" y="236552"/>
            <a:ext cx="10364451" cy="1596177"/>
          </a:xfrm>
        </p:spPr>
        <p:txBody>
          <a:bodyPr/>
          <a:lstStyle/>
          <a:p>
            <a:r>
              <a:rPr lang="ru-RU" b="1" dirty="0"/>
              <a:t>Диаграмма прецедентов (</a:t>
            </a:r>
            <a:r>
              <a:rPr lang="en-US" b="1" dirty="0"/>
              <a:t>UML)</a:t>
            </a:r>
            <a:br>
              <a:rPr lang="en-US" b="1" dirty="0"/>
            </a:b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/>
          <a:stretch>
            <a:fillRect/>
          </a:stretch>
        </p:blipFill>
        <p:spPr>
          <a:xfrm>
            <a:off x="520861" y="1354238"/>
            <a:ext cx="9016677" cy="55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19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Требования к системе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Функциональные:</a:t>
            </a:r>
            <a:endParaRPr lang="ru-RU" dirty="0"/>
          </a:p>
          <a:p>
            <a:r>
              <a:rPr lang="ru-RU" dirty="0"/>
              <a:t>Учет экипажа и экспериментов.</a:t>
            </a:r>
          </a:p>
          <a:p>
            <a:r>
              <a:rPr lang="ru-RU" dirty="0"/>
              <a:t>Контроль состояния модулей.</a:t>
            </a:r>
          </a:p>
          <a:p>
            <a:r>
              <a:rPr lang="ru-RU" dirty="0"/>
              <a:t>Планирование грузовых миссий.</a:t>
            </a:r>
          </a:p>
          <a:p>
            <a:pPr marL="0" indent="0">
              <a:buNone/>
            </a:pPr>
            <a:r>
              <a:rPr lang="ru-RU" b="1" dirty="0"/>
              <a:t>Нефункциональные:</a:t>
            </a:r>
            <a:endParaRPr lang="ru-RU" dirty="0"/>
          </a:p>
          <a:p>
            <a:r>
              <a:rPr lang="ru-RU" dirty="0"/>
              <a:t>Защита персональных данных (GDPR).</a:t>
            </a:r>
          </a:p>
          <a:p>
            <a:r>
              <a:rPr lang="ru-RU" dirty="0"/>
              <a:t>Резервное копирование ежедневно.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0325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Этапы реализации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ru-RU" b="1" dirty="0"/>
              <a:t>Анализ</a:t>
            </a:r>
            <a:r>
              <a:rPr lang="ru-RU" dirty="0"/>
              <a:t> (1 неделя): Уточнение требований.</a:t>
            </a:r>
          </a:p>
          <a:p>
            <a:r>
              <a:rPr lang="ru-RU" b="1" dirty="0"/>
              <a:t>Проектирование</a:t>
            </a:r>
            <a:r>
              <a:rPr lang="ru-RU" dirty="0"/>
              <a:t> (2 недели): ER-диаграмма, нормализация.</a:t>
            </a:r>
          </a:p>
          <a:p>
            <a:r>
              <a:rPr lang="ru-RU" b="1" dirty="0"/>
              <a:t>Разработка</a:t>
            </a:r>
            <a:r>
              <a:rPr lang="ru-RU" dirty="0"/>
              <a:t> (3 недели): SQL-скрипты, интерфейс.</a:t>
            </a:r>
          </a:p>
          <a:p>
            <a:r>
              <a:rPr lang="ru-RU" b="1" dirty="0"/>
              <a:t>Тестирование</a:t>
            </a:r>
            <a:r>
              <a:rPr lang="ru-RU" dirty="0"/>
              <a:t> (1 неделя): Проверка на тестовых данных.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8787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1" dirty="0"/>
              <a:t>Итог:</a:t>
            </a:r>
            <a:endParaRPr lang="ru-RU" dirty="0"/>
          </a:p>
          <a:p>
            <a:r>
              <a:rPr lang="ru-RU" dirty="0"/>
              <a:t>БД обеспечит прозрачность управления станцией.</a:t>
            </a:r>
          </a:p>
          <a:p>
            <a:r>
              <a:rPr lang="ru-RU" dirty="0"/>
              <a:t>Снизит нагрузку на персонал за счет автоматизации.</a:t>
            </a:r>
          </a:p>
          <a:p>
            <a:pPr marL="0" indent="0">
              <a:buNone/>
            </a:pPr>
            <a:r>
              <a:rPr lang="ru-RU" b="1" dirty="0"/>
              <a:t>Перспективы:</a:t>
            </a:r>
            <a:endParaRPr lang="ru-RU" dirty="0"/>
          </a:p>
          <a:p>
            <a:r>
              <a:rPr lang="ru-RU" dirty="0"/>
              <a:t>Интеграция с системами телеметрии.</a:t>
            </a:r>
          </a:p>
          <a:p>
            <a:r>
              <a:rPr lang="ru-RU" dirty="0"/>
              <a:t>Мобильное приложение для экипажа.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10905135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TM04033925[[fn=Капля]]</Template>
  <TotalTime>6</TotalTime>
  <Words>222</Words>
  <Application>Microsoft Office PowerPoint</Application>
  <PresentationFormat>Широкоэкранный</PresentationFormat>
  <Paragraphs>61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Tw Cen MT</vt:lpstr>
      <vt:lpstr>Капля</vt:lpstr>
      <vt:lpstr>Тема: Проектирование базы данных для управления космической станцией "Мир"</vt:lpstr>
      <vt:lpstr>Содержание  </vt:lpstr>
      <vt:lpstr>Введение </vt:lpstr>
      <vt:lpstr>Объекты и атрибуты </vt:lpstr>
      <vt:lpstr>Объекты и атрибуты </vt:lpstr>
      <vt:lpstr>Диаграмма прецедентов (UML) </vt:lpstr>
      <vt:lpstr>Требования к системе </vt:lpstr>
      <vt:lpstr>Этапы реализации </vt:lpstr>
      <vt:lpstr>Заключение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 Проектирование базы данных для управления космической станцией "Мир"</dc:title>
  <dc:creator>User</dc:creator>
  <cp:lastModifiedBy>User</cp:lastModifiedBy>
  <cp:revision>1</cp:revision>
  <dcterms:created xsi:type="dcterms:W3CDTF">2025-05-27T10:11:10Z</dcterms:created>
  <dcterms:modified xsi:type="dcterms:W3CDTF">2025-05-27T10:18:06Z</dcterms:modified>
</cp:coreProperties>
</file>