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44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15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6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720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00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487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203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890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03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36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64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32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92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42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5BA2-9905-46E4-8A5A-17879E37452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9A35-12DF-4037-B867-C73EE9C89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965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8045" y="425677"/>
            <a:ext cx="8791575" cy="2387600"/>
          </a:xfrm>
        </p:spPr>
        <p:txBody>
          <a:bodyPr/>
          <a:lstStyle/>
          <a:p>
            <a:r>
              <a:rPr lang="ru-RU" b="1" dirty="0"/>
              <a:t>Тема:</a:t>
            </a:r>
            <a:r>
              <a:rPr lang="ru-RU" dirty="0"/>
              <a:t> Разработка базы данных "Космический центр 'Мир'"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08569" y="5712823"/>
            <a:ext cx="3762103" cy="167640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Автор:</a:t>
            </a:r>
            <a:r>
              <a:rPr lang="ru-RU" dirty="0"/>
              <a:t> Путников Дмитрий Васильевич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Группа:</a:t>
            </a:r>
            <a:r>
              <a:rPr lang="ru-RU" dirty="0"/>
              <a:t> 23П-2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Специальность:</a:t>
            </a:r>
            <a:r>
              <a:rPr lang="ru-RU" dirty="0"/>
              <a:t> 09.02.07 Информационные системы и программирование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9257"/>
            <a:ext cx="6365966" cy="35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ru-RU" b="1" dirty="0"/>
              <a:t> Политика паролей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78570"/>
            <a:ext cx="9905999" cy="3541714"/>
          </a:xfrm>
        </p:spPr>
        <p:txBody>
          <a:bodyPr/>
          <a:lstStyle/>
          <a:p>
            <a:r>
              <a:rPr lang="ru-RU" dirty="0"/>
              <a:t>Минимальная длина: </a:t>
            </a:r>
            <a:r>
              <a:rPr lang="en-US" dirty="0"/>
              <a:t>6</a:t>
            </a:r>
            <a:r>
              <a:rPr lang="ru-RU" dirty="0" smtClean="0"/>
              <a:t> </a:t>
            </a:r>
            <a:r>
              <a:rPr lang="ru-RU" dirty="0"/>
              <a:t>символов.</a:t>
            </a:r>
          </a:p>
          <a:p>
            <a:r>
              <a:rPr lang="ru-RU" dirty="0"/>
              <a:t>Обязательные элементы: </a:t>
            </a:r>
            <a:r>
              <a:rPr lang="ru-RU" dirty="0" smtClean="0"/>
              <a:t>буквы</a:t>
            </a:r>
            <a:r>
              <a:rPr lang="en-US" dirty="0" smtClean="0"/>
              <a:t>, </a:t>
            </a:r>
            <a:r>
              <a:rPr lang="ru-RU" dirty="0" smtClean="0"/>
              <a:t>цифры</a:t>
            </a:r>
            <a:r>
              <a:rPr lang="en-US" dirty="0" smtClean="0"/>
              <a:t>.</a:t>
            </a:r>
          </a:p>
          <a:p>
            <a:r>
              <a:rPr lang="ru-RU" dirty="0" smtClean="0"/>
              <a:t>Запрещено</a:t>
            </a:r>
            <a:r>
              <a:rPr lang="ru-RU" dirty="0"/>
              <a:t>: использование имен, дат, простых последовательностей.</a:t>
            </a:r>
          </a:p>
          <a:p>
            <a:r>
              <a:rPr lang="ru-RU" dirty="0"/>
              <a:t>Периодическая смена: каждые 90 дней.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9905998" cy="1478570"/>
          </a:xfrm>
        </p:spPr>
        <p:txBody>
          <a:bodyPr/>
          <a:lstStyle/>
          <a:p>
            <a:r>
              <a:rPr lang="ru-RU" b="1" dirty="0"/>
              <a:t>Резервное копирование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57803"/>
            <a:ext cx="9905999" cy="3541714"/>
          </a:xfrm>
        </p:spPr>
        <p:txBody>
          <a:bodyPr/>
          <a:lstStyle/>
          <a:p>
            <a:r>
              <a:rPr lang="ru-RU" dirty="0"/>
              <a:t>Восстановление на заданную дату.</a:t>
            </a:r>
          </a:p>
          <a:p>
            <a:r>
              <a:rPr lang="ru-RU" dirty="0"/>
              <a:t>Инструменты: SQL </a:t>
            </a:r>
            <a:r>
              <a:rPr lang="ru-RU" dirty="0" err="1"/>
              <a:t>Server</a:t>
            </a:r>
            <a:r>
              <a:rPr lang="ru-RU" dirty="0"/>
              <a:t> и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77984"/>
            <a:ext cx="4707255" cy="412242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73490" y="2377984"/>
            <a:ext cx="5940425" cy="3126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5394" y="5550366"/>
            <a:ext cx="184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911802" y="6488668"/>
            <a:ext cx="184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ru-RU" b="1" dirty="0"/>
              <a:t>Заключение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78570"/>
            <a:ext cx="9905999" cy="3541714"/>
          </a:xfrm>
        </p:spPr>
        <p:txBody>
          <a:bodyPr/>
          <a:lstStyle/>
          <a:p>
            <a:r>
              <a:rPr lang="ru-RU" dirty="0"/>
              <a:t>База данных оптимизирует работу центра.</a:t>
            </a:r>
          </a:p>
          <a:p>
            <a:r>
              <a:rPr lang="ru-RU" dirty="0"/>
              <a:t>Снижает количество ошибок при учете данных.</a:t>
            </a:r>
          </a:p>
          <a:p>
            <a:r>
              <a:rPr lang="ru-RU" dirty="0"/>
              <a:t>Улучшает взаимодействие между сотрудниками.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3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ru-RU" b="1" dirty="0"/>
              <a:t>Цель проекта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5389" y="1666013"/>
            <a:ext cx="9905999" cy="3541714"/>
          </a:xfrm>
        </p:spPr>
        <p:txBody>
          <a:bodyPr/>
          <a:lstStyle/>
          <a:p>
            <a:r>
              <a:rPr lang="ru-RU" dirty="0"/>
              <a:t>Организовать хранение и обработку данных о космической станции.</a:t>
            </a:r>
          </a:p>
          <a:p>
            <a:r>
              <a:rPr lang="ru-RU" dirty="0"/>
              <a:t>Обеспечить удобный доступ к информации для сотрудников, космонавтов и ученых.</a:t>
            </a:r>
          </a:p>
          <a:p>
            <a:r>
              <a:rPr lang="ru-RU" dirty="0"/>
              <a:t>Автоматизировать учет ресурсов и планирование миссий.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ru-RU" b="1" dirty="0"/>
              <a:t>Постановка задачи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23" y="739284"/>
            <a:ext cx="6387737" cy="46600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200" dirty="0"/>
              <a:t>Разработать базу данных, которая будет содержать:</a:t>
            </a:r>
          </a:p>
          <a:p>
            <a:r>
              <a:rPr lang="ru-RU" sz="3200" dirty="0"/>
              <a:t>Данные о космонавтах (личная информация, полеты, специализация).</a:t>
            </a:r>
          </a:p>
          <a:p>
            <a:r>
              <a:rPr lang="ru-RU" sz="3200" dirty="0"/>
              <a:t>Информацию о модулях станции (назначение, состояние, дата запуска).</a:t>
            </a:r>
          </a:p>
          <a:p>
            <a:r>
              <a:rPr lang="ru-RU" sz="3200" dirty="0"/>
              <a:t>Научные эксперименты (цель, ответственные, результаты).</a:t>
            </a:r>
          </a:p>
          <a:p>
            <a:r>
              <a:rPr lang="ru-RU" sz="3200" dirty="0"/>
              <a:t>Грузовые миссии (поставки оборудования, расходных материалов).</a:t>
            </a:r>
          </a:p>
          <a:p>
            <a:r>
              <a:rPr lang="ru-RU" sz="3200" dirty="0"/>
              <a:t>Расписание работ и внештатные ситуации.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0"/>
            <a:ext cx="5629275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38011" y="4114800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таблицы Космонавты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1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ru-RU" b="1" dirty="0"/>
              <a:t>Пользователи системы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78570"/>
            <a:ext cx="9905999" cy="3541714"/>
          </a:xfrm>
        </p:spPr>
        <p:txBody>
          <a:bodyPr/>
          <a:lstStyle/>
          <a:p>
            <a:r>
              <a:rPr lang="ru-RU" b="1" dirty="0"/>
              <a:t>Администраторы</a:t>
            </a:r>
            <a:r>
              <a:rPr lang="ru-RU" dirty="0"/>
              <a:t> – управление доступом, настройка системы.</a:t>
            </a:r>
          </a:p>
          <a:p>
            <a:r>
              <a:rPr lang="ru-RU" b="1" dirty="0"/>
              <a:t>Космонавты</a:t>
            </a:r>
            <a:r>
              <a:rPr lang="ru-RU" dirty="0"/>
              <a:t> – просмотр расписания, отчеты о работе.</a:t>
            </a:r>
          </a:p>
          <a:p>
            <a:r>
              <a:rPr lang="ru-RU" b="1" dirty="0"/>
              <a:t>Инженеры</a:t>
            </a:r>
            <a:r>
              <a:rPr lang="ru-RU" dirty="0"/>
              <a:t> – мониторинг состояния станции.</a:t>
            </a:r>
          </a:p>
          <a:p>
            <a:r>
              <a:rPr lang="ru-RU" b="1" dirty="0"/>
              <a:t>Ученые</a:t>
            </a:r>
            <a:r>
              <a:rPr lang="ru-RU" dirty="0"/>
              <a:t> – ввод данных экспериментов.</a:t>
            </a:r>
          </a:p>
          <a:p>
            <a:r>
              <a:rPr lang="ru-RU" b="1" dirty="0"/>
              <a:t>Логисты</a:t>
            </a:r>
            <a:r>
              <a:rPr lang="ru-RU" dirty="0"/>
              <a:t> – планирование грузовых миссий.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7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ru-RU" b="1" dirty="0"/>
              <a:t>Сущности и атрибуты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4663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таблицы базы данных:</a:t>
            </a:r>
          </a:p>
          <a:p>
            <a:r>
              <a:rPr lang="ru-RU" b="1" dirty="0"/>
              <a:t>Космонавты:</a:t>
            </a:r>
            <a:r>
              <a:rPr lang="ru-RU" dirty="0"/>
              <a:t> ID, ФИО, должность, дата рождения, статус.</a:t>
            </a:r>
          </a:p>
          <a:p>
            <a:r>
              <a:rPr lang="ru-RU" b="1" dirty="0"/>
              <a:t>Модули станции:</a:t>
            </a:r>
            <a:r>
              <a:rPr lang="ru-RU" dirty="0"/>
              <a:t> ID, название, назначение, дата запуска, </a:t>
            </a:r>
            <a:r>
              <a:rPr lang="ru-RU" dirty="0" smtClean="0"/>
              <a:t>состояние, </a:t>
            </a:r>
            <a:r>
              <a:rPr lang="en-US" dirty="0" smtClean="0"/>
              <a:t>id_</a:t>
            </a:r>
            <a:r>
              <a:rPr lang="ru-RU" dirty="0" smtClean="0"/>
              <a:t>экипажа.</a:t>
            </a:r>
            <a:endParaRPr lang="ru-RU" dirty="0"/>
          </a:p>
          <a:p>
            <a:r>
              <a:rPr lang="ru-RU" b="1" dirty="0"/>
              <a:t>Эксперименты:</a:t>
            </a:r>
            <a:r>
              <a:rPr lang="ru-RU" dirty="0"/>
              <a:t> ID, название, дата начала, результат, статус.</a:t>
            </a:r>
          </a:p>
          <a:p>
            <a:r>
              <a:rPr lang="ru-RU" b="1" dirty="0"/>
              <a:t>Грузовые миссии:</a:t>
            </a:r>
            <a:r>
              <a:rPr lang="ru-RU" dirty="0"/>
              <a:t> ID, поставщик, дата доставки, содержимое.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09" y="4409908"/>
            <a:ext cx="5838825" cy="1809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0446" y="6219658"/>
            <a:ext cx="40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на таблице Модули Станции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5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ru-RU" b="1" dirty="0"/>
              <a:t>Связи между сущностями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478570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Примеры связей:</a:t>
            </a:r>
          </a:p>
          <a:p>
            <a:r>
              <a:rPr lang="ru-RU" dirty="0"/>
              <a:t>Космонавты ↔ График смен.</a:t>
            </a:r>
          </a:p>
          <a:p>
            <a:r>
              <a:rPr lang="ru-RU" dirty="0"/>
              <a:t>Модули станции ↔ Оборудование.</a:t>
            </a:r>
          </a:p>
          <a:p>
            <a:r>
              <a:rPr lang="ru-RU" dirty="0"/>
              <a:t>Ученые ↔ Эксперименты.</a:t>
            </a:r>
          </a:p>
          <a:p>
            <a:r>
              <a:rPr lang="ru-RU" dirty="0"/>
              <a:t>Грузовые миссии ↔ Модули станции.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540" y="972639"/>
            <a:ext cx="6058460" cy="588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4469" y="609600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связей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8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3195" l="0" r="340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-1586" r="-2620" b="1"/>
          <a:stretch/>
        </p:blipFill>
        <p:spPr>
          <a:xfrm>
            <a:off x="2770059" y="931817"/>
            <a:ext cx="5799175" cy="592618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ru-RU" b="1" dirty="0"/>
              <a:t>Диаграмма прецедентов (</a:t>
            </a:r>
            <a:r>
              <a:rPr lang="en-US" b="1" dirty="0"/>
              <a:t>UML)</a:t>
            </a:r>
            <a:br>
              <a:rPr lang="en-US" b="1" dirty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603" l="3965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17" y="994117"/>
            <a:ext cx="5730865" cy="58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ru-RU" b="1" dirty="0"/>
              <a:t>Реализация БД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78570"/>
            <a:ext cx="9905999" cy="3541714"/>
          </a:xfrm>
        </p:spPr>
        <p:txBody>
          <a:bodyPr/>
          <a:lstStyle/>
          <a:p>
            <a:r>
              <a:rPr lang="ru-RU" dirty="0"/>
              <a:t>Создание таблиц в SQL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  <a:p>
            <a:r>
              <a:rPr lang="ru-RU" dirty="0"/>
              <a:t>Наполнение демонстрационными данными.</a:t>
            </a:r>
          </a:p>
          <a:p>
            <a:r>
              <a:rPr lang="ru-RU" dirty="0"/>
              <a:t>Пример SQL-запроса: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ru-RU" dirty="0"/>
              <a:t>Космонавты </a:t>
            </a:r>
            <a:r>
              <a:rPr lang="en-US" dirty="0"/>
              <a:t>WHERE </a:t>
            </a:r>
            <a:r>
              <a:rPr lang="ru-RU" dirty="0"/>
              <a:t>статус = 'Активен';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229" y="187370"/>
            <a:ext cx="3019425" cy="5838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54" y="602889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Созданные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2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478570"/>
          </a:xfrm>
        </p:spPr>
        <p:txBody>
          <a:bodyPr/>
          <a:lstStyle/>
          <a:p>
            <a:r>
              <a:rPr lang="ru-RU" b="1" dirty="0"/>
              <a:t>Уровни доступа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78570"/>
            <a:ext cx="6897189" cy="3541714"/>
          </a:xfrm>
        </p:spPr>
        <p:txBody>
          <a:bodyPr/>
          <a:lstStyle/>
          <a:p>
            <a:r>
              <a:rPr lang="ru-RU" b="1" dirty="0"/>
              <a:t>Администратор:</a:t>
            </a:r>
            <a:r>
              <a:rPr lang="ru-RU" dirty="0"/>
              <a:t> Полный доступ.</a:t>
            </a:r>
          </a:p>
          <a:p>
            <a:r>
              <a:rPr lang="ru-RU" b="1" dirty="0"/>
              <a:t>Менеджер:</a:t>
            </a:r>
            <a:r>
              <a:rPr lang="ru-RU" dirty="0"/>
              <a:t> Чтение и редактирование данных.</a:t>
            </a:r>
          </a:p>
          <a:p>
            <a:r>
              <a:rPr lang="ru-RU" b="1" dirty="0"/>
              <a:t>Аналитик:</a:t>
            </a:r>
            <a:r>
              <a:rPr lang="ru-RU" dirty="0"/>
              <a:t> Только чтение и создание отчетов.</a:t>
            </a:r>
          </a:p>
          <a:p>
            <a:r>
              <a:rPr lang="ru-RU" b="1" dirty="0"/>
              <a:t>Техническая поддержка:</a:t>
            </a:r>
            <a:r>
              <a:rPr lang="ru-RU" dirty="0"/>
              <a:t> Доступ к логам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Безопасность</a:t>
            </a:r>
            <a:r>
              <a:rPr lang="en-US" dirty="0" smtClean="0"/>
              <a:t>: </a:t>
            </a:r>
            <a:r>
              <a:rPr lang="ru-RU" dirty="0"/>
              <a:t>Только мониторинг без возможности изменений.</a:t>
            </a:r>
            <a:r>
              <a:rPr lang="ru-RU" dirty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0107"/>
            <a:ext cx="6810375" cy="1419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8571" y="6089332"/>
            <a:ext cx="297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Уровни доступа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5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24</TotalTime>
  <Words>245</Words>
  <Application>Microsoft Office PowerPoint</Application>
  <PresentationFormat>Широкоэкранный</PresentationFormat>
  <Paragraphs>63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Контур</vt:lpstr>
      <vt:lpstr>Тема: Разработка базы данных "Космический центр 'Мир'"</vt:lpstr>
      <vt:lpstr>Цель проекта </vt:lpstr>
      <vt:lpstr>Постановка задачи </vt:lpstr>
      <vt:lpstr>Пользователи системы </vt:lpstr>
      <vt:lpstr>Сущности и атрибуты </vt:lpstr>
      <vt:lpstr>Связи между сущностями </vt:lpstr>
      <vt:lpstr>Диаграмма прецедентов (UML) </vt:lpstr>
      <vt:lpstr>Реализация БД </vt:lpstr>
      <vt:lpstr>Уровни доступа </vt:lpstr>
      <vt:lpstr> Политика паролей </vt:lpstr>
      <vt:lpstr>Резервное копирование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 Разработка базы данных "Космический центр 'Мир'"</dc:title>
  <dc:creator>User</dc:creator>
  <cp:lastModifiedBy>User</cp:lastModifiedBy>
  <cp:revision>3</cp:revision>
  <dcterms:created xsi:type="dcterms:W3CDTF">2025-06-02T09:15:47Z</dcterms:created>
  <dcterms:modified xsi:type="dcterms:W3CDTF">2025-06-02T09:40:25Z</dcterms:modified>
</cp:coreProperties>
</file>