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96A3-1E87-457C-AB97-6A407F995026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66E4-8452-479F-8355-B5401C6AF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67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96A3-1E87-457C-AB97-6A407F995026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66E4-8452-479F-8355-B5401C6AF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1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96A3-1E87-457C-AB97-6A407F995026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66E4-8452-479F-8355-B5401C6AF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84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96A3-1E87-457C-AB97-6A407F995026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66E4-8452-479F-8355-B5401C6AF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4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96A3-1E87-457C-AB97-6A407F995026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66E4-8452-479F-8355-B5401C6AF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53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96A3-1E87-457C-AB97-6A407F995026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66E4-8452-479F-8355-B5401C6AF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8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96A3-1E87-457C-AB97-6A407F995026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66E4-8452-479F-8355-B5401C6AF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6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96A3-1E87-457C-AB97-6A407F995026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66E4-8452-479F-8355-B5401C6AF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87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96A3-1E87-457C-AB97-6A407F995026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66E4-8452-479F-8355-B5401C6AF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25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96A3-1E87-457C-AB97-6A407F995026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66E4-8452-479F-8355-B5401C6AF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87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96A3-1E87-457C-AB97-6A407F995026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66E4-8452-479F-8355-B5401C6AF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48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F96A3-1E87-457C-AB97-6A407F995026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166E4-8452-479F-8355-B5401C6AF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10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836712"/>
            <a:ext cx="158417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Карта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827420"/>
            <a:ext cx="158417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Персонаж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969033"/>
            <a:ext cx="158417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Локации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7864" y="1979548"/>
            <a:ext cx="172819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Инв. предметы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8144" y="1979548"/>
            <a:ext cx="158417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Действия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2" name="Прямая со стрелкой 11"/>
          <p:cNvCxnSpPr>
            <a:stCxn id="6" idx="2"/>
            <a:endCxn id="9" idx="0"/>
          </p:cNvCxnSpPr>
          <p:nvPr/>
        </p:nvCxnSpPr>
        <p:spPr>
          <a:xfrm flipH="1">
            <a:off x="4211960" y="1196752"/>
            <a:ext cx="1296144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2"/>
            <a:endCxn id="10" idx="0"/>
          </p:cNvCxnSpPr>
          <p:nvPr/>
        </p:nvCxnSpPr>
        <p:spPr>
          <a:xfrm>
            <a:off x="5508104" y="1196752"/>
            <a:ext cx="1152128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1"/>
            <a:endCxn id="5" idx="3"/>
          </p:cNvCxnSpPr>
          <p:nvPr/>
        </p:nvCxnSpPr>
        <p:spPr>
          <a:xfrm flipH="1">
            <a:off x="2123728" y="1012086"/>
            <a:ext cx="2592288" cy="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5" idx="2"/>
            <a:endCxn id="7" idx="0"/>
          </p:cNvCxnSpPr>
          <p:nvPr/>
        </p:nvCxnSpPr>
        <p:spPr>
          <a:xfrm>
            <a:off x="1331640" y="1206044"/>
            <a:ext cx="0" cy="762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01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Экран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Богданов</dc:creator>
  <cp:lastModifiedBy>Андрей Богданов</cp:lastModifiedBy>
  <cp:revision>1</cp:revision>
  <dcterms:created xsi:type="dcterms:W3CDTF">2019-05-06T17:42:16Z</dcterms:created>
  <dcterms:modified xsi:type="dcterms:W3CDTF">2019-05-06T17:47:56Z</dcterms:modified>
</cp:coreProperties>
</file>