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15"/>
  </p:handoutMasterIdLst>
  <p:sldIdLst>
    <p:sldId id="305" r:id="rId3"/>
    <p:sldId id="296" r:id="rId4"/>
    <p:sldId id="306" r:id="rId6"/>
    <p:sldId id="313" r:id="rId7"/>
    <p:sldId id="317" r:id="rId8"/>
    <p:sldId id="318" r:id="rId9"/>
    <p:sldId id="319" r:id="rId10"/>
    <p:sldId id="320" r:id="rId11"/>
    <p:sldId id="321" r:id="rId12"/>
    <p:sldId id="322" r:id="rId13"/>
    <p:sldId id="31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879" autoAdjust="0"/>
  </p:normalViewPr>
  <p:slideViewPr>
    <p:cSldViewPr snapToGrid="0">
      <p:cViewPr varScale="1">
        <p:scale>
          <a:sx n="48" d="100"/>
          <a:sy n="48" d="100"/>
        </p:scale>
        <p:origin x="67" y="77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ustomXml" Target="../customXml/item3.xml"/><Relationship Id="rId21" Type="http://schemas.openxmlformats.org/officeDocument/2006/relationships/customXml" Target="../customXml/item2.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14.jpeg"/><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12.jpeg"/><Relationship Id="rId4" Type="http://schemas.openxmlformats.org/officeDocument/2006/relationships/image" Target="../media/image3.png"/><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4" name="Footer Placeholder 13"/>
          <p:cNvSpPr>
            <a:spLocks noGrp="1"/>
          </p:cNvSpPr>
          <p:nvPr>
            <p:ph type="ftr" sz="quarter" idx="10"/>
          </p:nvPr>
        </p:nvSpPr>
        <p:spPr/>
        <p:txBody>
          <a:bodyPr/>
          <a:lstStyle/>
          <a:p>
            <a:r>
              <a:rPr lang="en-US"/>
              <a:t>Presentation title</a:t>
            </a:r>
            <a:endParaRPr lang="en-US" dirty="0"/>
          </a:p>
        </p:txBody>
      </p:sp>
      <p:sp>
        <p:nvSpPr>
          <p:cNvPr id="15" name="Slide Number Placeholder 14"/>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Presentation title</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fld>
            <a:endParaRPr lang="en-US" dirty="0"/>
          </a:p>
        </p:txBody>
      </p:sp>
      <p:sp>
        <p:nvSpPr>
          <p:cNvPr id="12" name="Content Placeholder 11"/>
          <p:cNvSpPr>
            <a:spLocks noGrp="1"/>
          </p:cNvSpPr>
          <p:nvPr>
            <p:ph sz="quarter" idx="12"/>
          </p:nvPr>
        </p:nvSpPr>
        <p:spPr>
          <a:xfrm>
            <a:off x="975360" y="2615184"/>
            <a:ext cx="10241280" cy="33192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fld>
            <a:endParaRPr lang="en-US" dirty="0"/>
          </a:p>
        </p:txBody>
      </p:sp>
      <p:sp>
        <p:nvSpPr>
          <p:cNvPr id="29" name="Text Placeholder 2"/>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Content Placeholder 3"/>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1" name="Text Placeholder 4"/>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2" name="Content Placeholder 5"/>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pic>
        <p:nvPicPr>
          <p:cNvPr id="38" name="Picture 37" descr="A group of flowers&#10;&#10;Description automatically generated with low confidenc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fld>
            <a:endParaRPr lang="en-US" dirty="0"/>
          </a:p>
        </p:txBody>
      </p:sp>
      <p:sp>
        <p:nvSpPr>
          <p:cNvPr id="15" name="Text Placeholder 4"/>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Content Placeholder 5"/>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472184" y="2889504"/>
            <a:ext cx="2852928" cy="1088136"/>
          </a:xfrm>
        </p:spPr>
        <p:txBody>
          <a:bodyPr/>
          <a:lstStyle>
            <a:lvl1pPr algn="ctr">
              <a:defRPr/>
            </a:lvl1pPr>
          </a:lstStyle>
          <a:p>
            <a:r>
              <a:rPr lang="en-US"/>
              <a:t>Click to edit Master title style</a:t>
            </a:r>
            <a:endParaRPr lang="en-US"/>
          </a:p>
        </p:txBody>
      </p:sp>
      <p:sp>
        <p:nvSpPr>
          <p:cNvPr id="19" name="Content Placeholder 2"/>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endParaRPr lang="en-US"/>
          </a:p>
          <a:p>
            <a:pPr lvl="1"/>
            <a:r>
              <a:rPr lang="en-US"/>
              <a:t>Second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p:cNvSpPr>
            <a:spLocks noGrp="1"/>
          </p:cNvSpPr>
          <p:nvPr>
            <p:ph sz="half" idx="1"/>
          </p:nvPr>
        </p:nvSpPr>
        <p:spPr>
          <a:xfrm>
            <a:off x="838200" y="2628461"/>
            <a:ext cx="5181600" cy="35485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2628461"/>
            <a:ext cx="5181600" cy="35485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0"/>
          </p:nvPr>
        </p:nvSpPr>
        <p:spPr/>
        <p:txBody>
          <a:bodyPr/>
          <a:lstStyle/>
          <a:p>
            <a:r>
              <a:rPr lang="en-US"/>
              <a:t>Presentation title</a:t>
            </a:r>
            <a:endParaRPr lang="en-US" dirty="0"/>
          </a:p>
        </p:txBody>
      </p:sp>
      <p:sp>
        <p:nvSpPr>
          <p:cNvPr id="8" name="Slide Number Placeholder 7"/>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fld>
            <a:endParaRPr lang="en-US" dirty="0"/>
          </a:p>
        </p:txBody>
      </p:sp>
      <p:sp>
        <p:nvSpPr>
          <p:cNvPr id="32" name="Content Placeholder 5"/>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pic>
        <p:nvPicPr>
          <p:cNvPr id="6" name="Picture 5" descr="A picture containing flower, plant&#10;&#10;Description automatically generate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endParaRPr lang="en-US"/>
          </a:p>
          <a:p>
            <a:pPr lvl="1"/>
            <a:r>
              <a:rPr lang="en-US"/>
              <a:t>Second level</a:t>
            </a:r>
            <a:endParaRPr lang="en-US"/>
          </a:p>
        </p:txBody>
      </p:sp>
      <p:sp>
        <p:nvSpPr>
          <p:cNvPr id="14" name="Footer Placeholder 13"/>
          <p:cNvSpPr>
            <a:spLocks noGrp="1"/>
          </p:cNvSpPr>
          <p:nvPr>
            <p:ph type="ftr" sz="quarter" idx="10"/>
          </p:nvPr>
        </p:nvSpPr>
        <p:spPr/>
        <p:txBody>
          <a:bodyPr/>
          <a:lstStyle/>
          <a:p>
            <a:r>
              <a:rPr lang="en-US"/>
              <a:t>Presentation title</a:t>
            </a:r>
            <a:endParaRPr lang="en-US" dirty="0"/>
          </a:p>
        </p:txBody>
      </p:sp>
      <p:sp>
        <p:nvSpPr>
          <p:cNvPr id="15" name="Slide Number Placeholder 14"/>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Footer Placeholder 5"/>
          <p:cNvSpPr>
            <a:spLocks noGrp="1"/>
          </p:cNvSpPr>
          <p:nvPr>
            <p:ph type="ftr" sz="quarter" idx="10"/>
          </p:nvPr>
        </p:nvSpPr>
        <p:spPr/>
        <p:txBody>
          <a:bodyPr/>
          <a:lstStyle/>
          <a:p>
            <a:r>
              <a:rPr lang="en-US"/>
              <a:t>Presentation title</a:t>
            </a:r>
            <a:endParaRPr lang="en-US" dirty="0"/>
          </a:p>
        </p:txBody>
      </p:sp>
      <p:sp>
        <p:nvSpPr>
          <p:cNvPr id="7" name="Slide Number Placeholder 6"/>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Footer Placeholder 5"/>
          <p:cNvSpPr>
            <a:spLocks noGrp="1"/>
          </p:cNvSpPr>
          <p:nvPr>
            <p:ph type="ftr" sz="quarter" idx="10"/>
          </p:nvPr>
        </p:nvSpPr>
        <p:spPr/>
        <p:txBody>
          <a:bodyPr/>
          <a:lstStyle/>
          <a:p>
            <a:r>
              <a:rPr lang="en-US"/>
              <a:t>Presentation title</a:t>
            </a:r>
            <a:endParaRPr lang="en-US" dirty="0"/>
          </a:p>
        </p:txBody>
      </p:sp>
      <p:sp>
        <p:nvSpPr>
          <p:cNvPr id="7" name="Slide Number Placeholder 6"/>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27" name="Text Placeholder 24"/>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endParaRPr lang="en-US" dirty="0"/>
          </a:p>
        </p:txBody>
      </p:sp>
      <p:sp>
        <p:nvSpPr>
          <p:cNvPr id="28" name="Text Placeholder 24"/>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endParaRPr lang="en-US"/>
          </a:p>
        </p:txBody>
      </p:sp>
      <p:sp>
        <p:nvSpPr>
          <p:cNvPr id="21" name="Text Placeholder 19"/>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endParaRPr lang="en-US"/>
          </a:p>
        </p:txBody>
      </p:sp>
      <p:sp>
        <p:nvSpPr>
          <p:cNvPr id="31" name="Picture Placeholder 17"/>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endParaRPr lang="en-US"/>
          </a:p>
        </p:txBody>
      </p:sp>
      <p:sp>
        <p:nvSpPr>
          <p:cNvPr id="32" name="Text Placeholder 19"/>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endParaRPr lang="en-US"/>
          </a:p>
        </p:txBody>
      </p:sp>
      <p:sp>
        <p:nvSpPr>
          <p:cNvPr id="30" name="Picture Placeholder 17"/>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endParaRPr lang="en-US"/>
          </a:p>
        </p:txBody>
      </p:sp>
      <p:sp>
        <p:nvSpPr>
          <p:cNvPr id="34" name="Text Placeholder 19"/>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endParaRPr lang="en-US"/>
          </a:p>
        </p:txBody>
      </p:sp>
      <p:sp>
        <p:nvSpPr>
          <p:cNvPr id="29" name="Picture Placeholder 17"/>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endParaRPr lang="en-US"/>
          </a:p>
        </p:txBody>
      </p:sp>
      <p:sp>
        <p:nvSpPr>
          <p:cNvPr id="36" name="Text Placeholder 19"/>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endParaRPr lang="en-US"/>
          </a:p>
        </p:txBody>
      </p:sp>
      <p:sp>
        <p:nvSpPr>
          <p:cNvPr id="3" name="Footer Placeholder 2"/>
          <p:cNvSpPr>
            <a:spLocks noGrp="1"/>
          </p:cNvSpPr>
          <p:nvPr>
            <p:ph type="ftr" sz="quarter" idx="10"/>
          </p:nvPr>
        </p:nvSpPr>
        <p:spPr/>
        <p:txBody>
          <a:bodyPr/>
          <a:lstStyle/>
          <a:p>
            <a:r>
              <a:rPr lang="en-US"/>
              <a:t>Presentation title</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endParaRPr lang="en-US"/>
          </a:p>
        </p:txBody>
      </p:sp>
      <p:sp>
        <p:nvSpPr>
          <p:cNvPr id="21" name="Text Placeholder 19"/>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endParaRPr lang="en-US"/>
          </a:p>
        </p:txBody>
      </p:sp>
      <p:sp>
        <p:nvSpPr>
          <p:cNvPr id="46" name="Picture Placeholder 17"/>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endParaRPr lang="en-US"/>
          </a:p>
        </p:txBody>
      </p:sp>
      <p:sp>
        <p:nvSpPr>
          <p:cNvPr id="44" name="Text Placeholder 19"/>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endParaRPr lang="en-US"/>
          </a:p>
        </p:txBody>
      </p:sp>
      <p:sp>
        <p:nvSpPr>
          <p:cNvPr id="31" name="Picture Placeholder 17"/>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endParaRPr lang="en-US"/>
          </a:p>
        </p:txBody>
      </p:sp>
      <p:sp>
        <p:nvSpPr>
          <p:cNvPr id="32" name="Text Placeholder 19"/>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endParaRPr lang="en-US"/>
          </a:p>
        </p:txBody>
      </p:sp>
      <p:sp>
        <p:nvSpPr>
          <p:cNvPr id="16" name="Picture Placeholder 17"/>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endParaRPr lang="en-US"/>
          </a:p>
        </p:txBody>
      </p:sp>
      <p:sp>
        <p:nvSpPr>
          <p:cNvPr id="18" name="Text Placeholder 19"/>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endParaRPr lang="en-US"/>
          </a:p>
        </p:txBody>
      </p:sp>
      <p:sp>
        <p:nvSpPr>
          <p:cNvPr id="30" name="Picture Placeholder 17"/>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endParaRPr lang="en-US"/>
          </a:p>
        </p:txBody>
      </p:sp>
      <p:sp>
        <p:nvSpPr>
          <p:cNvPr id="34" name="Text Placeholder 19"/>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endParaRPr lang="en-US"/>
          </a:p>
        </p:txBody>
      </p:sp>
      <p:sp>
        <p:nvSpPr>
          <p:cNvPr id="14" name="Picture Placeholder 17"/>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endParaRPr lang="en-US"/>
          </a:p>
        </p:txBody>
      </p:sp>
      <p:sp>
        <p:nvSpPr>
          <p:cNvPr id="25" name="Text Placeholder 19"/>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endParaRPr lang="en-US"/>
          </a:p>
        </p:txBody>
      </p:sp>
      <p:sp>
        <p:nvSpPr>
          <p:cNvPr id="29" name="Picture Placeholder 17"/>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endParaRPr lang="en-US"/>
          </a:p>
        </p:txBody>
      </p:sp>
      <p:sp>
        <p:nvSpPr>
          <p:cNvPr id="36" name="Text Placeholder 19"/>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endParaRPr lang="en-US"/>
          </a:p>
        </p:txBody>
      </p:sp>
      <p:sp>
        <p:nvSpPr>
          <p:cNvPr id="47" name="Picture Placeholder 17"/>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endParaRPr lang="en-US"/>
          </a:p>
        </p:txBody>
      </p:sp>
      <p:sp>
        <p:nvSpPr>
          <p:cNvPr id="41" name="Text Placeholder 19"/>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endParaRPr lang="en-US"/>
          </a:p>
        </p:txBody>
      </p:sp>
      <p:sp>
        <p:nvSpPr>
          <p:cNvPr id="3" name="Footer Placeholder 2"/>
          <p:cNvSpPr>
            <a:spLocks noGrp="1"/>
          </p:cNvSpPr>
          <p:nvPr>
            <p:ph type="ftr" sz="quarter" idx="10"/>
          </p:nvPr>
        </p:nvSpPr>
        <p:spPr/>
        <p:txBody>
          <a:bodyPr/>
          <a:lstStyle/>
          <a:p>
            <a:r>
              <a:rPr lang="en-US"/>
              <a:t>Presentation title</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Developing a Vehicle Insurance App</a:t>
            </a:r>
            <a:endParaRPr lang="en-US" dirty="0"/>
          </a:p>
        </p:txBody>
      </p:sp>
      <p:sp>
        <p:nvSpPr>
          <p:cNvPr id="3" name="Subtitle 2"/>
          <p:cNvSpPr>
            <a:spLocks noGrp="1"/>
          </p:cNvSpPr>
          <p:nvPr>
            <p:ph type="subTitle" idx="1"/>
          </p:nvPr>
        </p:nvSpPr>
        <p:spPr>
          <a:xfrm>
            <a:off x="4596384" y="1993392"/>
            <a:ext cx="2999232" cy="438912"/>
          </a:xfrm>
        </p:spPr>
        <p:txBody>
          <a:bodyPr>
            <a:normAutofit fontScale="90000"/>
          </a:bodyPr>
          <a:lstStyle/>
          <a:p>
            <a:r>
              <a:rPr lang="en-IN" altLang="en-US" b="1" dirty="0"/>
              <a:t>Rajitha</a:t>
            </a:r>
            <a:endParaRPr lang="en-IN" altLang="en-US" b="1" dirty="0"/>
          </a:p>
        </p:txBody>
      </p:sp>
      <p:sp>
        <p:nvSpPr>
          <p:cNvPr id="4" name="Text Box 3"/>
          <p:cNvSpPr txBox="1"/>
          <p:nvPr/>
        </p:nvSpPr>
        <p:spPr>
          <a:xfrm>
            <a:off x="6943725" y="2233930"/>
            <a:ext cx="4064000" cy="368300"/>
          </a:xfrm>
          <a:prstGeom prst="rect">
            <a:avLst/>
          </a:prstGeom>
          <a:noFill/>
        </p:spPr>
        <p:txBody>
          <a:bodyPr wrap="squar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Enhancements</a:t>
            </a:r>
            <a:endParaRPr lang="en-IN" dirty="0"/>
          </a:p>
        </p:txBody>
      </p:sp>
      <p:sp>
        <p:nvSpPr>
          <p:cNvPr id="3" name="Footer Placeholder 2"/>
          <p:cNvSpPr>
            <a:spLocks noGrp="1"/>
          </p:cNvSpPr>
          <p:nvPr>
            <p:ph type="ftr" sz="quarter" idx="10"/>
          </p:nvPr>
        </p:nvSpPr>
        <p:spPr/>
        <p:txBody>
          <a:bodyPr/>
          <a:lstStyle/>
          <a:p>
            <a:r>
              <a:rPr lang="en-US"/>
              <a:t>Presentation title</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fld>
            <a:endParaRPr lang="en-US" dirty="0"/>
          </a:p>
        </p:txBody>
      </p:sp>
      <p:sp>
        <p:nvSpPr>
          <p:cNvPr id="6" name="Rectangle 1"/>
          <p:cNvSpPr>
            <a:spLocks noGrp="1" noChangeArrowheads="1"/>
          </p:cNvSpPr>
          <p:nvPr>
            <p:ph sz="quarter" idx="12"/>
          </p:nvPr>
        </p:nvSpPr>
        <p:spPr bwMode="auto">
          <a:xfrm>
            <a:off x="975359" y="2413110"/>
            <a:ext cx="988514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Gill Sans Nova Light (Body)"/>
              </a:rPr>
              <a:t>Enhanced Security:</a:t>
            </a:r>
            <a:r>
              <a:rPr kumimoji="0" lang="en-US" altLang="en-US" sz="2400" b="0" i="0" u="none" strike="noStrike" cap="none" normalizeH="0" baseline="0" dirty="0">
                <a:ln>
                  <a:noFill/>
                </a:ln>
                <a:solidFill>
                  <a:schemeClr val="tx1"/>
                </a:solidFill>
                <a:effectLst/>
                <a:latin typeface="Gill Sans Nova Light (Body)"/>
              </a:rPr>
              <a:t> Implementing OAuth or more secure authentication methods.</a:t>
            </a:r>
            <a:endParaRPr kumimoji="0" lang="en-US" altLang="en-US" sz="2400" b="0"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Gill Sans Nova Light (Body)"/>
              </a:rPr>
              <a:t>Additional Features:</a:t>
            </a:r>
            <a:r>
              <a:rPr kumimoji="0" lang="en-US" altLang="en-US" sz="2400" b="0" i="0" u="none" strike="noStrike" cap="none" normalizeH="0" baseline="0" dirty="0">
                <a:ln>
                  <a:noFill/>
                </a:ln>
                <a:solidFill>
                  <a:schemeClr val="tx1"/>
                </a:solidFill>
                <a:effectLst/>
                <a:latin typeface="Gill Sans Nova Light (Body)"/>
              </a:rPr>
              <a:t> Adding more insurance plan options and integration with insurance providers.</a:t>
            </a:r>
            <a:endParaRPr kumimoji="0" lang="en-US" altLang="en-US" sz="2400" b="0"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Gill Sans Nova Light (Body)"/>
              </a:rPr>
              <a:t>UI/UX Improvements:</a:t>
            </a:r>
            <a:r>
              <a:rPr kumimoji="0" lang="en-US" altLang="en-US" sz="2400" b="0" i="0" u="none" strike="noStrike" cap="none" normalizeH="0" baseline="0" dirty="0">
                <a:ln>
                  <a:noFill/>
                </a:ln>
                <a:solidFill>
                  <a:schemeClr val="tx1"/>
                </a:solidFill>
                <a:effectLst/>
                <a:latin typeface="Gill Sans Nova Light (Body)"/>
              </a:rPr>
              <a:t> Enhancing the app’s look and feel .</a:t>
            </a:r>
            <a:endParaRPr kumimoji="0" lang="en-US" altLang="en-US" sz="2400" b="0" i="0" u="none" strike="noStrike" cap="none" normalizeH="0" baseline="0" dirty="0">
              <a:ln>
                <a:noFill/>
              </a:ln>
              <a:solidFill>
                <a:schemeClr val="tx1"/>
              </a:solidFill>
              <a:effectLst/>
              <a:latin typeface="Gill Sans Nova Light (Bod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3643" y="1234948"/>
            <a:ext cx="8695944" cy="1325880"/>
          </a:xfrm>
        </p:spPr>
        <p:txBody>
          <a:bodyPr/>
          <a:lstStyle/>
          <a:p>
            <a:r>
              <a:rPr lang="en-US" dirty="0">
                <a:solidFill>
                  <a:schemeClr val="accent3"/>
                </a:solidFill>
                <a:latin typeface="Baskerville Old Face" panose="02020602080505020303" pitchFamily="18" charset="77"/>
              </a:rPr>
              <a:t>Summary</a:t>
            </a:r>
            <a:r>
              <a:rPr lang="en-US" dirty="0">
                <a:solidFill>
                  <a:schemeClr val="accent3"/>
                </a:solidFill>
              </a:rPr>
              <a:t> </a:t>
            </a:r>
            <a:endParaRPr lang="en-US" dirty="0"/>
          </a:p>
        </p:txBody>
      </p:sp>
      <p:sp>
        <p:nvSpPr>
          <p:cNvPr id="3" name="Content Placeholder 2"/>
          <p:cNvSpPr>
            <a:spLocks noGrp="1"/>
          </p:cNvSpPr>
          <p:nvPr>
            <p:ph idx="1"/>
          </p:nvPr>
        </p:nvSpPr>
        <p:spPr/>
        <p:txBody>
          <a:bodyPr/>
          <a:lstStyle/>
          <a:p>
            <a:pPr marL="0" indent="0" algn="just">
              <a:lnSpc>
                <a:spcPct val="100000"/>
              </a:lnSpc>
              <a:buNone/>
            </a:pPr>
            <a:r>
              <a:rPr lang="en-US" dirty="0"/>
              <a:t>The developed Android application serves as a comprehensive vehicle insurance management tool, designed to facilitate seamless user interaction and efficient insurance plan management. Key features include user authentication, registration, claims management, and user profile customization. The application leverages technologies such as Android SDK, Java programming language, Volley library for network communication, and JSON for data exchange.</a:t>
            </a:r>
            <a:endParaRPr lang="en-US" dirty="0">
              <a:solidFill>
                <a:schemeClr val="accent3"/>
              </a:solidFill>
              <a:cs typeface="Calibri" panose="020F0502020204030204"/>
            </a:endParaRPr>
          </a:p>
        </p:txBody>
      </p:sp>
      <p:sp>
        <p:nvSpPr>
          <p:cNvPr id="4" name="Footer Placeholder 3"/>
          <p:cNvSpPr>
            <a:spLocks noGrp="1"/>
          </p:cNvSpPr>
          <p:nvPr>
            <p:ph type="ftr" sz="quarter" idx="10"/>
          </p:nvPr>
        </p:nvSpPr>
        <p:spPr/>
        <p:txBody>
          <a:bodyPr/>
          <a:lstStyle/>
          <a:p>
            <a:r>
              <a:rPr lang="en-US"/>
              <a:t>Presentation title</a:t>
            </a:r>
            <a:endParaRPr lang="en-US" dirty="0"/>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043930" y="978408"/>
            <a:ext cx="4888990" cy="1364546"/>
          </a:xfrm>
        </p:spPr>
        <p:txBody>
          <a:bodyPr>
            <a:normAutofit/>
          </a:bodyPr>
          <a:lstStyle/>
          <a:p>
            <a:r>
              <a:rPr lang="en-IN" dirty="0"/>
              <a:t>Technologies Used:</a:t>
            </a:r>
            <a:endParaRPr lang="en-US" dirty="0">
              <a:solidFill>
                <a:schemeClr val="accent3"/>
              </a:solidFill>
              <a:latin typeface="Baskerville Old Face" panose="02020602080505020303" pitchFamily="18" charset="77"/>
            </a:endParaRPr>
          </a:p>
        </p:txBody>
      </p:sp>
      <p:sp>
        <p:nvSpPr>
          <p:cNvPr id="4" name="Text Placeholder 3"/>
          <p:cNvSpPr>
            <a:spLocks noGrp="1"/>
          </p:cNvSpPr>
          <p:nvPr>
            <p:ph type="body" sz="quarter" idx="13"/>
          </p:nvPr>
        </p:nvSpPr>
        <p:spPr/>
        <p:txBody>
          <a:bodyPr/>
          <a:lstStyle/>
          <a:p>
            <a:r>
              <a:rPr lang="en-US" dirty="0"/>
              <a:t>A</a:t>
            </a:r>
            <a:endParaRPr lang="en-US" dirty="0"/>
          </a:p>
        </p:txBody>
      </p:sp>
      <p:pic>
        <p:nvPicPr>
          <p:cNvPr id="10" name="Picture 9" descr="Floral leaf accen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fld>
            <a:endParaRPr lang="en-US" dirty="0"/>
          </a:p>
        </p:txBody>
      </p:sp>
      <p:sp>
        <p:nvSpPr>
          <p:cNvPr id="13" name="Rectangle 6"/>
          <p:cNvSpPr>
            <a:spLocks noGrp="1" noChangeArrowheads="1"/>
          </p:cNvSpPr>
          <p:nvPr>
            <p:ph sz="quarter" idx="4"/>
          </p:nvPr>
        </p:nvSpPr>
        <p:spPr bwMode="auto">
          <a:xfrm>
            <a:off x="7043930" y="2090172"/>
            <a:ext cx="514807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i="0" u="none" strike="noStrike" cap="none" normalizeH="0" baseline="0" dirty="0">
                <a:ln>
                  <a:noFill/>
                </a:ln>
                <a:solidFill>
                  <a:schemeClr val="tx1"/>
                </a:solidFill>
                <a:effectLst/>
                <a:latin typeface="Gill Sans Nova Light (Body)"/>
              </a:rPr>
              <a:t>Android SDK</a:t>
            </a:r>
            <a:endParaRPr kumimoji="0" lang="en-US" altLang="en-US"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i="0" u="none" strike="noStrike" cap="none" normalizeH="0" baseline="0" dirty="0">
                <a:ln>
                  <a:noFill/>
                </a:ln>
                <a:solidFill>
                  <a:schemeClr val="tx1"/>
                </a:solidFill>
                <a:effectLst/>
                <a:latin typeface="Gill Sans Nova Light (Body)"/>
              </a:rPr>
              <a:t>Java</a:t>
            </a:r>
            <a:endParaRPr kumimoji="0" lang="en-US" altLang="en-US"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i="0" u="none" strike="noStrike" cap="none" normalizeH="0" baseline="0" dirty="0">
                <a:ln>
                  <a:noFill/>
                </a:ln>
                <a:solidFill>
                  <a:schemeClr val="tx1"/>
                </a:solidFill>
                <a:effectLst/>
                <a:latin typeface="Gill Sans Nova Light (Body)"/>
              </a:rPr>
              <a:t>Volley Library (for network requests)</a:t>
            </a:r>
            <a:endParaRPr kumimoji="0" lang="en-US" altLang="en-US"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i="0" u="none" strike="noStrike" cap="none" normalizeH="0" baseline="0" dirty="0">
                <a:ln>
                  <a:noFill/>
                </a:ln>
                <a:solidFill>
                  <a:schemeClr val="tx1"/>
                </a:solidFill>
                <a:effectLst/>
                <a:latin typeface="Gill Sans Nova Light (Body)"/>
              </a:rPr>
              <a:t>JSON (for data exchange)</a:t>
            </a:r>
            <a:endParaRPr kumimoji="0" lang="en-US" altLang="en-US"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i="0" u="none" strike="noStrike" cap="none" normalizeH="0" baseline="0" dirty="0">
                <a:ln>
                  <a:noFill/>
                </a:ln>
                <a:solidFill>
                  <a:schemeClr val="tx1"/>
                </a:solidFill>
                <a:effectLst/>
                <a:latin typeface="Gill Sans Nova Light (Body)"/>
              </a:rPr>
              <a:t>Android Studio (IDE) </a:t>
            </a:r>
            <a:endParaRPr kumimoji="0" lang="en-US" altLang="en-US"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pPr>
            <a:r>
              <a:rPr lang="en-US" altLang="en-US" dirty="0">
                <a:solidFill>
                  <a:schemeClr val="tx1"/>
                </a:solidFill>
                <a:latin typeface="Gill Sans Nova Light (Body)"/>
              </a:rPr>
              <a:t>Node JS</a:t>
            </a:r>
            <a:endParaRPr lang="en-US" altLang="en-US" dirty="0">
              <a:solidFill>
                <a:schemeClr val="tx1"/>
              </a:solidFill>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i="0" u="none" strike="noStrike" cap="none" normalizeH="0" baseline="0" dirty="0">
                <a:ln>
                  <a:noFill/>
                </a:ln>
                <a:solidFill>
                  <a:schemeClr val="tx1"/>
                </a:solidFill>
                <a:effectLst/>
                <a:latin typeface="Gill Sans Nova Light (Body)"/>
              </a:rPr>
              <a:t>Mongo Db</a:t>
            </a:r>
            <a:endParaRPr kumimoji="0" lang="en-US" altLang="en-US" i="0" u="none" strike="noStrike" cap="none" normalizeH="0" baseline="0" dirty="0">
              <a:ln>
                <a:noFill/>
              </a:ln>
              <a:solidFill>
                <a:schemeClr val="tx1"/>
              </a:solidFill>
              <a:effectLst/>
              <a:latin typeface="Gill Sans Nova Light (Bod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3448" y="1325753"/>
            <a:ext cx="8695944" cy="1325880"/>
          </a:xfrm>
        </p:spPr>
        <p:txBody>
          <a:bodyPr/>
          <a:lstStyle/>
          <a:p>
            <a:r>
              <a:rPr lang="en-IN" dirty="0"/>
              <a:t>Introduction to the Application</a:t>
            </a:r>
            <a:endParaRPr lang="en-US" dirty="0"/>
          </a:p>
        </p:txBody>
      </p:sp>
      <p:sp>
        <p:nvSpPr>
          <p:cNvPr id="3" name="Content Placeholder 2"/>
          <p:cNvSpPr>
            <a:spLocks noGrp="1"/>
          </p:cNvSpPr>
          <p:nvPr>
            <p:ph idx="1"/>
          </p:nvPr>
        </p:nvSpPr>
        <p:spPr/>
        <p:txBody>
          <a:bodyPr/>
          <a:lstStyle/>
          <a:p>
            <a:r>
              <a:rPr lang="en-US" dirty="0"/>
              <a:t>Provide users with insurance plan options and claims management.</a:t>
            </a:r>
            <a:endParaRPr lang="en-US" dirty="0"/>
          </a:p>
        </p:txBody>
      </p:sp>
      <p:sp>
        <p:nvSpPr>
          <p:cNvPr id="4" name="Footer Placeholder 3"/>
          <p:cNvSpPr>
            <a:spLocks noGrp="1"/>
          </p:cNvSpPr>
          <p:nvPr>
            <p:ph type="ftr" sz="quarter" idx="10"/>
          </p:nvPr>
        </p:nvSpPr>
        <p:spPr/>
        <p:txBody>
          <a:bodyPr/>
          <a:lstStyle/>
          <a:p>
            <a:r>
              <a:rPr lang="en-US"/>
              <a:t>Presentation title</a:t>
            </a:r>
            <a:endParaRPr lang="en-US" dirty="0"/>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 Screens Overview</a:t>
            </a:r>
            <a:endParaRPr lang="en-US" dirty="0"/>
          </a:p>
        </p:txBody>
      </p:sp>
      <p:sp>
        <p:nvSpPr>
          <p:cNvPr id="3" name="Text Placeholder 2"/>
          <p:cNvSpPr>
            <a:spLocks noGrp="1"/>
          </p:cNvSpPr>
          <p:nvPr>
            <p:ph type="body" idx="1"/>
          </p:nvPr>
        </p:nvSpPr>
        <p:spPr/>
        <p:txBody>
          <a:bodyPr>
            <a:normAutofit/>
          </a:bodyPr>
          <a:lstStyle/>
          <a:p>
            <a:r>
              <a:rPr lang="en-IN" sz="2400" dirty="0"/>
              <a:t>Login Screen:</a:t>
            </a:r>
            <a:endParaRPr lang="en-US" sz="2400" dirty="0"/>
          </a:p>
        </p:txBody>
      </p:sp>
      <p:sp>
        <p:nvSpPr>
          <p:cNvPr id="5" name="Text Placeholder 4"/>
          <p:cNvSpPr>
            <a:spLocks noGrp="1"/>
          </p:cNvSpPr>
          <p:nvPr>
            <p:ph type="body" sz="quarter" idx="3"/>
          </p:nvPr>
        </p:nvSpPr>
        <p:spPr/>
        <p:txBody>
          <a:bodyPr>
            <a:normAutofit/>
          </a:bodyPr>
          <a:lstStyle/>
          <a:p>
            <a:pPr marL="0" indent="0">
              <a:buFont typeface="Arial" panose="020B0604020202020204" pitchFamily="34" charset="0"/>
              <a:buNone/>
            </a:pPr>
            <a:r>
              <a:rPr lang="en-IN" sz="2400" dirty="0"/>
              <a:t>Registration Screen:</a:t>
            </a:r>
            <a:endParaRPr lang="en-US" sz="2400" dirty="0">
              <a:solidFill>
                <a:schemeClr val="accent3"/>
              </a:solidFill>
              <a:latin typeface="Baskerville Old Face" panose="02020602080505020303" pitchFamily="18" charset="77"/>
              <a:ea typeface="Baskerville" panose="02020502070401020303" pitchFamily="18" charset="0"/>
            </a:endParaRPr>
          </a:p>
        </p:txBody>
      </p:sp>
      <p:sp>
        <p:nvSpPr>
          <p:cNvPr id="9" name="Text Placeholder 8"/>
          <p:cNvSpPr>
            <a:spLocks noGrp="1"/>
          </p:cNvSpPr>
          <p:nvPr>
            <p:ph type="body" sz="quarter" idx="13"/>
          </p:nvPr>
        </p:nvSpPr>
        <p:spPr/>
        <p:txBody>
          <a:bodyPr>
            <a:normAutofit/>
          </a:bodyPr>
          <a:lstStyle/>
          <a:p>
            <a:pPr marL="0" indent="0">
              <a:buNone/>
            </a:pPr>
            <a:r>
              <a:rPr lang="en-IN" sz="2400" dirty="0"/>
              <a:t>Home Screen:</a:t>
            </a:r>
            <a:endParaRPr lang="en-US" sz="2400" dirty="0">
              <a:solidFill>
                <a:schemeClr val="accent3"/>
              </a:solidFill>
              <a:latin typeface="Baskerville Old Face" panose="02020602080505020303" pitchFamily="18" charset="77"/>
              <a:ea typeface="Baskerville" panose="02020502070401020303" pitchFamily="18" charset="0"/>
            </a:endParaRPr>
          </a:p>
        </p:txBody>
      </p:sp>
      <p:sp>
        <p:nvSpPr>
          <p:cNvPr id="10" name="Content Placeholder 9"/>
          <p:cNvSpPr>
            <a:spLocks noGrp="1"/>
          </p:cNvSpPr>
          <p:nvPr>
            <p:ph sz="quarter" idx="14"/>
          </p:nvPr>
        </p:nvSpPr>
        <p:spPr>
          <a:xfrm>
            <a:off x="7909560" y="2875983"/>
            <a:ext cx="3068212" cy="1349326"/>
          </a:xfrm>
        </p:spPr>
        <p:txBody>
          <a:bodyPr>
            <a:normAutofit/>
          </a:bodyPr>
          <a:lstStyle/>
          <a:p>
            <a:r>
              <a:rPr lang="en-US" sz="2400" dirty="0"/>
              <a:t>Navigation buttons for profile, claims, settings, and logout</a:t>
            </a:r>
            <a:endParaRPr lang="en-US" sz="2400" dirty="0">
              <a:solidFill>
                <a:schemeClr val="accent3"/>
              </a:solidFill>
              <a:latin typeface="Gill Sans Nova Light" panose="020F0302020204030204" pitchFamily="34" charset="0"/>
              <a:cs typeface="Gill Sans Light" panose="020B0302020104020203" pitchFamily="34" charset="-79"/>
            </a:endParaRPr>
          </a:p>
        </p:txBody>
      </p:sp>
      <p:sp>
        <p:nvSpPr>
          <p:cNvPr id="7" name="Footer Placeholder 6"/>
          <p:cNvSpPr>
            <a:spLocks noGrp="1"/>
          </p:cNvSpPr>
          <p:nvPr>
            <p:ph type="ftr" sz="quarter" idx="11"/>
          </p:nvPr>
        </p:nvSpPr>
        <p:spPr/>
        <p:txBody>
          <a:bodyPr/>
          <a:lstStyle/>
          <a:p>
            <a:r>
              <a:rPr lang="en-US"/>
              <a:t>Presentation title</a:t>
            </a:r>
            <a:endParaRPr lang="en-US" dirty="0"/>
          </a:p>
        </p:txBody>
      </p:sp>
      <p:sp>
        <p:nvSpPr>
          <p:cNvPr id="8" name="Slide Number Placeholder 7"/>
          <p:cNvSpPr>
            <a:spLocks noGrp="1"/>
          </p:cNvSpPr>
          <p:nvPr>
            <p:ph type="sldNum" sz="quarter" idx="12"/>
          </p:nvPr>
        </p:nvSpPr>
        <p:spPr/>
        <p:txBody>
          <a:bodyPr/>
          <a:lstStyle/>
          <a:p>
            <a:fld id="{294A09A9-5501-47C1-A89A-A340965A2BE2}" type="slidenum">
              <a:rPr lang="en-US" smtClean="0"/>
            </a:fld>
            <a:endParaRPr lang="en-US" dirty="0"/>
          </a:p>
        </p:txBody>
      </p:sp>
      <p:sp>
        <p:nvSpPr>
          <p:cNvPr id="13" name="Rectangle 3"/>
          <p:cNvSpPr>
            <a:spLocks noGrp="1" noChangeArrowheads="1"/>
          </p:cNvSpPr>
          <p:nvPr>
            <p:ph sz="half" idx="2"/>
          </p:nvPr>
        </p:nvSpPr>
        <p:spPr bwMode="auto">
          <a:xfrm>
            <a:off x="1124712" y="2410133"/>
            <a:ext cx="283768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latin typeface="Gill Sans Nova Light (Body)"/>
              </a:rPr>
              <a:t>Username and Password fields</a:t>
            </a:r>
            <a:endParaRPr kumimoji="0" lang="en-US" altLang="en-US" sz="2400" b="0"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latin typeface="Gill Sans Nova Light (Body)"/>
              </a:rPr>
              <a:t>Login and Registration buttons </a:t>
            </a:r>
            <a:endParaRPr kumimoji="0" lang="en-US" altLang="en-US" sz="2400" b="0" i="0" u="none" strike="noStrike" cap="none" normalizeH="0" baseline="0" dirty="0">
              <a:ln>
                <a:noFill/>
              </a:ln>
              <a:solidFill>
                <a:schemeClr val="tx1"/>
              </a:solidFill>
              <a:effectLst/>
              <a:latin typeface="Gill Sans Nova Light (Body)"/>
            </a:endParaRPr>
          </a:p>
        </p:txBody>
      </p:sp>
      <p:sp>
        <p:nvSpPr>
          <p:cNvPr id="16" name="Rectangle 4"/>
          <p:cNvSpPr>
            <a:spLocks noGrp="1" noChangeArrowheads="1"/>
          </p:cNvSpPr>
          <p:nvPr>
            <p:ph sz="quarter" idx="4"/>
          </p:nvPr>
        </p:nvSpPr>
        <p:spPr bwMode="auto">
          <a:xfrm>
            <a:off x="4498848" y="2473512"/>
            <a:ext cx="272009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latin typeface="Gill Sans Nova Light (Body)"/>
              </a:rPr>
              <a:t>Email and Password fields</a:t>
            </a:r>
            <a:endParaRPr kumimoji="0" lang="en-US" altLang="en-US" sz="2400" b="0"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latin typeface="Gill Sans Nova Light (Body)"/>
              </a:rPr>
              <a:t>Register button </a:t>
            </a:r>
            <a:endParaRPr kumimoji="0" lang="en-US" altLang="en-US" sz="2400" b="0" i="0" u="none" strike="noStrike" cap="none" normalizeH="0" baseline="0" dirty="0">
              <a:ln>
                <a:noFill/>
              </a:ln>
              <a:solidFill>
                <a:schemeClr val="tx1"/>
              </a:solidFill>
              <a:effectLst/>
              <a:latin typeface="Gill Sans Nova Light (Bod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 Screens Overview</a:t>
            </a:r>
            <a:endParaRPr lang="en-IN" dirty="0"/>
          </a:p>
        </p:txBody>
      </p:sp>
      <p:sp>
        <p:nvSpPr>
          <p:cNvPr id="3" name="Text Placeholder 2"/>
          <p:cNvSpPr>
            <a:spLocks noGrp="1"/>
          </p:cNvSpPr>
          <p:nvPr>
            <p:ph type="body" idx="1"/>
          </p:nvPr>
        </p:nvSpPr>
        <p:spPr/>
        <p:txBody>
          <a:bodyPr>
            <a:normAutofit/>
          </a:bodyPr>
          <a:lstStyle/>
          <a:p>
            <a:r>
              <a:rPr lang="en-IN" sz="2400" dirty="0"/>
              <a:t>Claims Screen:</a:t>
            </a:r>
            <a:endParaRPr lang="en-IN" sz="2400" dirty="0"/>
          </a:p>
        </p:txBody>
      </p:sp>
      <p:sp>
        <p:nvSpPr>
          <p:cNvPr id="4" name="Content Placeholder 3"/>
          <p:cNvSpPr>
            <a:spLocks noGrp="1"/>
          </p:cNvSpPr>
          <p:nvPr>
            <p:ph sz="half" idx="2"/>
          </p:nvPr>
        </p:nvSpPr>
        <p:spPr/>
        <p:txBody>
          <a:bodyPr>
            <a:normAutofit/>
          </a:bodyPr>
          <a:lstStyle/>
          <a:p>
            <a:r>
              <a:rPr lang="en-US" sz="2400" dirty="0"/>
              <a:t>Buttons for different types of claims (all plans, third party, own damage, trending plans)</a:t>
            </a:r>
            <a:endParaRPr lang="en-IN" sz="2400" dirty="0"/>
          </a:p>
        </p:txBody>
      </p:sp>
      <p:sp>
        <p:nvSpPr>
          <p:cNvPr id="5" name="Text Placeholder 4"/>
          <p:cNvSpPr>
            <a:spLocks noGrp="1"/>
          </p:cNvSpPr>
          <p:nvPr>
            <p:ph type="body" sz="quarter" idx="3"/>
          </p:nvPr>
        </p:nvSpPr>
        <p:spPr/>
        <p:txBody>
          <a:bodyPr>
            <a:normAutofit/>
          </a:bodyPr>
          <a:lstStyle/>
          <a:p>
            <a:r>
              <a:rPr lang="en-IN" sz="2400" dirty="0"/>
              <a:t>All Plans Screen:</a:t>
            </a:r>
            <a:endParaRPr lang="en-IN" sz="2400" dirty="0"/>
          </a:p>
        </p:txBody>
      </p:sp>
      <p:sp>
        <p:nvSpPr>
          <p:cNvPr id="6" name="Content Placeholder 5"/>
          <p:cNvSpPr>
            <a:spLocks noGrp="1"/>
          </p:cNvSpPr>
          <p:nvPr>
            <p:ph sz="quarter" idx="4"/>
          </p:nvPr>
        </p:nvSpPr>
        <p:spPr/>
        <p:txBody>
          <a:bodyPr>
            <a:normAutofit/>
          </a:bodyPr>
          <a:lstStyle/>
          <a:p>
            <a:r>
              <a:rPr lang="en-US" sz="2400" dirty="0"/>
              <a:t>Checkboxes for selecting insurance plans</a:t>
            </a:r>
            <a:endParaRPr lang="en-IN" sz="2400" dirty="0"/>
          </a:p>
        </p:txBody>
      </p:sp>
      <p:sp>
        <p:nvSpPr>
          <p:cNvPr id="7" name="Footer Placeholder 6"/>
          <p:cNvSpPr>
            <a:spLocks noGrp="1"/>
          </p:cNvSpPr>
          <p:nvPr>
            <p:ph type="ftr" sz="quarter" idx="11"/>
          </p:nvPr>
        </p:nvSpPr>
        <p:spPr/>
        <p:txBody>
          <a:bodyPr/>
          <a:lstStyle/>
          <a:p>
            <a:r>
              <a:rPr lang="en-US"/>
              <a:t>Presentation title</a:t>
            </a:r>
            <a:endParaRPr lang="en-US" dirty="0"/>
          </a:p>
        </p:txBody>
      </p:sp>
      <p:sp>
        <p:nvSpPr>
          <p:cNvPr id="8" name="Slide Number Placeholder 7"/>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 Flow</a:t>
            </a:r>
            <a:endParaRPr lang="en-IN" dirty="0"/>
          </a:p>
        </p:txBody>
      </p:sp>
      <p:sp>
        <p:nvSpPr>
          <p:cNvPr id="3" name="Text Placeholder 2"/>
          <p:cNvSpPr>
            <a:spLocks noGrp="1"/>
          </p:cNvSpPr>
          <p:nvPr>
            <p:ph type="body" idx="1"/>
          </p:nvPr>
        </p:nvSpPr>
        <p:spPr/>
        <p:txBody>
          <a:bodyPr>
            <a:normAutofit/>
          </a:bodyPr>
          <a:lstStyle/>
          <a:p>
            <a:r>
              <a:rPr lang="en-IN" sz="2400" dirty="0"/>
              <a:t>Login to Home Screen:</a:t>
            </a:r>
            <a:endParaRPr lang="en-IN" sz="2400" dirty="0"/>
          </a:p>
        </p:txBody>
      </p:sp>
      <p:sp>
        <p:nvSpPr>
          <p:cNvPr id="4" name="Content Placeholder 3"/>
          <p:cNvSpPr>
            <a:spLocks noGrp="1"/>
          </p:cNvSpPr>
          <p:nvPr>
            <p:ph sz="half" idx="2"/>
          </p:nvPr>
        </p:nvSpPr>
        <p:spPr/>
        <p:txBody>
          <a:bodyPr>
            <a:normAutofit/>
          </a:bodyPr>
          <a:lstStyle/>
          <a:p>
            <a:r>
              <a:rPr lang="en-US" sz="2400" dirty="0"/>
              <a:t>Successful login redirects to the Home screen, With Email id and password.</a:t>
            </a:r>
            <a:endParaRPr lang="en-IN" sz="2400" dirty="0"/>
          </a:p>
        </p:txBody>
      </p:sp>
      <p:sp>
        <p:nvSpPr>
          <p:cNvPr id="5" name="Text Placeholder 4"/>
          <p:cNvSpPr>
            <a:spLocks noGrp="1"/>
          </p:cNvSpPr>
          <p:nvPr>
            <p:ph type="body" sz="quarter" idx="3"/>
          </p:nvPr>
        </p:nvSpPr>
        <p:spPr/>
        <p:txBody>
          <a:bodyPr>
            <a:normAutofit/>
          </a:bodyPr>
          <a:lstStyle/>
          <a:p>
            <a:r>
              <a:rPr lang="en-IN" sz="2400" dirty="0"/>
              <a:t>Registration</a:t>
            </a:r>
            <a:endParaRPr lang="en-IN" sz="2400" dirty="0"/>
          </a:p>
        </p:txBody>
      </p:sp>
      <p:sp>
        <p:nvSpPr>
          <p:cNvPr id="6" name="Content Placeholder 5"/>
          <p:cNvSpPr>
            <a:spLocks noGrp="1"/>
          </p:cNvSpPr>
          <p:nvPr>
            <p:ph sz="quarter" idx="4"/>
          </p:nvPr>
        </p:nvSpPr>
        <p:spPr/>
        <p:txBody>
          <a:bodyPr>
            <a:normAutofit/>
          </a:bodyPr>
          <a:lstStyle/>
          <a:p>
            <a:r>
              <a:rPr lang="en-US" sz="2400" dirty="0"/>
              <a:t>New users can register via the registration screen, With Email id and password.</a:t>
            </a:r>
            <a:endParaRPr lang="en-IN" sz="2400" dirty="0"/>
          </a:p>
        </p:txBody>
      </p:sp>
      <p:sp>
        <p:nvSpPr>
          <p:cNvPr id="7" name="Footer Placeholder 6"/>
          <p:cNvSpPr>
            <a:spLocks noGrp="1"/>
          </p:cNvSpPr>
          <p:nvPr>
            <p:ph type="ftr" sz="quarter" idx="11"/>
          </p:nvPr>
        </p:nvSpPr>
        <p:spPr/>
        <p:txBody>
          <a:bodyPr/>
          <a:lstStyle/>
          <a:p>
            <a:r>
              <a:rPr lang="en-US"/>
              <a:t>Presentation title</a:t>
            </a:r>
            <a:endParaRPr lang="en-US" dirty="0"/>
          </a:p>
        </p:txBody>
      </p:sp>
      <p:sp>
        <p:nvSpPr>
          <p:cNvPr id="8" name="Slide Number Placeholder 7"/>
          <p:cNvSpPr>
            <a:spLocks noGrp="1"/>
          </p:cNvSpPr>
          <p:nvPr>
            <p:ph type="sldNum" sz="quarter" idx="12"/>
          </p:nvPr>
        </p:nvSpPr>
        <p:spPr/>
        <p:txBody>
          <a:bodyPr/>
          <a:lstStyle/>
          <a:p>
            <a:fld id="{294A09A9-5501-47C1-A89A-A340965A2BE2}" type="slidenum">
              <a:rPr lang="en-US" smtClean="0"/>
            </a:fld>
            <a:endParaRPr lang="en-US" dirty="0"/>
          </a:p>
        </p:txBody>
      </p:sp>
      <p:sp>
        <p:nvSpPr>
          <p:cNvPr id="9" name="Text Placeholder 8"/>
          <p:cNvSpPr>
            <a:spLocks noGrp="1"/>
          </p:cNvSpPr>
          <p:nvPr>
            <p:ph type="body" sz="quarter" idx="13"/>
          </p:nvPr>
        </p:nvSpPr>
        <p:spPr/>
        <p:txBody>
          <a:bodyPr>
            <a:normAutofit/>
          </a:bodyPr>
          <a:lstStyle/>
          <a:p>
            <a:r>
              <a:rPr lang="en-IN" sz="2400" dirty="0"/>
              <a:t>Navigational Flow</a:t>
            </a:r>
            <a:endParaRPr lang="en-IN" sz="2400" dirty="0"/>
          </a:p>
        </p:txBody>
      </p:sp>
      <p:sp>
        <p:nvSpPr>
          <p:cNvPr id="10" name="Content Placeholder 9"/>
          <p:cNvSpPr>
            <a:spLocks noGrp="1"/>
          </p:cNvSpPr>
          <p:nvPr>
            <p:ph sz="quarter" idx="14"/>
          </p:nvPr>
        </p:nvSpPr>
        <p:spPr/>
        <p:txBody>
          <a:bodyPr>
            <a:normAutofit/>
          </a:bodyPr>
          <a:lstStyle/>
          <a:p>
            <a:r>
              <a:rPr lang="en-US" sz="2400" dirty="0"/>
              <a:t>Users can navigate between Home, Claims, and All Plans screens.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Features</a:t>
            </a:r>
            <a:endParaRPr lang="en-IN" dirty="0"/>
          </a:p>
        </p:txBody>
      </p:sp>
      <p:sp>
        <p:nvSpPr>
          <p:cNvPr id="3" name="Footer Placeholder 2"/>
          <p:cNvSpPr>
            <a:spLocks noGrp="1"/>
          </p:cNvSpPr>
          <p:nvPr>
            <p:ph type="ftr" sz="quarter" idx="10"/>
          </p:nvPr>
        </p:nvSpPr>
        <p:spPr/>
        <p:txBody>
          <a:bodyPr/>
          <a:lstStyle/>
          <a:p>
            <a:r>
              <a:rPr lang="en-US"/>
              <a:t>Presentation title</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fld>
            <a:endParaRPr lang="en-US" dirty="0"/>
          </a:p>
        </p:txBody>
      </p:sp>
      <p:sp>
        <p:nvSpPr>
          <p:cNvPr id="6" name="Rectangle 1"/>
          <p:cNvSpPr>
            <a:spLocks noGrp="1" noChangeArrowheads="1"/>
          </p:cNvSpPr>
          <p:nvPr>
            <p:ph sz="quarter" idx="12"/>
          </p:nvPr>
        </p:nvSpPr>
        <p:spPr bwMode="auto">
          <a:xfrm>
            <a:off x="1039527" y="2459504"/>
            <a:ext cx="948409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Gill Sans Nova Light (Body)"/>
              </a:rPr>
              <a:t>User Authentication:</a:t>
            </a:r>
            <a:r>
              <a:rPr kumimoji="0" lang="en-US" altLang="en-US" sz="2400" b="0" i="0" u="none" strike="noStrike" cap="none" normalizeH="0" baseline="0" dirty="0">
                <a:ln>
                  <a:noFill/>
                </a:ln>
                <a:solidFill>
                  <a:schemeClr val="tx1"/>
                </a:solidFill>
                <a:effectLst/>
                <a:latin typeface="Gill Sans Nova Light (Body)"/>
              </a:rPr>
              <a:t> Validate user credentials during login.</a:t>
            </a:r>
            <a:endParaRPr kumimoji="0" lang="en-US" altLang="en-US" sz="2400" b="0"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Gill Sans Nova Light (Body)"/>
              </a:rPr>
              <a:t>Registration:</a:t>
            </a:r>
            <a:r>
              <a:rPr kumimoji="0" lang="en-US" altLang="en-US" sz="2400" b="0" i="0" u="none" strike="noStrike" cap="none" normalizeH="0" baseline="0" dirty="0">
                <a:ln>
                  <a:noFill/>
                </a:ln>
                <a:solidFill>
                  <a:schemeClr val="tx1"/>
                </a:solidFill>
                <a:effectLst/>
                <a:latin typeface="Gill Sans Nova Light (Body)"/>
              </a:rPr>
              <a:t> Allows new users to register.</a:t>
            </a:r>
            <a:endParaRPr kumimoji="0" lang="en-US" altLang="en-US" sz="2400" b="0"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Gill Sans Nova Light (Body)"/>
              </a:rPr>
              <a:t>Claims Management:</a:t>
            </a:r>
            <a:r>
              <a:rPr kumimoji="0" lang="en-US" altLang="en-US" sz="2400" b="0" i="0" u="none" strike="noStrike" cap="none" normalizeH="0" baseline="0" dirty="0">
                <a:ln>
                  <a:noFill/>
                </a:ln>
                <a:solidFill>
                  <a:schemeClr val="tx1"/>
                </a:solidFill>
                <a:effectLst/>
                <a:latin typeface="Gill Sans Nova Light (Body)"/>
              </a:rPr>
              <a:t> Handles different types of insurance claims.</a:t>
            </a:r>
            <a:endParaRPr kumimoji="0" lang="en-US" altLang="en-US" sz="2400" b="0"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Gill Sans Nova Light (Body)"/>
              </a:rPr>
              <a:t>Settings and Profile:</a:t>
            </a:r>
            <a:r>
              <a:rPr kumimoji="0" lang="en-US" altLang="en-US" sz="2400" b="0" i="0" u="none" strike="noStrike" cap="none" normalizeH="0" baseline="0" dirty="0">
                <a:ln>
                  <a:noFill/>
                </a:ln>
                <a:solidFill>
                  <a:schemeClr val="tx1"/>
                </a:solidFill>
                <a:effectLst/>
                <a:latin typeface="Gill Sans Nova Light (Body)"/>
              </a:rPr>
              <a:t> Options for user customization.</a:t>
            </a:r>
            <a:endParaRPr kumimoji="0" lang="en-US" altLang="en-US" sz="2400" b="0"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Gill Sans Nova Light (Body)"/>
              </a:rPr>
              <a:t>Logout:</a:t>
            </a:r>
            <a:r>
              <a:rPr kumimoji="0" lang="en-US" altLang="en-US" sz="2400" b="0" i="0" u="none" strike="noStrike" cap="none" normalizeH="0" baseline="0" dirty="0">
                <a:ln>
                  <a:noFill/>
                </a:ln>
                <a:solidFill>
                  <a:schemeClr val="tx1"/>
                </a:solidFill>
                <a:effectLst/>
                <a:latin typeface="Gill Sans Nova Light (Body)"/>
              </a:rPr>
              <a:t> Allows users to log out securely .</a:t>
            </a:r>
            <a:endParaRPr kumimoji="0" lang="en-US" altLang="en-US" sz="2400" b="0" i="0" u="none" strike="noStrike" cap="none" normalizeH="0" baseline="0" dirty="0">
              <a:ln>
                <a:noFill/>
              </a:ln>
              <a:solidFill>
                <a:schemeClr val="tx1"/>
              </a:solidFill>
              <a:effectLst/>
              <a:latin typeface="Gill Sans Nova Light (Bod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Technologies Highlight</a:t>
            </a:r>
            <a:endParaRPr lang="en-IN" dirty="0"/>
          </a:p>
        </p:txBody>
      </p:sp>
      <p:sp>
        <p:nvSpPr>
          <p:cNvPr id="3" name="Footer Placeholder 2"/>
          <p:cNvSpPr>
            <a:spLocks noGrp="1"/>
          </p:cNvSpPr>
          <p:nvPr>
            <p:ph type="ftr" sz="quarter" idx="10"/>
          </p:nvPr>
        </p:nvSpPr>
        <p:spPr/>
        <p:txBody>
          <a:bodyPr/>
          <a:lstStyle/>
          <a:p>
            <a:r>
              <a:rPr lang="en-US"/>
              <a:t>Presentation title</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fld>
            <a:endParaRPr lang="en-US" dirty="0"/>
          </a:p>
        </p:txBody>
      </p:sp>
      <p:sp>
        <p:nvSpPr>
          <p:cNvPr id="6" name="Rectangle 1"/>
          <p:cNvSpPr>
            <a:spLocks noGrp="1" noChangeArrowheads="1"/>
          </p:cNvSpPr>
          <p:nvPr>
            <p:ph sz="quarter" idx="12"/>
          </p:nvPr>
        </p:nvSpPr>
        <p:spPr bwMode="auto">
          <a:xfrm>
            <a:off x="975360" y="2443099"/>
            <a:ext cx="884844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Gill Sans Nova Light (Body)"/>
              </a:rPr>
              <a:t>Volley Library:</a:t>
            </a:r>
            <a:endParaRPr kumimoji="0" lang="en-US" altLang="en-US" sz="2400" b="0"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latin typeface="Gill Sans Nova Light (Body)"/>
              </a:rPr>
              <a:t>Used for making HTTP requests to the server for registration and login.</a:t>
            </a:r>
            <a:endParaRPr kumimoji="0" lang="en-US" altLang="en-US" sz="2400" b="0"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Gill Sans Nova Light (Body)"/>
              </a:rPr>
              <a:t>JSON Parsing:</a:t>
            </a:r>
            <a:endParaRPr kumimoji="0" lang="en-US" altLang="en-US" sz="2400" b="0"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latin typeface="Gill Sans Nova Light (Body)"/>
              </a:rPr>
              <a:t>Used for parsing JSON responses from the server.</a:t>
            </a:r>
            <a:endParaRPr kumimoji="0" lang="en-US" altLang="en-US" sz="2400" b="0"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Gill Sans Nova Light (Body)"/>
              </a:rPr>
              <a:t>Android Activities and Intents:</a:t>
            </a:r>
            <a:endParaRPr kumimoji="0" lang="en-US" altLang="en-US" sz="2400" b="0"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latin typeface="Gill Sans Nova Light (Body)"/>
              </a:rPr>
              <a:t>Used for navigation between different screens.</a:t>
            </a:r>
            <a:endParaRPr kumimoji="0" lang="en-US" altLang="en-US" sz="2400" b="0"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Gill Sans Nova Light (Bod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Gill Sans Nova Light (Body)"/>
              </a:rPr>
              <a:t>Challenges Faced</a:t>
            </a:r>
            <a:endParaRPr lang="en-IN" dirty="0">
              <a:latin typeface="Gill Sans Nova Light (Body)"/>
            </a:endParaRPr>
          </a:p>
        </p:txBody>
      </p:sp>
      <p:sp>
        <p:nvSpPr>
          <p:cNvPr id="3" name="Footer Placeholder 2"/>
          <p:cNvSpPr>
            <a:spLocks noGrp="1"/>
          </p:cNvSpPr>
          <p:nvPr>
            <p:ph type="ftr" sz="quarter" idx="10"/>
          </p:nvPr>
        </p:nvSpPr>
        <p:spPr/>
        <p:txBody>
          <a:bodyPr/>
          <a:lstStyle/>
          <a:p>
            <a:r>
              <a:rPr lang="en-US">
                <a:latin typeface="Gill Sans Nova Light (Body)"/>
              </a:rPr>
              <a:t>Presentation title</a:t>
            </a:r>
            <a:endParaRPr lang="en-US" dirty="0">
              <a:latin typeface="Gill Sans Nova Light (Body)"/>
            </a:endParaRPr>
          </a:p>
        </p:txBody>
      </p:sp>
      <p:sp>
        <p:nvSpPr>
          <p:cNvPr id="4" name="Slide Number Placeholder 3"/>
          <p:cNvSpPr>
            <a:spLocks noGrp="1"/>
          </p:cNvSpPr>
          <p:nvPr>
            <p:ph type="sldNum" sz="quarter" idx="11"/>
          </p:nvPr>
        </p:nvSpPr>
        <p:spPr/>
        <p:txBody>
          <a:bodyPr/>
          <a:lstStyle/>
          <a:p>
            <a:fld id="{294A09A9-5501-47C1-A89A-A340965A2BE2}" type="slidenum">
              <a:rPr lang="en-US" smtClean="0">
                <a:latin typeface="Gill Sans Nova Light (Body)"/>
              </a:rPr>
            </a:fld>
            <a:endParaRPr lang="en-US" dirty="0">
              <a:latin typeface="Gill Sans Nova Light (Body)"/>
            </a:endParaRPr>
          </a:p>
        </p:txBody>
      </p:sp>
      <p:sp>
        <p:nvSpPr>
          <p:cNvPr id="6" name="Rectangle 1"/>
          <p:cNvSpPr>
            <a:spLocks noGrp="1" noChangeArrowheads="1"/>
          </p:cNvSpPr>
          <p:nvPr>
            <p:ph sz="quarter" idx="12"/>
          </p:nvPr>
        </p:nvSpPr>
        <p:spPr bwMode="auto">
          <a:xfrm>
            <a:off x="975360" y="2416588"/>
            <a:ext cx="1097584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Gill Sans Nova Light (Body)"/>
              </a:rPr>
              <a:t>Network Handling:</a:t>
            </a:r>
            <a:r>
              <a:rPr kumimoji="0" lang="en-US" altLang="en-US" sz="2400" b="0" i="0" u="none" strike="noStrike" cap="none" normalizeH="0" baseline="0" dirty="0">
                <a:ln>
                  <a:noFill/>
                </a:ln>
                <a:solidFill>
                  <a:schemeClr val="tx1"/>
                </a:solidFill>
                <a:effectLst/>
                <a:latin typeface="Gill Sans Nova Light (Body)"/>
              </a:rPr>
              <a:t> Ensuring smooth communication with the server.</a:t>
            </a:r>
            <a:endParaRPr kumimoji="0" lang="en-US" altLang="en-US" sz="2400" b="0"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Gill Sans Nova Light (Body)"/>
              </a:rPr>
              <a:t>Error Handling:</a:t>
            </a:r>
            <a:r>
              <a:rPr kumimoji="0" lang="en-US" altLang="en-US" sz="2400" b="0" i="0" u="none" strike="noStrike" cap="none" normalizeH="0" baseline="0" dirty="0">
                <a:ln>
                  <a:noFill/>
                </a:ln>
                <a:solidFill>
                  <a:schemeClr val="tx1"/>
                </a:solidFill>
                <a:effectLst/>
                <a:latin typeface="Gill Sans Nova Light (Body)"/>
              </a:rPr>
              <a:t> Managing errors during registration and login.</a:t>
            </a:r>
            <a:endParaRPr kumimoji="0" lang="en-US" altLang="en-US" sz="2400" b="0"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Gill Sans Nova Light (Body)"/>
              </a:rPr>
              <a:t>UI/UX Design:</a:t>
            </a:r>
            <a:r>
              <a:rPr kumimoji="0" lang="en-US" altLang="en-US" sz="2400" b="0" i="0" u="none" strike="noStrike" cap="none" normalizeH="0" baseline="0" dirty="0">
                <a:ln>
                  <a:noFill/>
                </a:ln>
                <a:solidFill>
                  <a:schemeClr val="tx1"/>
                </a:solidFill>
                <a:effectLst/>
                <a:latin typeface="Gill Sans Nova Light (Body)"/>
              </a:rPr>
              <a:t> Ensuring a user-friendly interface. </a:t>
            </a:r>
            <a:endParaRPr kumimoji="0" lang="en-US" altLang="en-US" sz="2400" b="0" i="0" u="none" strike="noStrike" cap="none" normalizeH="0" baseline="0" dirty="0">
              <a:ln>
                <a:noFill/>
              </a:ln>
              <a:solidFill>
                <a:schemeClr val="tx1"/>
              </a:solidFill>
              <a:effectLst/>
              <a:latin typeface="Gill Sans Nova Light (Body)"/>
            </a:endParaRPr>
          </a:p>
        </p:txBody>
      </p:sp>
    </p:spTree>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7 9 F 1 1 1 E D 3 5 F 8 C C 4 7 9 4 4 9 6 0 9 E 8 A 0 9 2 3 A 6 "   m a : c o n t e n t T y p e V e r s i o n = " 2 4 "   m a : c o n t e n t T y p e D e s c r i p t i o n = " C r e a t e   a   n e w   d o c u m e n t . "   m a : c o n t e n t T y p e S c o p e = " "   m a : v e r s i o n I D = " 2 d 7 1 4 a 3 2 9 6 d f 1 4 e b a 7 a 1 0 0 b b 6 6 5 4 4 3 c a "   x m l n s : c t = " h t t p : / / s c h e m a s . m i c r o s o f t . c o m / o f f i c e / 2 0 0 6 / m e t a d a t a / c o n t e n t T y p e "   x m l n s : m a = " h t t p : / / s c h e m a s . m i c r o s o f t . c o m / o f f i c e / 2 0 0 6 / m e t a d a t a / p r o p e r t i e s / m e t a A t t r i b u t e s " >  
 < x s d : s c h e m a   t a r g e t N a m e s p a c e = " h t t p : / / s c h e m a s . m i c r o s o f t . c o m / o f f i c e / 2 0 0 6 / m e t a d a t a / p r o p e r t i e s "   m a : r o o t = " t r u e "   m a : f i e l d s I D = " 4 9 5 4 9 b f 4 5 b f b b f b 6 c f f e d 5 2 7 3 8 0 e 7 7 e 1 "   n s 1 : _ = " "   n s 2 : _ = " "   n s 3 : _ = " "   n s 4 : _ = " " 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
 < x s d : i m p o r t   n a m e s p a c e = " h t t p : / / s c h e m a s . m i c r o s o f t . c o m / s h a r e p o i n t / v 3 " / >  
 < x s d : i m p o r t   n a m e s p a c e = " 7 1 a f 3 2 4 3 - 3 d d 4 - 4 a 8 d - 8 c 0 d - d d 7 6 d a 1 f 0 2 a 5 " / >  
 < x s d : i m p o r t   n a m e s p a c e = " 1 6 c 0 5 7 2 7 - a a 7 5 - 4 e 4 a - 9 b 5 f - 8 a 8 0 a 1 1 6 5 8 9 1 " / >  
 < x s d : i m p o r t   n a m e s p a c e = " 2 3 0 e 9 d f 3 - b e 6 5 - 4 c 7 3 - a 9 3 b - d 1 2 3 6 e b d 6 7 7 e " / >  
 < x s d : e l e m e n t   n a m e = " p r o p e r t i e s " >  
 < x s d : c o m p l e x T y p e >  
 < x s d : s e q u e n c e >  
 < x s d : e l e m e n t   n a m e = " d o c u m e n t M a n a g e m e n t " >  
 < x s d : c o m p l e x T y p e >  
 < x s d : a l l >  
 < x s d : e l e m e n t   r e f = " n s 2 : S t a t u s "   m i n O c c u r s = " 0 " / >  
 < x s d : e l e m e n t   r e f = " n s 2 : I m a g e "   m i n O c c u r s = " 0 " / > 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1 : _ i p _ U n i f i e d C o m p l i a n c e P o l i c y P r o p e r t i e s "   m i n O c c u r s = " 0 " / >  
 < x s d : e l e m e n t   r e f = " n s 1 : _ i p _ U n i f i e d C o m p l i a n c e P o l i c y U I A c t i o n "   m i n O c c u r s = " 0 " / >  
 < x s d : e l e m e n t   r e f = " n s 4 : T a x C a t c h A l l "   m i n O c c u r s = " 0 " / >  
 < x s d : e l e m e n t   r e f = " n s 2 : I m a g e T a g s T a x H T F i e l d "   m i n O c c u r s = " 0 " / >  
 < x s d : e l e m e n t   r e f = " n s 2 : M e d i a S e r v i c e L o c a t i o n "   m i n O c c u r s = " 0 " / >  
 < x s d : e l e m e n t   r e f = " n s 2 : M e d i a L e n g t h I n S e c o n d s "   m i n O c c u r s = " 0 " / >  
 < x s d : e l e m e n t   r e f = " n s 2 : B a c k g r o u n d "   m i n O c c u r s = " 0 " / >  
 < / x s d : a l l >  
 < / x s d : c o m p l e x T y p e >  
 < / x s d : e l e m e n t >  
 < / x s d : s e q u e n c e >  
 < / x s d : c o m p l e x T y p e >  
 < / x s d : e l e m e n t >  
 < / x s d : s c h e m a >  
 < x s d : s c h e m a   t a r g e t N a m e s p a c e = " h t t p : / / s c h e m a s . m i c r o s o f t . c o m / s h a r e p o i n t / v 3 " 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_ i p _ U n i f i e d C o m p l i a n c e P o l i c y P r o p e r t i e s "   m a : i n d e x = " 2 0 "   n i l l a b l e = " t r u e "   m a : d i s p l a y N a m e = " U n i f i e d   C o m p l i a n c e   P o l i c y   P r o p e r t i e s "   m a : h i d d e n = " t r u e "   m a : i n t e r n a l N a m e = " _ i p _ U n i f i e d C o m p l i a n c e P o l i c y P r o p e r t i e s "   m a : r e a d O n l y = " f a l s e " >  
 < x s d : s i m p l e T y p e >  
 < x s d : r e s t r i c t i o n   b a s e = " d m s : N o t e " / >  
 < / x s d : s i m p l e T y p e >  
 < / x s d : e l e m e n t >  
 < x s d : e l e m e n t   n a m e = " _ i p _ U n i f i e d C o m p l i a n c e P o l i c y U I A c t i o n "   m a : i n d e x = " 2 1 "   n i l l a b l e = " t r u e "   m a : d i s p l a y N a m e = " U n i f i e d   C o m p l i a n c e   P o l i c y   U I   A c t i o n "   m a : h i d d e n = " t r u e "   m a : i n t e r n a l N a m e = " _ i p _ U n i f i e d C o m p l i a n c e P o l i c y U I A c t i o n "   m a : r e a d O n l y = " f a l s e " >  
 < x s d : s i m p l e T y p e >  
 < x s d : r e s t r i c t i o n   b a s e = " d m s : T e x t " / >  
 < / x s d : s i m p l e 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t a t u s "   m a : i n d e x = " 2 "   n i l l a b l e = " t r u e "   m a : d i s p l a y N a m e = " S t a t u s "   m a : d e f a u l t = " N o t   s t a r t e d "   m a : f o r m a t = " D r o p d o w n "   m a : i n t e r n a l N a m e = " S t a t u s "   m a : r e a d O n l y = " f a l s e " >  
 < x s d : s i m p l e T y p e >  
 < x s d : r e s t r i c t i o n   b a s e = " d m s : C h o i c e " >  
 < x s d : e n u m e r a t i o n   v a l u e = " N o t   s t a r t e d " / >  
 < x s d : e n u m e r a t i o n   v a l u e = " I n   P r o g r e s s " / >  
 < x s d : e n u m e r a t i o n   v a l u e = " C o m p l e t e d " / >  
 < / x s d : r e s t r i c t i o n >  
 < / x s d : s i m p l e T y p e >  
 < / x s d : e l e m e n t >  
 < x s d : e l e m e n t   n a m e = " I m a g e "   m a : i n d e x = " 3 "   n i l l a b l e = " t r u e "   m a : d i s p l a y N a m e = " I m a g e "   m a : f o r m a t = " I m a g e "   m a : i n t e r n a l N a m e = " I m a g e "   m a : r e a d O n l y = " f a l s e " >  
 < x s d : c o m p l e x T y p e >  
 < x s d : c o m p l e x C o n t e n t >  
 < x s d : e x t e n s i o n   b a s e = " d m s : U R L " >  
 < x s d : s e q u e n c e >  
 < x s d : e l e m e n t   n a m e = " U r l "   t y p e = " d m s : V a l i d U r l "   m i n O c c u r s = " 0 "   n i l l a b l e = " t r u e " / >  
 < x s d : e l e m e n t   n a m e = " D e s c r i p t i o n "   t y p e = " x s d : s t r i n g "   n i l l a b l e = " t r u e " / >  
 < / x s d : s e q u e n c e >  
 < / x s d : e x t e n s i o n >  
 < / x s d : c o m p l e x C o n t e n t >  
 < / x s d : c o m p l e x T y p e >  
 < / x s d : e l e m e n t > 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h i d d e n = " t r u e "   m a : i n t e r n a l N a m e = " M e d i a S e r v i c e O C R "   m a : r e a d O n l y = " t r u e " >  
 < x s d : s i m p l e T y p e >  
 < x s d : r e s t r i c t i o n   b a s e = " d m s : N o t e " / >  
 < / x s d : s i m p l e T y p e >  
 < / x s d : e l e m e n t >  
 < x s d : e l e m e n t   n a m e = " M e d i a S e r v i c e A u t o T a g s "   m a : i n d e x = " 1 1 "   n i l l a b l e = " t r u e "   m a : d i s p l a y N a m e = " M e d i a S e r v i c e A u t o T a g s "   m a : h i d d e n = " t r u e " 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h i d d e n = " t r u e "   m a : i n t e r n a l N a m e = " M e d i a S e r v i c e K e y P o i n t s "   m a : r e a d O n l y = " f a l s e " >  
 < x s d : s i m p l e T y p e >  
 < x s d : r e s t r i c t i o n   b a s e = " d m s : N o t e " / >  
 < / x s d : s i m p l e T y p e >  
 < / x s d : e l e m e n t >  
 < x s d : e l e m e n t   n a m e = " M e d i a S e r v i c e D a t e T a k e n "   m a : i n d e x = " 1 8 "   n i l l a b l e = " t r u e "   m a : d i s p l a y N a m e = " M e d i a S e r v i c e D a t e T a k e n "   m a : h i d d e n = " t r u e "   m a : i n t e r n a l N a m e = " M e d i a S e r v i c e D a t e T a k e n "   m a : r e a d O n l y = " t r u e " >  
 < x s d : s i m p l e T y p e >  
 < x s d : r e s t r i c t i o n   b a s e = " d m s : T e x t " / >  
 < / x s d : s i m p l e T y p e >  
 < / x s d : e l e m e n t >  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
 < x s d : c o m p l e x T y p e >  
 < x s d : s e q u e n c e >  
 < x s d : e l e m e n t   r e f = " p c : T e r m s "   m i n O c c u r s = " 0 "   m a x O c c u r s = " 1 " > < / x s d : e l e m e n t >  
 < / x s d : s e q u e n c e >  
 < / x s d : c o m p l e x T y p e >  
 < / x s d : e l e m e n t >  
 < x s d : e l e m e n t   n a m e = " M e d i a S e r v i c e L o c a t i o n "   m a : i n d e x = " 2 6 "   n i l l a b l e = " t r u e "   m a : d i s p l a y N a m e = " L o c a t i o n "   m a : h i d d e n = " t r u e "   m a : i n t e r n a l N a m e = " M e d i a S e r v i c e L o c a t i o n "   m a : r e a d O n l y = " t r u e " >  
 < x s d : s i m p l e T y p e >  
 < x s d : r e s t r i c t i o n   b a s e = " d m s : T e x t " / >  
 < / x s d : s i m p l e T y p e >  
 < / x s d : e l e m e n t >  
 < x s d : e l e m e n t   n a m e = " M e d i a L e n g t h I n S e c o n d s "   m a : i n d e x = " 2 7 "   n i l l a b l e = " t r u e "   m a : d i s p l a y N a m e = " M e d i a L e n g t h I n S e c o n d s "   m a : h i d d e n = " t r u e "   m a : i n t e r n a l N a m e = " M e d i a L e n g t h I n S e c o n d s "   m a : r e a d O n l y = " t r u e " >  
 < x s d : s i m p l e T y p e >  
 < x s d : r e s t r i c t i o n   b a s e = " d m s : U n k n o w n " / >  
 < / x s d : s i m p l e T y p e >  
 < / x s d : e l e m e n t >  
 < x s d : e l e m e n t   n a m e = " B a c k g r o u n d "   m a : i n d e x = " 2 8 "   n i l l a b l e = " t r u e "   m a : d i s p l a y N a m e = " B a c k g r o u n d "   m a : d e f a u l t = " 0 "   m a : f o r m a t = " D r o p d o w n "   m a : i n t e r n a l N a m e = " B a c k g r o u n d " >  
 < x s d : s i m p l e T y p e >  
 < x s d : r e s t r i c t i o n   b a s e = " d m s : B o o l e a 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h i d d e n = " t r u e " 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h i d d e n = " t r u e "   m a : i n t e r n a l N a m e = " S h a r e d W i t h D e t a i l s "   m a : r e a d O n l y = " t r u e " >  
 < x s d : s i m p l e T y p e >  
 < x s d : r e s t r i c t i o n   b a s e = " d m s : N o t e " / >  
 < / x s d : s i m p l e T y p e >  
 < / x s d : e l e m e n t >  
 < / x s d : s c h e m a >  
 < x s d : s c h e m a   t a r g e t N a m e s p a c e = " 2 3 0 e 9 d f 3 - b e 6 5 - 4 c 7 3 - a 9 3 b - d 1 2 3 6 e b d 6 7 7 e " 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T a x C a t c h A l l "   m a : i n d e x = " 2 3 "   n i l l a b l e = " t r u e "   m a : d i s p l a y N a m e = " T a x o n o m y   C a t c h   A l l   C o l u m n "   m a : h i d d e n = " t r u e "   m a : l i s t = " { 3 f 6 b f c b c - 3 d b 3 - 4 a e 6 - b d 7 6 - 3 2 6 f 0 7 9 8 a d 2 8 } "   m a : i n t e r n a l N a m e = " T a x C a t c h A l l "   m a : r e a d O n l y = " f a l s e "   m a : s h o w F i e l d = " C a t c h A l l D a t a "   m a : w e b = " 1 6 c 0 5 7 2 7 - a a 7 5 - 4 e 4 a - 9 b 5 f - 8 a 8 0 a 1 1 6 5 8 9 1 " >  
 < x s d : c o m p l e x T y p e >  
 < x s d : c o m p l e x C o n t e n t >  
 < x s d : e x t e n s i o n   b a s e = " d m s : M u l t i C h o i c e L o o k u p " >  
 < x s d : s e q u e n c e >  
 < x s d : e l e m e n t   n a m e = " V a l u e "   t y p e = " d m s : L o o k u p "   m a x O c c u r s = " u n b o u n d e d "   m i n O c c u r s = " 0 "   n i l l a b l e = " t r u e " / >  
 < / x s d : s e q u e n c e >  
 < / x s d : e x t e n s i o n >  
 < / x s d : c o m p l e x C o n t e n t > 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d i s p l a y N a m e = " C o n t e n t   T y p e " / >  
 < x s d : e l e m e n t   r e f = " d c : t i t l e "   m i n O c c u r s = " 0 "   m a x O c c u r s = " 1 "   m a : i n d e x = " 1 " 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_ i p _ U n i f i e d C o m p l i a n c e P o l i c y U I A c t i o n   x m l n s = " h t t p : / / s c h e m a s . m i c r o s o f t . c o m / s h a r e p o i n t / v 3 "   x s i : n i l = " t r u e " / > < I m a g e   x m l n s = " 7 1 a f 3 2 4 3 - 3 d d 4 - 4 a 8 d - 8 c 0 d - d d 7 6 d a 1 f 0 2 a 5 " > < U r l   x s i : n i l = " t r u e " > < / U r l > < D e s c r i p t i o n   x s i : n i l = " t r u e " > < / D e s c r i p t i o n > < / I m a g e > < S t a t u s   x m l n s = " 7 1 a f 3 2 4 3 - 3 d d 4 - 4 a 8 d - 8 c 0 d - d d 7 6 d a 1 f 0 2 a 5 " > N o t   s t a r t e d < / S t a t u s > < B a c k g r o u n d   x m l n s = " 7 1 a f 3 2 4 3 - 3 d d 4 - 4 a 8 d - 8 c 0 d - d d 7 6 d a 1 f 0 2 a 5 " > f a l s e < / B a c k g r o u n d > < _ i p _ U n i f i e d C o m p l i a n c e P o l i c y P r o p e r t i e s   x m l n s = " h t t p : / / s c h e m a s . m i c r o s o f t . c o m / s h a r e p o i n t / v 3 "   x s i : n i l = " t r u e " / > < I m a g e T a g s T a x H T F i e l d   x m l n s = " 7 1 a f 3 2 4 3 - 3 d d 4 - 4 a 8 d - 8 c 0 d - d d 7 6 d a 1 f 0 2 a 5 " > < T e r m s   x m l n s = " h t t p : / / s c h e m a s . m i c r o s o f t . c o m / o f f i c e / i n f o p a t h / 2 0 0 7 / P a r t n e r C o n t r o l s " > < / T e r m s > < / I m a g e T a g s T a x H T F i e l d > < T a x C a t c h A l l   x m l n s = " 2 3 0 e 9 d f 3 - b e 6 5 - 4 c 7 3 - a 9 3 b - d 1 2 3 6 e b d 6 7 7 e "   x s i : n i l = " t r u e " / > < M e d i a S e r v i c e K e y P o i n t s   x m l n s = " 7 1 a f 3 2 4 3 - 3 d d 4 - 4 a 8 d - 8 c 0 d - d d 7 6 d a 1 f 0 2 a 5 " 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614EFF02-EA18-493C-972D-813DB244CB64}">
  <ds:schemaRefs/>
</ds:datastoreItem>
</file>

<file path=customXml/itemProps2.xml><?xml version="1.0" encoding="utf-8"?>
<ds:datastoreItem xmlns:ds="http://schemas.openxmlformats.org/officeDocument/2006/customXml" ds:itemID="{8FBB2F3B-6257-41BB-8B64-5AC7494F274B}">
  <ds:schemaRefs/>
</ds:datastoreItem>
</file>

<file path=customXml/itemProps3.xml><?xml version="1.0" encoding="utf-8"?>
<ds:datastoreItem xmlns:ds="http://schemas.openxmlformats.org/officeDocument/2006/customXml" ds:itemID="{9ACE2AAA-C718-435C-B4E6-95A08ACAC441}">
  <ds:schemaRefs/>
</ds:datastoreItem>
</file>

<file path=docProps/app.xml><?xml version="1.0" encoding="utf-8"?>
<Properties xmlns="http://schemas.openxmlformats.org/officeDocument/2006/extended-properties" xmlns:vt="http://schemas.openxmlformats.org/officeDocument/2006/docPropsVTypes">
  <Template>{67E424D1-ADF7-4770-AE47-FCCABA560F04}tf56410444_win32</Template>
  <TotalTime>0</TotalTime>
  <Words>2577</Words>
  <Application>WPS Presentation</Application>
  <PresentationFormat>Widescreen</PresentationFormat>
  <Paragraphs>134</Paragraphs>
  <Slides>11</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11</vt:i4>
      </vt:variant>
    </vt:vector>
  </HeadingPairs>
  <TitlesOfParts>
    <vt:vector size="28" baseType="lpstr">
      <vt:lpstr>Arial</vt:lpstr>
      <vt:lpstr>SimSun</vt:lpstr>
      <vt:lpstr>Wingdings</vt:lpstr>
      <vt:lpstr>Gill Sans Nova Light</vt:lpstr>
      <vt:lpstr>Calibri Light</vt:lpstr>
      <vt:lpstr>Baskerville</vt:lpstr>
      <vt:lpstr>Baskerville Old Face</vt:lpstr>
      <vt:lpstr>Gill Sans Light</vt:lpstr>
      <vt:lpstr>Gill Sans Nova</vt:lpstr>
      <vt:lpstr>Segoe Print</vt:lpstr>
      <vt:lpstr>Baskerville Old Face</vt:lpstr>
      <vt:lpstr>Gill Sans Nova Light (Body)</vt:lpstr>
      <vt:lpstr>Calibri</vt:lpstr>
      <vt:lpstr>Microsoft YaHei</vt:lpstr>
      <vt:lpstr>Arial Unicode MS</vt:lpstr>
      <vt:lpstr>Yu Gothic UI Light</vt:lpstr>
      <vt:lpstr>Office Theme</vt:lpstr>
      <vt:lpstr>Developing a Vehicle Insurance App</vt:lpstr>
      <vt:lpstr>Technologies Used:</vt:lpstr>
      <vt:lpstr>Introduction to the Application</vt:lpstr>
      <vt:lpstr>Application Screens Overview</vt:lpstr>
      <vt:lpstr>Application Screens Overview</vt:lpstr>
      <vt:lpstr>Application Flow</vt:lpstr>
      <vt:lpstr>Key Features</vt:lpstr>
      <vt:lpstr>Technologies Highlight</vt:lpstr>
      <vt:lpstr>Challenges Faced</vt:lpstr>
      <vt:lpstr>Future Enhancements</vt:lpstr>
      <vt:lpstr>Summary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Chandu</dc:creator>
  <cp:lastModifiedBy>rajit</cp:lastModifiedBy>
  <cp:revision>2</cp:revision>
  <dcterms:created xsi:type="dcterms:W3CDTF">2024-07-15T14:06:00Z</dcterms:created>
  <dcterms:modified xsi:type="dcterms:W3CDTF">2024-07-15T15:02:56Z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EBCAA3E2628E42DF8648807149BED8CE_12</vt:lpwstr>
  </property>
  <property fmtid="{D5CDD505-2E9C-101B-9397-08002B2CF9AE}" pid="4" name="KSOProductBuildVer">
    <vt:lpwstr>1033-12.2.0.17119</vt:lpwstr>
  </property>
</Properties>
</file>