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6"/>
  </p:notesMasterIdLst>
  <p:sldIdLst>
    <p:sldId id="256" r:id="rId2"/>
    <p:sldId id="257" r:id="rId3"/>
    <p:sldId id="286" r:id="rId4"/>
    <p:sldId id="287" r:id="rId5"/>
  </p:sldIdLst>
  <p:sldSz cx="9144000" cy="5143500" type="screen16x9"/>
  <p:notesSz cx="6858000" cy="9144000"/>
  <p:embeddedFontLst>
    <p:embeddedFont>
      <p:font typeface="Bebas Neue" panose="020B0604020202020204" charset="0"/>
      <p:regular r:id="rId7"/>
    </p:embeddedFont>
    <p:embeddedFont>
      <p:font typeface="Raleway" panose="020B0604020202020204" charset="0"/>
      <p:bold r:id="rId8"/>
      <p:boldItalic r:id="rId9"/>
    </p:embeddedFont>
    <p:embeddedFont>
      <p:font typeface="Roboto Condensed" panose="02000000000000000000" pitchFamily="2" charset="0"/>
      <p:regular r:id="rId10"/>
      <p:bold r:id="rId11"/>
      <p:italic r:id="rId12"/>
      <p:boldItalic r:id="rId13"/>
    </p:embeddedFont>
    <p:embeddedFont>
      <p:font typeface="Tajawal" panose="020B0604020202020204" charset="-78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D27E34-0C50-4E15-9BC5-5D1B8F3B7612}">
  <a:tblStyle styleId="{3BD27E34-0C50-4E15-9BC5-5D1B8F3B76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7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b17130de75_0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b17130de75_0_1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b17130de75_0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b17130de75_0_1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185100" y="540000"/>
            <a:ext cx="6773700" cy="4063500"/>
            <a:chOff x="1185100" y="540000"/>
            <a:chExt cx="6773700" cy="4063500"/>
          </a:xfrm>
        </p:grpSpPr>
        <p:sp>
          <p:nvSpPr>
            <p:cNvPr id="11" name="Google Shape;11;p2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4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35" name="Google Shape;35;p4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41;p4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42;p4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43;p4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44;p4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" name="Google Shape;45;p4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46;p4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" name="Google Shape;47;p4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21"/>
          <p:cNvGrpSpPr/>
          <p:nvPr/>
        </p:nvGrpSpPr>
        <p:grpSpPr>
          <a:xfrm>
            <a:off x="1506650" y="540000"/>
            <a:ext cx="6773700" cy="4063500"/>
            <a:chOff x="1185100" y="540000"/>
            <a:chExt cx="6773700" cy="4063500"/>
          </a:xfrm>
        </p:grpSpPr>
        <p:sp>
          <p:nvSpPr>
            <p:cNvPr id="322" name="Google Shape;322;p21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21"/>
          <p:cNvSpPr txBox="1">
            <a:spLocks noGrp="1"/>
          </p:cNvSpPr>
          <p:nvPr>
            <p:ph type="ctrTitle"/>
          </p:nvPr>
        </p:nvSpPr>
        <p:spPr>
          <a:xfrm>
            <a:off x="1970600" y="1075100"/>
            <a:ext cx="5845800" cy="8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subTitle" idx="1"/>
          </p:nvPr>
        </p:nvSpPr>
        <p:spPr>
          <a:xfrm>
            <a:off x="3306050" y="2456275"/>
            <a:ext cx="3174900" cy="31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subTitle" idx="2"/>
          </p:nvPr>
        </p:nvSpPr>
        <p:spPr>
          <a:xfrm>
            <a:off x="3688850" y="2769175"/>
            <a:ext cx="2409300" cy="82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1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9" name="Google Shape;329;p21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0" name="Google Shape;330;p21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1" name="Google Shape;331;p21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2" name="Google Shape;332;p21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3" name="Google Shape;333;p21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4" name="Google Shape;334;p21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5" name="Google Shape;335;p21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1"/>
          <p:cNvSpPr txBox="1"/>
          <p:nvPr/>
        </p:nvSpPr>
        <p:spPr>
          <a:xfrm>
            <a:off x="2661650" y="3650450"/>
            <a:ext cx="44637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_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youtu.be/1NicaVOCXHA" TargetMode="External"/><Relationship Id="rId7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5"/>
          <p:cNvPicPr preferRelativeResize="0"/>
          <p:nvPr/>
        </p:nvPicPr>
        <p:blipFill rotWithShape="1">
          <a:blip r:embed="rId3">
            <a:alphaModFix/>
          </a:blip>
          <a:srcRect t="465" b="465"/>
          <a:stretch/>
        </p:blipFill>
        <p:spPr>
          <a:xfrm>
            <a:off x="7599675" y="656275"/>
            <a:ext cx="230150" cy="2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5"/>
          <p:cNvSpPr txBox="1">
            <a:spLocks noGrp="1"/>
          </p:cNvSpPr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>
                <a:latin typeface="Raleway"/>
                <a:ea typeface="Raleway"/>
                <a:cs typeface="Raleway"/>
                <a:sym typeface="Raleway"/>
              </a:rPr>
              <a:t>HTML DASAR</a:t>
            </a:r>
            <a:br>
              <a:rPr lang="en" sz="47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" sz="4700" dirty="0">
                <a:solidFill>
                  <a:schemeClr val="tx1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r>
              <a:rPr lang="en-ID" sz="4700" dirty="0">
                <a:solidFill>
                  <a:schemeClr val="tx1">
                    <a:lumMod val="50000"/>
                  </a:schemeClr>
                </a:solidFill>
              </a:rPr>
              <a:t>Hello World”</a:t>
            </a:r>
            <a:endParaRPr sz="5700" dirty="0">
              <a:solidFill>
                <a:schemeClr val="tx1">
                  <a:lumMod val="5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9" name="Google Shape;349;p25"/>
          <p:cNvSpPr txBox="1">
            <a:spLocks noGrp="1"/>
          </p:cNvSpPr>
          <p:nvPr>
            <p:ph type="subTitle" idx="1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By. IRFAN RAMADHANI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" action="ppaction://noaction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" action="ppaction://noaction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Struktur</a:t>
            </a:r>
            <a:r>
              <a:rPr lang="en-US" dirty="0"/>
              <a:t> Text </a:t>
            </a:r>
            <a:r>
              <a:rPr lang="en-US" dirty="0" err="1"/>
              <a:t>Awal</a:t>
            </a:r>
            <a:r>
              <a:rPr lang="en-US" dirty="0"/>
              <a:t> HTML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D071B-25B1-4C15-8655-5D8E3F13A76E}"/>
              </a:ext>
            </a:extLst>
          </p:cNvPr>
          <p:cNvSpPr txBox="1"/>
          <p:nvPr/>
        </p:nvSpPr>
        <p:spPr>
          <a:xfrm>
            <a:off x="1478629" y="1483740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7376EC"/>
                </a:solidFill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Pembuka</a:t>
            </a:r>
            <a:r>
              <a:rPr lang="en-US" b="1" dirty="0">
                <a:solidFill>
                  <a:srgbClr val="7376EC"/>
                </a:solidFill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Coding </a:t>
            </a:r>
            <a:r>
              <a:rPr lang="en-US" b="1" dirty="0" err="1">
                <a:solidFill>
                  <a:srgbClr val="7376EC"/>
                </a:solidFill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Awal</a:t>
            </a:r>
            <a:r>
              <a:rPr lang="en-US" b="1" dirty="0">
                <a:solidFill>
                  <a:srgbClr val="7376EC"/>
                </a:solidFill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untuk HTML </a:t>
            </a:r>
            <a:endParaRPr lang="en-ID" b="1" dirty="0">
              <a:solidFill>
                <a:srgbClr val="7376EC"/>
              </a:solidFill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D2D80A-7ABA-4790-9AEB-6B80867E5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3981" y="2055395"/>
            <a:ext cx="3356826" cy="144780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500D7B-AEA2-4B33-AE3B-3989B6C30CEE}"/>
              </a:ext>
            </a:extLst>
          </p:cNvPr>
          <p:cNvSpPr txBox="1"/>
          <p:nvPr/>
        </p:nvSpPr>
        <p:spPr>
          <a:xfrm>
            <a:off x="5577389" y="1483739"/>
            <a:ext cx="2610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7376EC"/>
                </a:solidFill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Tampilan</a:t>
            </a:r>
            <a:r>
              <a:rPr lang="en-US" b="1" dirty="0">
                <a:solidFill>
                  <a:srgbClr val="7376EC"/>
                </a:solidFill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Output pada Browser</a:t>
            </a:r>
            <a:endParaRPr lang="en-ID" b="1" dirty="0">
              <a:solidFill>
                <a:srgbClr val="7376EC"/>
              </a:solidFill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EDD240-F94C-4FBA-9C8C-55CC5B13BE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4883" y="1802560"/>
            <a:ext cx="3591330" cy="1953471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55"/>
          <p:cNvSpPr txBox="1">
            <a:spLocks noGrp="1"/>
          </p:cNvSpPr>
          <p:nvPr>
            <p:ph type="ctrTitle"/>
          </p:nvPr>
        </p:nvSpPr>
        <p:spPr>
          <a:xfrm>
            <a:off x="1911877" y="2097613"/>
            <a:ext cx="5845800" cy="8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D" dirty="0">
                <a:hlinkClick r:id="rId3"/>
              </a:rPr>
              <a:t>https://youtu.be/1NicaVOCXHA</a:t>
            </a:r>
            <a:endParaRPr dirty="0">
              <a:hlinkClick r:id="rId3"/>
            </a:endParaRPr>
          </a:p>
        </p:txBody>
      </p:sp>
      <p:pic>
        <p:nvPicPr>
          <p:cNvPr id="1460" name="Google Shape;1460;p55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1" name="Google Shape;1461;p55">
            <a:hlinkClick r:id=""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Google Shape;1462;p55">
            <a:hlinkClick r:id=""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Google Shape;1463;p55">
            <a:hlinkClick r:id="" action="ppaction://noaction"/>
          </p:cNvPr>
          <p:cNvPicPr preferRelativeResize="0"/>
          <p:nvPr/>
        </p:nvPicPr>
        <p:blipFill rotWithShape="1">
          <a:blip r:embed="rId6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Google Shape;1464;p55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 t="465" b="475"/>
          <a:stretch/>
        </p:blipFill>
        <p:spPr>
          <a:xfrm>
            <a:off x="7903525" y="6390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3" name="Google Shape;1483;p55">
            <a:hlinkClick r:id="" action="ppaction://noaction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4" name="Google Shape;1484;p55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5" name="Google Shape;1485;p55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6" name="Google Shape;1486;p55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" name="Google Shape;364;p26">
            <a:extLst>
              <a:ext uri="{FF2B5EF4-FFF2-40B4-BE49-F238E27FC236}">
                <a16:creationId xmlns:a16="http://schemas.microsoft.com/office/drawing/2014/main" id="{46C381CE-E0B3-4518-B634-00303A1BB47F}"/>
              </a:ext>
            </a:extLst>
          </p:cNvPr>
          <p:cNvSpPr txBox="1">
            <a:spLocks/>
          </p:cNvSpPr>
          <p:nvPr/>
        </p:nvSpPr>
        <p:spPr>
          <a:xfrm>
            <a:off x="2691180" y="482100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000" dirty="0"/>
              <a:t>Link </a:t>
            </a:r>
            <a:r>
              <a:rPr lang="en-US" sz="2000" dirty="0" err="1"/>
              <a:t>Youtube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dibawah</a:t>
            </a:r>
            <a:r>
              <a:rPr lang="en-US" sz="2000" dirty="0"/>
              <a:t> Ini 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55"/>
          <p:cNvSpPr txBox="1">
            <a:spLocks noGrp="1"/>
          </p:cNvSpPr>
          <p:nvPr>
            <p:ph type="ctrTitle"/>
          </p:nvPr>
        </p:nvSpPr>
        <p:spPr>
          <a:xfrm>
            <a:off x="1962211" y="2020663"/>
            <a:ext cx="5845800" cy="8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AKHIR MATERI 1</a:t>
            </a:r>
            <a:br>
              <a:rPr lang="en" dirty="0">
                <a:solidFill>
                  <a:srgbClr val="002060"/>
                </a:solidFill>
              </a:rPr>
            </a:br>
            <a:r>
              <a:rPr lang="en" dirty="0">
                <a:solidFill>
                  <a:srgbClr val="002060"/>
                </a:solidFill>
              </a:rPr>
              <a:t>HTML DASAR “HELLO WORLD”</a:t>
            </a:r>
            <a:endParaRPr dirty="0">
              <a:solidFill>
                <a:srgbClr val="002060"/>
              </a:solidFill>
            </a:endParaRPr>
          </a:p>
        </p:txBody>
      </p:sp>
      <p:pic>
        <p:nvPicPr>
          <p:cNvPr id="1460" name="Google Shape;1460;p55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1" name="Google Shape;1461;p55">
            <a:hlinkClick r:id="" action="ppaction://hlinkshowjump?jump=previous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Google Shape;1462;p55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Google Shape;1463;p55">
            <a:hlinkClick r:id="" action="ppaction://noaction"/>
          </p:cNvPr>
          <p:cNvPicPr preferRelativeResize="0"/>
          <p:nvPr/>
        </p:nvPicPr>
        <p:blipFill rotWithShape="1">
          <a:blip r:embed="rId5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Google Shape;1464;p55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 t="465" b="475"/>
          <a:stretch/>
        </p:blipFill>
        <p:spPr>
          <a:xfrm>
            <a:off x="7903525" y="6390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3" name="Google Shape;1483;p55">
            <a:hlinkClick r:id="" action="ppaction://noaction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4" name="Google Shape;1484;p55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5" name="Google Shape;1485;p55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6" name="Google Shape;1486;p55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te Lovely Interface by Slidesgo">
  <a:themeElements>
    <a:clrScheme name="Simple Light">
      <a:dk1>
        <a:srgbClr val="7376EC"/>
      </a:dk1>
      <a:lt1>
        <a:srgbClr val="CBCDF7"/>
      </a:lt1>
      <a:dk2>
        <a:srgbClr val="595959"/>
      </a:dk2>
      <a:lt2>
        <a:srgbClr val="FFFFFF"/>
      </a:lt2>
      <a:accent1>
        <a:srgbClr val="FFCCC2"/>
      </a:accent1>
      <a:accent2>
        <a:srgbClr val="7376EC"/>
      </a:accent2>
      <a:accent3>
        <a:srgbClr val="FFFFFF"/>
      </a:accent3>
      <a:accent4>
        <a:srgbClr val="FFCCC2"/>
      </a:accent4>
      <a:accent5>
        <a:srgbClr val="7376EC"/>
      </a:accent5>
      <a:accent6>
        <a:srgbClr val="FFFFFF"/>
      </a:accent6>
      <a:hlink>
        <a:srgbClr val="7376E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47</Words>
  <Application>Microsoft Office PowerPoint</Application>
  <PresentationFormat>On-screen Show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Raleway</vt:lpstr>
      <vt:lpstr>Bebas Neue</vt:lpstr>
      <vt:lpstr>Tajawal</vt:lpstr>
      <vt:lpstr>Arial</vt:lpstr>
      <vt:lpstr>Livvic</vt:lpstr>
      <vt:lpstr>Roboto Condensed</vt:lpstr>
      <vt:lpstr>Cute Lovely Interface by Slidesgo</vt:lpstr>
      <vt:lpstr>HTML DASAR “Hello World”</vt:lpstr>
      <vt:lpstr>Struktur Text Awal HTML</vt:lpstr>
      <vt:lpstr>https://youtu.be/1NicaVOCXHA</vt:lpstr>
      <vt:lpstr>AKHIR MATERI 1 HTML DASAR “HELLO WORLD”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DASAR “Hello World”</dc:title>
  <dc:creator>IRVAN</dc:creator>
  <cp:lastModifiedBy>irfan ramadhani</cp:lastModifiedBy>
  <cp:revision>6</cp:revision>
  <dcterms:modified xsi:type="dcterms:W3CDTF">2021-07-26T03:23:46Z</dcterms:modified>
</cp:coreProperties>
</file>