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"/>
  </p:notesMasterIdLst>
  <p:sldIdLst>
    <p:sldId id="308" r:id="rId2"/>
    <p:sldId id="257" r:id="rId3"/>
    <p:sldId id="309" r:id="rId4"/>
  </p:sldIdLst>
  <p:sldSz cx="9144000" cy="5143500" type="screen16x9"/>
  <p:notesSz cx="6858000" cy="9144000"/>
  <p:embeddedFontLst>
    <p:embeddedFont>
      <p:font typeface="Bebas Neue" panose="020B0604020202020204" charset="0"/>
      <p:regular r:id="rId6"/>
    </p:embeddedFont>
    <p:embeddedFont>
      <p:font typeface="Raleway" panose="020B0604020202020204" charset="0"/>
      <p:bold r:id="rId7"/>
      <p:boldItalic r:id="rId8"/>
    </p:embeddedFont>
    <p:embeddedFont>
      <p:font typeface="Roboto Condensed" panose="02000000000000000000" pitchFamily="2" charset="0"/>
      <p:regular r:id="rId9"/>
      <p:bold r:id="rId10"/>
      <p:italic r:id="rId11"/>
      <p:boldItalic r:id="rId12"/>
    </p:embeddedFont>
    <p:embeddedFont>
      <p:font typeface="Tajawal" panose="020B0604020202020204" charset="-78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D27E34-0C50-4E15-9BC5-5D1B8F3B7612}">
  <a:tblStyle styleId="{3BD27E34-0C50-4E15-9BC5-5D1B8F3B76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b17130de75_0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b17130de75_0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185100" y="540000"/>
            <a:ext cx="6773700" cy="4063500"/>
            <a:chOff x="1185100" y="540000"/>
            <a:chExt cx="6773700" cy="4063500"/>
          </a:xfrm>
        </p:grpSpPr>
        <p:sp>
          <p:nvSpPr>
            <p:cNvPr id="11" name="Google Shape;11;p2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5" name="Google Shape;35;p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41;p4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42;p4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43;p4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44;p4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" name="Google Shape;45;p4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46;p4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Google Shape;47;p4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21"/>
          <p:cNvGrpSpPr/>
          <p:nvPr/>
        </p:nvGrpSpPr>
        <p:grpSpPr>
          <a:xfrm>
            <a:off x="1506650" y="540000"/>
            <a:ext cx="6773700" cy="4063500"/>
            <a:chOff x="1185100" y="540000"/>
            <a:chExt cx="6773700" cy="4063500"/>
          </a:xfrm>
        </p:grpSpPr>
        <p:sp>
          <p:nvSpPr>
            <p:cNvPr id="322" name="Google Shape;322;p21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21"/>
          <p:cNvSpPr txBox="1">
            <a:spLocks noGrp="1"/>
          </p:cNvSpPr>
          <p:nvPr>
            <p:ph type="ctrTitle"/>
          </p:nvPr>
        </p:nvSpPr>
        <p:spPr>
          <a:xfrm>
            <a:off x="1970600" y="1075100"/>
            <a:ext cx="5845800" cy="8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ubTitle" idx="1"/>
          </p:nvPr>
        </p:nvSpPr>
        <p:spPr>
          <a:xfrm>
            <a:off x="3306050" y="2456275"/>
            <a:ext cx="3174900" cy="31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subTitle" idx="2"/>
          </p:nvPr>
        </p:nvSpPr>
        <p:spPr>
          <a:xfrm>
            <a:off x="3688850" y="2769175"/>
            <a:ext cx="2409300" cy="82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1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9" name="Google Shape;329;p21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0" name="Google Shape;330;p21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1" name="Google Shape;331;p21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2" name="Google Shape;332;p21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3" name="Google Shape;333;p21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4" name="Google Shape;334;p21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5" name="Google Shape;335;p21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 txBox="1"/>
          <p:nvPr/>
        </p:nvSpPr>
        <p:spPr>
          <a:xfrm>
            <a:off x="2661650" y="3650450"/>
            <a:ext cx="44637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5"/>
          <p:cNvPicPr preferRelativeResize="0"/>
          <p:nvPr/>
        </p:nvPicPr>
        <p:blipFill rotWithShape="1">
          <a:blip r:embed="rId3">
            <a:alphaModFix/>
          </a:blip>
          <a:srcRect t="465" b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5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HTML DASAR</a:t>
            </a:r>
            <a:r>
              <a:rPr lang="en" sz="4500" dirty="0"/>
              <a:t> </a:t>
            </a:r>
            <a:br>
              <a:rPr lang="en" sz="4500" dirty="0"/>
            </a:br>
            <a:r>
              <a:rPr lang="en" sz="5700" dirty="0">
                <a:solidFill>
                  <a:schemeClr val="bg1">
                    <a:lumMod val="10000"/>
                  </a:schemeClr>
                </a:solidFill>
              </a:rPr>
              <a:t>HEADING</a:t>
            </a:r>
            <a:endParaRPr sz="5700" dirty="0">
              <a:solidFill>
                <a:schemeClr val="bg1">
                  <a:lumMod val="1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9" name="Google Shape;349;p25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-ID" dirty="0"/>
              <a:t>y. Irfan Ramadhani</a:t>
            </a:r>
            <a:endParaRPr dirty="0"/>
          </a:p>
        </p:txBody>
      </p:sp>
      <p:sp>
        <p:nvSpPr>
          <p:cNvPr id="350" name="Google Shape;350;p25">
            <a:hlinkClick r:id="" action="ppaction://noaction"/>
          </p:cNvPr>
          <p:cNvSpPr/>
          <p:nvPr/>
        </p:nvSpPr>
        <p:spPr>
          <a:xfrm>
            <a:off x="3702200" y="3771475"/>
            <a:ext cx="1739700" cy="456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ENTER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" action="ppaction://noaction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1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30394B"/>
                </a:solidFill>
              </a:rPr>
              <a:t>Membuat</a:t>
            </a:r>
            <a:r>
              <a:rPr lang="en-US" dirty="0">
                <a:solidFill>
                  <a:srgbClr val="30394B"/>
                </a:solidFill>
              </a:rPr>
              <a:t> tag heading </a:t>
            </a:r>
            <a:r>
              <a:rPr lang="en-US" dirty="0" err="1">
                <a:solidFill>
                  <a:srgbClr val="30394B"/>
                </a:solidFill>
              </a:rPr>
              <a:t>terdapat</a:t>
            </a:r>
            <a:r>
              <a:rPr lang="en-US" dirty="0">
                <a:solidFill>
                  <a:srgbClr val="30394B"/>
                </a:solidFill>
              </a:rPr>
              <a:t> 6 </a:t>
            </a:r>
            <a:r>
              <a:rPr lang="en-US" dirty="0" err="1">
                <a:solidFill>
                  <a:srgbClr val="30394B"/>
                </a:solidFill>
              </a:rPr>
              <a:t>cara</a:t>
            </a:r>
            <a:r>
              <a:rPr lang="en-US" dirty="0">
                <a:solidFill>
                  <a:srgbClr val="30394B"/>
                </a:solidFill>
              </a:rPr>
              <a:t> </a:t>
            </a:r>
            <a:r>
              <a:rPr lang="en-US" dirty="0" err="1">
                <a:solidFill>
                  <a:srgbClr val="30394B"/>
                </a:solidFill>
              </a:rPr>
              <a:t>dengan</a:t>
            </a:r>
            <a:r>
              <a:rPr lang="en-US" dirty="0">
                <a:solidFill>
                  <a:srgbClr val="30394B"/>
                </a:solidFill>
              </a:rPr>
              <a:t> </a:t>
            </a:r>
            <a:r>
              <a:rPr lang="en-US" dirty="0" err="1">
                <a:solidFill>
                  <a:srgbClr val="30394B"/>
                </a:solidFill>
              </a:rPr>
              <a:t>fungsi</a:t>
            </a:r>
            <a:r>
              <a:rPr lang="en-US" dirty="0">
                <a:solidFill>
                  <a:srgbClr val="30394B"/>
                </a:solidFill>
              </a:rPr>
              <a:t> </a:t>
            </a:r>
            <a:r>
              <a:rPr lang="en-US" dirty="0" err="1">
                <a:solidFill>
                  <a:srgbClr val="30394B"/>
                </a:solidFill>
              </a:rPr>
              <a:t>berbeda</a:t>
            </a:r>
            <a:r>
              <a:rPr lang="en-US" dirty="0">
                <a:solidFill>
                  <a:srgbClr val="30394B"/>
                </a:solidFill>
              </a:rPr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039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039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039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039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039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039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039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039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039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039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039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039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039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039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039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039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039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039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0394B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DC57FA-65DD-4DAB-8F4A-21E7977777C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781"/>
          <a:stretch/>
        </p:blipFill>
        <p:spPr>
          <a:xfrm>
            <a:off x="3461167" y="1497755"/>
            <a:ext cx="2473865" cy="294211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55"/>
          <p:cNvSpPr txBox="1">
            <a:spLocks noGrp="1"/>
          </p:cNvSpPr>
          <p:nvPr>
            <p:ph type="ctrTitle"/>
          </p:nvPr>
        </p:nvSpPr>
        <p:spPr>
          <a:xfrm>
            <a:off x="1962211" y="2020663"/>
            <a:ext cx="5845800" cy="8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AKHIR MATERI 4</a:t>
            </a:r>
            <a:br>
              <a:rPr lang="en" dirty="0">
                <a:solidFill>
                  <a:srgbClr val="002060"/>
                </a:solidFill>
              </a:rPr>
            </a:br>
            <a:r>
              <a:rPr lang="en" dirty="0">
                <a:solidFill>
                  <a:srgbClr val="002060"/>
                </a:solidFill>
              </a:rPr>
              <a:t>HTML DASAR “</a:t>
            </a:r>
            <a:r>
              <a:rPr lang="en-ID" dirty="0">
                <a:solidFill>
                  <a:srgbClr val="002060"/>
                </a:solidFill>
              </a:rPr>
              <a:t>HEADING</a:t>
            </a:r>
            <a:r>
              <a:rPr lang="en" dirty="0">
                <a:solidFill>
                  <a:srgbClr val="002060"/>
                </a:solidFill>
              </a:rPr>
              <a:t>”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1460" name="Google Shape;1460;p55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1" name="Google Shape;1461;p55">
            <a:hlinkClick r:id="" action="ppaction://hlinkshowjump?jump=previous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55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55">
            <a:hlinkClick r:id="" action="ppaction://noaction"/>
          </p:cNvPr>
          <p:cNvPicPr preferRelativeResize="0"/>
          <p:nvPr/>
        </p:nvPicPr>
        <p:blipFill rotWithShape="1">
          <a:blip r:embed="rId5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55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t="465" b="475"/>
          <a:stretch/>
        </p:blipFill>
        <p:spPr>
          <a:xfrm>
            <a:off x="7903525" y="6390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3" name="Google Shape;1483;p55">
            <a:hlinkClick r:id="" action="ppaction://noaction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4" name="Google Shape;1484;p55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5" name="Google Shape;1485;p55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6" name="Google Shape;1486;p55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te Lovely Interface by Slidesgo">
  <a:themeElements>
    <a:clrScheme name="Simple Light">
      <a:dk1>
        <a:srgbClr val="7376EC"/>
      </a:dk1>
      <a:lt1>
        <a:srgbClr val="CBCDF7"/>
      </a:lt1>
      <a:dk2>
        <a:srgbClr val="595959"/>
      </a:dk2>
      <a:lt2>
        <a:srgbClr val="FFFFFF"/>
      </a:lt2>
      <a:accent1>
        <a:srgbClr val="FFCCC2"/>
      </a:accent1>
      <a:accent2>
        <a:srgbClr val="7376EC"/>
      </a:accent2>
      <a:accent3>
        <a:srgbClr val="FFFFFF"/>
      </a:accent3>
      <a:accent4>
        <a:srgbClr val="FFCCC2"/>
      </a:accent4>
      <a:accent5>
        <a:srgbClr val="7376EC"/>
      </a:accent5>
      <a:accent6>
        <a:srgbClr val="FFFFFF"/>
      </a:accent6>
      <a:hlink>
        <a:srgbClr val="7376E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</Words>
  <Application>Microsoft Office PowerPoint</Application>
  <PresentationFormat>On-screen Show (16:9)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Tajawal</vt:lpstr>
      <vt:lpstr>Raleway</vt:lpstr>
      <vt:lpstr>Arial</vt:lpstr>
      <vt:lpstr>Livvic</vt:lpstr>
      <vt:lpstr>Roboto Condensed</vt:lpstr>
      <vt:lpstr>Bebas Neue</vt:lpstr>
      <vt:lpstr>Cute Lovely Interface by Slidesgo</vt:lpstr>
      <vt:lpstr>HTML DASAR  HEADING</vt:lpstr>
      <vt:lpstr>CONTENTS OF THIS TEMPLATE</vt:lpstr>
      <vt:lpstr>AKHIR MATERI 4 HTML DASAR “HEADING”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DASAR  JUDUL</dc:title>
  <dc:creator>IRVAN</dc:creator>
  <cp:lastModifiedBy>irfan ramadhani</cp:lastModifiedBy>
  <cp:revision>2</cp:revision>
  <dcterms:modified xsi:type="dcterms:W3CDTF">2021-07-26T15:41:46Z</dcterms:modified>
</cp:coreProperties>
</file>