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308" r:id="rId2"/>
    <p:sldId id="25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09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Raleway" panose="020B0604020202020204" charset="0"/>
      <p:bold r:id="rId15"/>
      <p:boldItalic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  <p:embeddedFont>
      <p:font typeface="Tajawal" panose="020B0604020202020204" charset="-78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6EC"/>
    <a:srgbClr val="E6E6E6"/>
    <a:srgbClr val="485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27E34-0C50-4E15-9BC5-5D1B8F3B7612}">
  <a:tblStyle styleId="{3BD27E34-0C50-4E15-9BC5-5D1B8F3B76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415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b17130de75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b17130de75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0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99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3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0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19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86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70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slide" Target="../slides/slide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HTML DASAR</a:t>
            </a:r>
            <a:r>
              <a:rPr lang="en" sz="4500" dirty="0"/>
              <a:t> </a:t>
            </a:r>
            <a:br>
              <a:rPr lang="en" sz="4500" dirty="0"/>
            </a:br>
            <a:r>
              <a:rPr lang="en-ID" sz="5700" dirty="0">
                <a:solidFill>
                  <a:schemeClr val="bg1">
                    <a:lumMod val="10000"/>
                  </a:schemeClr>
                </a:solidFill>
              </a:rPr>
              <a:t>TABLE</a:t>
            </a:r>
            <a:endParaRPr sz="5700" dirty="0">
              <a:solidFill>
                <a:schemeClr val="bg1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-ID" dirty="0"/>
              <a:t>y. Irfan Ramadhani</a:t>
            </a:r>
            <a:endParaRPr dirty="0"/>
          </a:p>
        </p:txBody>
      </p:sp>
      <p:sp>
        <p:nvSpPr>
          <p:cNvPr id="350" name="Google Shape;350;p25">
            <a:hlinkClick r:id="" action="ppaction://noaction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D" sz="2400" dirty="0"/>
              <a:t>ATRIBUT IMAGE HTML WIDTH &amp; HIGHT </a:t>
            </a:r>
            <a:r>
              <a:rPr lang="en-ID" sz="2400" dirty="0" err="1"/>
              <a:t>persen</a:t>
            </a:r>
            <a:endParaRPr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AD1D7-1036-4345-8C6D-1F6535618526}"/>
              </a:ext>
            </a:extLst>
          </p:cNvPr>
          <p:cNvSpPr txBox="1"/>
          <p:nvPr/>
        </p:nvSpPr>
        <p:spPr>
          <a:xfrm>
            <a:off x="1144183" y="139049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011EC-1B0A-441E-8D18-EA1F2D287A6A}"/>
              </a:ext>
            </a:extLst>
          </p:cNvPr>
          <p:cNvSpPr txBox="1"/>
          <p:nvPr/>
        </p:nvSpPr>
        <p:spPr>
          <a:xfrm>
            <a:off x="5648881" y="1437389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556B4-B74A-47BE-8288-CE08C899DC93}"/>
              </a:ext>
            </a:extLst>
          </p:cNvPr>
          <p:cNvSpPr txBox="1"/>
          <p:nvPr/>
        </p:nvSpPr>
        <p:spPr>
          <a:xfrm>
            <a:off x="1144183" y="1667488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Misal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kita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50%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94372-802B-485E-81AC-50763A20BB9B}"/>
              </a:ext>
            </a:extLst>
          </p:cNvPr>
          <p:cNvSpPr txBox="1"/>
          <p:nvPr/>
        </p:nvSpPr>
        <p:spPr>
          <a:xfrm>
            <a:off x="5740865" y="1714388"/>
            <a:ext cx="297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hasil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50%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dari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halamannya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9645D3-01DA-4FE2-B662-88B9FE150F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561" y="2113011"/>
            <a:ext cx="2438400" cy="514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7BFEB8-E1EC-462D-A037-CDBE2158D4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1450" y="2226163"/>
            <a:ext cx="3653564" cy="22361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053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5"/>
          <p:cNvSpPr txBox="1">
            <a:spLocks noGrp="1"/>
          </p:cNvSpPr>
          <p:nvPr>
            <p:ph type="ctrTitle"/>
          </p:nvPr>
        </p:nvSpPr>
        <p:spPr>
          <a:xfrm>
            <a:off x="1962211" y="2020663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AKHIR MATERI 7</a:t>
            </a: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HTML DASAR “</a:t>
            </a:r>
            <a:r>
              <a:rPr lang="en-ID">
                <a:solidFill>
                  <a:srgbClr val="002060"/>
                </a:solidFill>
              </a:rPr>
              <a:t>TABLE</a:t>
            </a:r>
            <a:r>
              <a:rPr lang="en">
                <a:solidFill>
                  <a:srgbClr val="002060"/>
                </a:solidFill>
              </a:rPr>
              <a:t>”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460" name="Google Shape;1460;p55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5">
            <a:hlinkClick r:id=""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5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55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465" b="47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55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4" name="Google Shape;1484;p55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Google Shape;1485;p55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6" name="Google Shape;1486;p55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IMAGE HTML</a:t>
            </a:r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319047" y="1755938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ID" sz="2400" b="1" dirty="0">
                <a:solidFill>
                  <a:srgbClr val="30394B"/>
                </a:solidFill>
              </a:rPr>
              <a:t>Image HTML </a:t>
            </a:r>
            <a:r>
              <a:rPr lang="en-ID" sz="2400" b="1" dirty="0" err="1">
                <a:solidFill>
                  <a:srgbClr val="30394B"/>
                </a:solidFill>
              </a:rPr>
              <a:t>berfungsi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untuk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memasukan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gambar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ke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dalam</a:t>
            </a:r>
            <a:r>
              <a:rPr lang="en-ID" sz="2400" b="1" dirty="0">
                <a:solidFill>
                  <a:srgbClr val="30394B"/>
                </a:solidFill>
              </a:rPr>
              <a:t> web</a:t>
            </a:r>
          </a:p>
          <a:p>
            <a:pPr marL="0" lvl="0" indent="0">
              <a:buNone/>
            </a:pPr>
            <a:endParaRPr lang="en-ID" sz="2400" b="1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r>
              <a:rPr lang="en-ID" sz="2400" b="1" dirty="0">
                <a:solidFill>
                  <a:srgbClr val="30394B"/>
                </a:solidFill>
              </a:rPr>
              <a:t>TAG IMAGE :</a:t>
            </a:r>
          </a:p>
          <a:p>
            <a:pPr marL="0" lvl="0" indent="0">
              <a:buNone/>
            </a:pPr>
            <a:endParaRPr lang="en-ID" sz="2400" b="1" dirty="0">
              <a:solidFill>
                <a:srgbClr val="30394B"/>
              </a:solidFill>
            </a:endParaRPr>
          </a:p>
          <a:p>
            <a:pPr marL="0" lvl="0" indent="0" algn="ctr">
              <a:buNone/>
            </a:pPr>
            <a:r>
              <a:rPr lang="en-ID" sz="4800" b="1" dirty="0">
                <a:solidFill>
                  <a:srgbClr val="7376EC"/>
                </a:solidFill>
              </a:rPr>
              <a:t>&lt;</a:t>
            </a:r>
            <a:r>
              <a:rPr lang="en-ID" sz="4800" b="1" dirty="0" err="1">
                <a:solidFill>
                  <a:srgbClr val="7376EC"/>
                </a:solidFill>
              </a:rPr>
              <a:t>img</a:t>
            </a:r>
            <a:r>
              <a:rPr lang="en-ID" sz="4800" b="1" dirty="0">
                <a:solidFill>
                  <a:srgbClr val="7376EC"/>
                </a:solidFill>
              </a:rPr>
              <a:t> </a:t>
            </a:r>
            <a:r>
              <a:rPr lang="en-ID" sz="4800" b="1" dirty="0" err="1">
                <a:solidFill>
                  <a:srgbClr val="7376EC"/>
                </a:solidFill>
              </a:rPr>
              <a:t>src</a:t>
            </a:r>
            <a:r>
              <a:rPr lang="en-ID" sz="4800" b="1" dirty="0">
                <a:solidFill>
                  <a:srgbClr val="7376EC"/>
                </a:solidFill>
              </a:rPr>
              <a:t>= “ “&gt;</a:t>
            </a:r>
          </a:p>
          <a:p>
            <a:pPr marL="0" lvl="0" indent="0">
              <a:buNone/>
            </a:pPr>
            <a:endParaRPr lang="en-ID" sz="2400" b="1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dirty="0">
              <a:solidFill>
                <a:srgbClr val="30394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IMAGE HTML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DC47-B2EE-4A2D-A985-35739E948669}"/>
              </a:ext>
            </a:extLst>
          </p:cNvPr>
          <p:cNvSpPr txBox="1"/>
          <p:nvPr/>
        </p:nvSpPr>
        <p:spPr>
          <a:xfrm>
            <a:off x="1114050" y="1074014"/>
            <a:ext cx="553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Tag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img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,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yang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bisa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disimpan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ada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2 yaitu internal resource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atau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external</a:t>
            </a:r>
            <a:endParaRPr lang="en-ID" sz="1200" dirty="0">
              <a:solidFill>
                <a:srgbClr val="485060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761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IMAGE HTML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DC47-B2EE-4A2D-A985-35739E948669}"/>
              </a:ext>
            </a:extLst>
          </p:cNvPr>
          <p:cNvSpPr txBox="1"/>
          <p:nvPr/>
        </p:nvSpPr>
        <p:spPr>
          <a:xfrm>
            <a:off x="1114050" y="1074014"/>
            <a:ext cx="7598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Tag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img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,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yang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bisa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disimpan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ada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2 yaitu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internal resource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atau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dari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penyimpanan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pribadi</a:t>
            </a:r>
            <a:endParaRPr lang="en-US" sz="2000" b="1" dirty="0">
              <a:solidFill>
                <a:srgbClr val="30394B"/>
              </a:solidFill>
              <a:latin typeface="Tajawal" panose="020B0604020202020204" charset="-78"/>
              <a:cs typeface="Tajawal" panose="020B0604020202020204" charset="-7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external resource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dari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website lain / TIDAK DISARANKAN COPYRIGE</a:t>
            </a:r>
          </a:p>
        </p:txBody>
      </p:sp>
    </p:spTree>
    <p:extLst>
      <p:ext uri="{BB962C8B-B14F-4D97-AF65-F5344CB8AC3E}">
        <p14:creationId xmlns:p14="http://schemas.microsoft.com/office/powerpoint/2010/main" val="13186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ATRIBUT IMAGE HTML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DC47-B2EE-4A2D-A985-35739E948669}"/>
              </a:ext>
            </a:extLst>
          </p:cNvPr>
          <p:cNvSpPr txBox="1"/>
          <p:nvPr/>
        </p:nvSpPr>
        <p:spPr>
          <a:xfrm>
            <a:off x="772962" y="1829438"/>
            <a:ext cx="7598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&lt;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img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&gt;</a:t>
            </a:r>
          </a:p>
          <a:p>
            <a:pPr algn="ctr"/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Src</a:t>
            </a:r>
            <a:endParaRPr lang="en-US" sz="2000" b="1" dirty="0">
              <a:solidFill>
                <a:srgbClr val="30394B"/>
              </a:solidFill>
              <a:latin typeface="Tajawal" panose="020B0604020202020204" charset="-78"/>
              <a:cs typeface="Tajawal" panose="020B0604020202020204" charset="-78"/>
            </a:endParaRPr>
          </a:p>
          <a:p>
            <a:pPr algn="ctr"/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Alt</a:t>
            </a:r>
          </a:p>
          <a:p>
            <a:pPr algn="ctr"/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Title</a:t>
            </a:r>
          </a:p>
          <a:p>
            <a:pPr algn="ctr"/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Width</a:t>
            </a:r>
          </a:p>
          <a:p>
            <a:pPr algn="ctr"/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278744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ATRIBUT IMAGE HTML ALT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4896A-2D96-453A-9426-75F7F57B5D9A}"/>
              </a:ext>
            </a:extLst>
          </p:cNvPr>
          <p:cNvSpPr txBox="1"/>
          <p:nvPr/>
        </p:nvSpPr>
        <p:spPr>
          <a:xfrm>
            <a:off x="2287532" y="1139708"/>
            <a:ext cx="505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 </a:t>
            </a:r>
            <a:r>
              <a:rPr lang="en-US" dirty="0" err="1"/>
              <a:t>berguna</a:t>
            </a:r>
            <a:r>
              <a:rPr lang="en-US" dirty="0"/>
              <a:t> untuk </a:t>
            </a:r>
            <a:r>
              <a:rPr lang="en-US" dirty="0" err="1"/>
              <a:t>memberikan</a:t>
            </a:r>
            <a:r>
              <a:rPr lang="en-US" dirty="0"/>
              <a:t> alternative text pada </a:t>
            </a:r>
            <a:r>
              <a:rPr lang="en-US" dirty="0" err="1"/>
              <a:t>gambar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AD1D7-1036-4345-8C6D-1F6535618526}"/>
              </a:ext>
            </a:extLst>
          </p:cNvPr>
          <p:cNvSpPr txBox="1"/>
          <p:nvPr/>
        </p:nvSpPr>
        <p:spPr>
          <a:xfrm>
            <a:off x="1114050" y="1552439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B178A-B604-4BBF-BEC1-FAB8400E5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050" y="2319567"/>
            <a:ext cx="3709620" cy="71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0011EC-1B0A-441E-8D18-EA1F2D287A6A}"/>
              </a:ext>
            </a:extLst>
          </p:cNvPr>
          <p:cNvSpPr txBox="1"/>
          <p:nvPr/>
        </p:nvSpPr>
        <p:spPr>
          <a:xfrm>
            <a:off x="5715993" y="1667489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556B4-B74A-47BE-8288-CE08C899DC93}"/>
              </a:ext>
            </a:extLst>
          </p:cNvPr>
          <p:cNvSpPr txBox="1"/>
          <p:nvPr/>
        </p:nvSpPr>
        <p:spPr>
          <a:xfrm>
            <a:off x="1149345" y="1825099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Misal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foto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dibuat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bermasalah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yg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tampil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di browser</a:t>
            </a:r>
          </a:p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Yaitu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nama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alt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nya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9D41B-9B09-49F5-8001-C741BC0B1C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3218" y="2016344"/>
            <a:ext cx="2599448" cy="11108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965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ATRIBUT IMAGE HTML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4896A-2D96-453A-9426-75F7F57B5D9A}"/>
              </a:ext>
            </a:extLst>
          </p:cNvPr>
          <p:cNvSpPr txBox="1"/>
          <p:nvPr/>
        </p:nvSpPr>
        <p:spPr>
          <a:xfrm>
            <a:off x="2287532" y="1139708"/>
            <a:ext cx="442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</a:t>
            </a:r>
            <a:r>
              <a:rPr lang="en-US" dirty="0" err="1"/>
              <a:t>berguna</a:t>
            </a:r>
            <a:r>
              <a:rPr lang="en-US" dirty="0"/>
              <a:t> untuk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pada </a:t>
            </a:r>
            <a:r>
              <a:rPr lang="en-US" dirty="0" err="1"/>
              <a:t>gambar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AD1D7-1036-4345-8C6D-1F6535618526}"/>
              </a:ext>
            </a:extLst>
          </p:cNvPr>
          <p:cNvSpPr txBox="1"/>
          <p:nvPr/>
        </p:nvSpPr>
        <p:spPr>
          <a:xfrm>
            <a:off x="1114050" y="1552439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011EC-1B0A-441E-8D18-EA1F2D287A6A}"/>
              </a:ext>
            </a:extLst>
          </p:cNvPr>
          <p:cNvSpPr txBox="1"/>
          <p:nvPr/>
        </p:nvSpPr>
        <p:spPr>
          <a:xfrm>
            <a:off x="5715993" y="1667489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47C3A-0A8D-425B-B62E-EC78D56F91F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t="45098" r="59431" b="4338"/>
          <a:stretch/>
        </p:blipFill>
        <p:spPr>
          <a:xfrm>
            <a:off x="5529941" y="2290434"/>
            <a:ext cx="2741029" cy="19217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B1C41D-7DD3-4AEC-8002-B9B714B81449}"/>
              </a:ext>
            </a:extLst>
          </p:cNvPr>
          <p:cNvSpPr txBox="1"/>
          <p:nvPr/>
        </p:nvSpPr>
        <p:spPr>
          <a:xfrm>
            <a:off x="5432166" y="1923451"/>
            <a:ext cx="344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Judul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foto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tampil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saat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kursor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berada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di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foto</a:t>
            </a:r>
            <a:endParaRPr lang="en-ID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B86DB-FCE7-4224-8ECD-C82A800B4A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652" y="2100225"/>
            <a:ext cx="3676388" cy="541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440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ATRIBUT IMAGE HTML WIDTH &amp; HIGHT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4896A-2D96-453A-9426-75F7F57B5D9A}"/>
              </a:ext>
            </a:extLst>
          </p:cNvPr>
          <p:cNvSpPr txBox="1"/>
          <p:nvPr/>
        </p:nvSpPr>
        <p:spPr>
          <a:xfrm>
            <a:off x="1064582" y="1059421"/>
            <a:ext cx="7718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Width dan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hight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berguna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untuk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mengatur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ukuran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dengan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satuan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bisa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pixel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atau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Jika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menuliskan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angka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saja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berbentuk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pixel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namun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jika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persen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hasil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relative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terhadap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halaman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  <a:p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Misal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50%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berarti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setengah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dari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halamannya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Bisa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salah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satu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namun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jika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missal yang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hanya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width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hight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menyesuaikan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Dan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jika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mengatur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semua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nya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hati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hati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karena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bisa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beresiko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ketarik</a:t>
            </a:r>
            <a:endParaRPr lang="en-ID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AD1D7-1036-4345-8C6D-1F6535618526}"/>
              </a:ext>
            </a:extLst>
          </p:cNvPr>
          <p:cNvSpPr txBox="1"/>
          <p:nvPr/>
        </p:nvSpPr>
        <p:spPr>
          <a:xfrm>
            <a:off x="1323775" y="2352279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011EC-1B0A-441E-8D18-EA1F2D287A6A}"/>
              </a:ext>
            </a:extLst>
          </p:cNvPr>
          <p:cNvSpPr txBox="1"/>
          <p:nvPr/>
        </p:nvSpPr>
        <p:spPr>
          <a:xfrm>
            <a:off x="5715993" y="1667489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556B4-B74A-47BE-8288-CE08C899DC93}"/>
              </a:ext>
            </a:extLst>
          </p:cNvPr>
          <p:cNvSpPr txBox="1"/>
          <p:nvPr/>
        </p:nvSpPr>
        <p:spPr>
          <a:xfrm>
            <a:off x="1114050" y="3802055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Misal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foto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dibuat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bermasalah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yg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tampil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di browser</a:t>
            </a:r>
          </a:p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Yaitu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nama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alt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nya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9D41B-9B09-49F5-8001-C741BC0B1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218" y="2016344"/>
            <a:ext cx="2599448" cy="11108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419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D" sz="2400" dirty="0"/>
              <a:t>ATRIBUT IMAGE HTML WIDTH &amp; HIGHT pixel</a:t>
            </a:r>
            <a:endParaRPr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AD1D7-1036-4345-8C6D-1F6535618526}"/>
              </a:ext>
            </a:extLst>
          </p:cNvPr>
          <p:cNvSpPr txBox="1"/>
          <p:nvPr/>
        </p:nvSpPr>
        <p:spPr>
          <a:xfrm>
            <a:off x="1144183" y="139049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011EC-1B0A-441E-8D18-EA1F2D287A6A}"/>
              </a:ext>
            </a:extLst>
          </p:cNvPr>
          <p:cNvSpPr txBox="1"/>
          <p:nvPr/>
        </p:nvSpPr>
        <p:spPr>
          <a:xfrm>
            <a:off x="5648881" y="1437389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556B4-B74A-47BE-8288-CE08C899DC93}"/>
              </a:ext>
            </a:extLst>
          </p:cNvPr>
          <p:cNvSpPr txBox="1"/>
          <p:nvPr/>
        </p:nvSpPr>
        <p:spPr>
          <a:xfrm>
            <a:off x="1144183" y="1667488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Misal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kita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high dan width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261E7-6502-428C-BE96-ADA453CAD6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050" y="2130128"/>
            <a:ext cx="3419475" cy="533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674202-BB4C-434F-A0C4-978223E107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622" y="2266950"/>
            <a:ext cx="1138047" cy="2123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B94372-802B-485E-81AC-50763A20BB9B}"/>
              </a:ext>
            </a:extLst>
          </p:cNvPr>
          <p:cNvSpPr txBox="1"/>
          <p:nvPr/>
        </p:nvSpPr>
        <p:spPr>
          <a:xfrm>
            <a:off x="5740865" y="1714388"/>
            <a:ext cx="297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hasil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ketarik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, oleh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karena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itu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disarankan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salah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satu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saja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7648687"/>
      </p:ext>
    </p:extLst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340</Words>
  <Application>Microsoft Office PowerPoint</Application>
  <PresentationFormat>On-screen Show (16:9)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Tajawal</vt:lpstr>
      <vt:lpstr>Bebas Neue</vt:lpstr>
      <vt:lpstr>Roboto Condensed</vt:lpstr>
      <vt:lpstr>Arial</vt:lpstr>
      <vt:lpstr>Raleway</vt:lpstr>
      <vt:lpstr>Livvic</vt:lpstr>
      <vt:lpstr>Cute Lovely Interface by Slidesgo</vt:lpstr>
      <vt:lpstr>HTML DASAR  TABLE</vt:lpstr>
      <vt:lpstr>IMAGE HTML</vt:lpstr>
      <vt:lpstr>IMAGE HTML</vt:lpstr>
      <vt:lpstr>IMAGE HTML</vt:lpstr>
      <vt:lpstr>ATRIBUT IMAGE HTML</vt:lpstr>
      <vt:lpstr>ATRIBUT IMAGE HTML ALT</vt:lpstr>
      <vt:lpstr>ATRIBUT IMAGE HTML TITLE</vt:lpstr>
      <vt:lpstr>ATRIBUT IMAGE HTML WIDTH &amp; HIGHT</vt:lpstr>
      <vt:lpstr>ATRIBUT IMAGE HTML WIDTH &amp; HIGHT pixel</vt:lpstr>
      <vt:lpstr>ATRIBUT IMAGE HTML WIDTH &amp; HIGHT persen</vt:lpstr>
      <vt:lpstr>AKHIR MATERI 7 HTML DASAR “TABLE”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DASAR  JUDUL</dc:title>
  <dc:creator>IRVAN</dc:creator>
  <cp:lastModifiedBy>irfan ramadhani</cp:lastModifiedBy>
  <cp:revision>16</cp:revision>
  <dcterms:modified xsi:type="dcterms:W3CDTF">2021-07-28T14:30:07Z</dcterms:modified>
</cp:coreProperties>
</file>