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 id="2147483748" r:id="rId5"/>
  </p:sldMasterIdLst>
  <p:sldIdLst>
    <p:sldId id="300" r:id="rId6"/>
    <p:sldId id="288" r:id="rId7"/>
    <p:sldId id="312" r:id="rId8"/>
    <p:sldId id="285" r:id="rId9"/>
    <p:sldId id="306" r:id="rId10"/>
    <p:sldId id="307" r:id="rId11"/>
    <p:sldId id="313" r:id="rId12"/>
    <p:sldId id="314" r:id="rId13"/>
    <p:sldId id="315" r:id="rId14"/>
    <p:sldId id="316" r:id="rId15"/>
    <p:sldId id="30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51E3FB-7119-401D-B13E-3E4C196BBDF2}">
          <p14:sldIdLst>
            <p14:sldId id="300"/>
            <p14:sldId id="288"/>
            <p14:sldId id="312"/>
            <p14:sldId id="285"/>
            <p14:sldId id="306"/>
            <p14:sldId id="307"/>
            <p14:sldId id="313"/>
            <p14:sldId id="314"/>
            <p14:sldId id="315"/>
            <p14:sldId id="316"/>
            <p14:sldId id="30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727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A4381C-241B-4D12-A991-EC2D0313757C}" v="79" dt="2024-11-23T03:20:38.1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88" autoAdjust="0"/>
  </p:normalViewPr>
  <p:slideViewPr>
    <p:cSldViewPr snapToGrid="0">
      <p:cViewPr varScale="1">
        <p:scale>
          <a:sx n="80" d="100"/>
          <a:sy n="80" d="100"/>
        </p:scale>
        <p:origin x="48" y="2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7CCF5-DA3F-4E5F-BE7C-D8111B2BFEBA}"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E754A2A0-41CE-428B-9DDC-DCD1FD12D16A}">
      <dgm:prSet/>
      <dgm:spPr/>
      <dgm:t>
        <a:bodyPr/>
        <a:lstStyle/>
        <a:p>
          <a:pPr>
            <a:lnSpc>
              <a:spcPct val="100000"/>
            </a:lnSpc>
            <a:defRPr b="1"/>
          </a:pPr>
          <a:r>
            <a:rPr lang="en-US" dirty="0"/>
            <a:t>Data Preprocessing </a:t>
          </a:r>
        </a:p>
      </dgm:t>
    </dgm:pt>
    <dgm:pt modelId="{BE164097-A5AA-4EA1-9E64-D7FCD4DD2A4E}" type="parTrans" cxnId="{507A74C7-FEAF-4A4C-9250-0613CBC2F127}">
      <dgm:prSet/>
      <dgm:spPr/>
      <dgm:t>
        <a:bodyPr/>
        <a:lstStyle/>
        <a:p>
          <a:endParaRPr lang="en-US"/>
        </a:p>
      </dgm:t>
    </dgm:pt>
    <dgm:pt modelId="{02D8D4EF-9694-45C7-AF26-E20371B3C352}" type="sibTrans" cxnId="{507A74C7-FEAF-4A4C-9250-0613CBC2F127}">
      <dgm:prSet/>
      <dgm:spPr/>
      <dgm:t>
        <a:bodyPr/>
        <a:lstStyle/>
        <a:p>
          <a:endParaRPr lang="en-US"/>
        </a:p>
      </dgm:t>
    </dgm:pt>
    <dgm:pt modelId="{C2F66EED-74C3-4F36-A1D4-8AFCBB009938}">
      <dgm:prSet/>
      <dgm:spPr/>
      <dgm:t>
        <a:bodyPr/>
        <a:lstStyle/>
        <a:p>
          <a:pPr>
            <a:lnSpc>
              <a:spcPct val="100000"/>
            </a:lnSpc>
          </a:pPr>
          <a:r>
            <a:rPr lang="en-IN" dirty="0"/>
            <a:t>Ensure Data Quality</a:t>
          </a:r>
          <a:endParaRPr lang="en-US" dirty="0"/>
        </a:p>
      </dgm:t>
    </dgm:pt>
    <dgm:pt modelId="{5CF5C62A-BD1A-4922-92B6-33ECA44C1F76}" type="parTrans" cxnId="{7A243DB8-C0B8-4718-B558-CE939B8FF03E}">
      <dgm:prSet/>
      <dgm:spPr/>
      <dgm:t>
        <a:bodyPr/>
        <a:lstStyle/>
        <a:p>
          <a:endParaRPr lang="en-US"/>
        </a:p>
      </dgm:t>
    </dgm:pt>
    <dgm:pt modelId="{F9BAA161-AAEC-4A41-B4D9-A27EAD80526E}" type="sibTrans" cxnId="{7A243DB8-C0B8-4718-B558-CE939B8FF03E}">
      <dgm:prSet/>
      <dgm:spPr/>
      <dgm:t>
        <a:bodyPr/>
        <a:lstStyle/>
        <a:p>
          <a:endParaRPr lang="en-US"/>
        </a:p>
      </dgm:t>
    </dgm:pt>
    <dgm:pt modelId="{DCCE571A-4D30-4294-ABAF-6885F619D2D9}">
      <dgm:prSet/>
      <dgm:spPr/>
      <dgm:t>
        <a:bodyPr/>
        <a:lstStyle/>
        <a:p>
          <a:pPr>
            <a:lnSpc>
              <a:spcPct val="100000"/>
            </a:lnSpc>
            <a:defRPr b="1"/>
          </a:pPr>
          <a:r>
            <a:rPr lang="en-US" dirty="0"/>
            <a:t>Building Models </a:t>
          </a:r>
        </a:p>
      </dgm:t>
    </dgm:pt>
    <dgm:pt modelId="{3AD83C96-5A95-4337-BF2D-97454AF7F108}" type="parTrans" cxnId="{E70347E4-4461-4B80-8927-4CA0AEBFAAF8}">
      <dgm:prSet/>
      <dgm:spPr/>
      <dgm:t>
        <a:bodyPr/>
        <a:lstStyle/>
        <a:p>
          <a:endParaRPr lang="en-US"/>
        </a:p>
      </dgm:t>
    </dgm:pt>
    <dgm:pt modelId="{2C1DF6EC-6090-4926-A556-3D2417B7F2AA}" type="sibTrans" cxnId="{E70347E4-4461-4B80-8927-4CA0AEBFAAF8}">
      <dgm:prSet/>
      <dgm:spPr/>
      <dgm:t>
        <a:bodyPr/>
        <a:lstStyle/>
        <a:p>
          <a:endParaRPr lang="en-US"/>
        </a:p>
      </dgm:t>
    </dgm:pt>
    <dgm:pt modelId="{B4C55E9F-B5C0-4AD1-919B-D2D83AC9CD40}">
      <dgm:prSet/>
      <dgm:spPr/>
      <dgm:t>
        <a:bodyPr/>
        <a:lstStyle/>
        <a:p>
          <a:pPr>
            <a:lnSpc>
              <a:spcPct val="100000"/>
            </a:lnSpc>
          </a:pPr>
          <a:r>
            <a:rPr lang="en-US" dirty="0"/>
            <a:t>Models for emotion detection and plant disease identification</a:t>
          </a:r>
        </a:p>
      </dgm:t>
    </dgm:pt>
    <dgm:pt modelId="{D1B05DEA-DFE0-4560-B75F-1C2BCB67A7C6}" type="parTrans" cxnId="{B2BEE9D2-644C-400C-8E33-2C4491C5B104}">
      <dgm:prSet/>
      <dgm:spPr/>
      <dgm:t>
        <a:bodyPr/>
        <a:lstStyle/>
        <a:p>
          <a:endParaRPr lang="en-US"/>
        </a:p>
      </dgm:t>
    </dgm:pt>
    <dgm:pt modelId="{A6301E27-5ACC-4907-A7C8-B41877235C87}" type="sibTrans" cxnId="{B2BEE9D2-644C-400C-8E33-2C4491C5B104}">
      <dgm:prSet/>
      <dgm:spPr/>
      <dgm:t>
        <a:bodyPr/>
        <a:lstStyle/>
        <a:p>
          <a:endParaRPr lang="en-US"/>
        </a:p>
      </dgm:t>
    </dgm:pt>
    <dgm:pt modelId="{1C1B28B7-2609-4BAA-AAAB-5801EDFD334C}">
      <dgm:prSet/>
      <dgm:spPr/>
      <dgm:t>
        <a:bodyPr/>
        <a:lstStyle/>
        <a:p>
          <a:pPr>
            <a:lnSpc>
              <a:spcPct val="100000"/>
            </a:lnSpc>
            <a:defRPr b="1"/>
          </a:pPr>
          <a:r>
            <a:rPr lang="en-US" dirty="0"/>
            <a:t>Streamlit</a:t>
          </a:r>
        </a:p>
      </dgm:t>
    </dgm:pt>
    <dgm:pt modelId="{2BF5F791-D223-44A4-B231-6C3F4B786D08}" type="parTrans" cxnId="{05037335-2E5B-48BE-86A9-5372B1A16299}">
      <dgm:prSet/>
      <dgm:spPr/>
      <dgm:t>
        <a:bodyPr/>
        <a:lstStyle/>
        <a:p>
          <a:endParaRPr lang="en-US"/>
        </a:p>
      </dgm:t>
    </dgm:pt>
    <dgm:pt modelId="{A432C086-9156-4D32-A06E-6E237CC66D92}" type="sibTrans" cxnId="{05037335-2E5B-48BE-86A9-5372B1A16299}">
      <dgm:prSet/>
      <dgm:spPr/>
      <dgm:t>
        <a:bodyPr/>
        <a:lstStyle/>
        <a:p>
          <a:endParaRPr lang="en-US"/>
        </a:p>
      </dgm:t>
    </dgm:pt>
    <dgm:pt modelId="{28C188E4-A3B1-47AF-802E-B2DED21921BA}">
      <dgm:prSet/>
      <dgm:spPr/>
      <dgm:t>
        <a:bodyPr/>
        <a:lstStyle/>
        <a:p>
          <a:pPr>
            <a:lnSpc>
              <a:spcPct val="100000"/>
            </a:lnSpc>
          </a:pPr>
          <a:r>
            <a:rPr lang="en-US" dirty="0"/>
            <a:t>Build an interactive Streamlit app </a:t>
          </a:r>
        </a:p>
      </dgm:t>
    </dgm:pt>
    <dgm:pt modelId="{C89C556F-BA69-4B68-9F7C-1121B26764B0}" type="parTrans" cxnId="{B807BF75-BC86-4A84-AB83-7B8BC68E737C}">
      <dgm:prSet/>
      <dgm:spPr/>
      <dgm:t>
        <a:bodyPr/>
        <a:lstStyle/>
        <a:p>
          <a:endParaRPr lang="en-US"/>
        </a:p>
      </dgm:t>
    </dgm:pt>
    <dgm:pt modelId="{7BEFF1EA-4DB5-4BD3-A89B-DF0184626A1A}" type="sibTrans" cxnId="{B807BF75-BC86-4A84-AB83-7B8BC68E737C}">
      <dgm:prSet/>
      <dgm:spPr/>
      <dgm:t>
        <a:bodyPr/>
        <a:lstStyle/>
        <a:p>
          <a:endParaRPr lang="en-US"/>
        </a:p>
      </dgm:t>
    </dgm:pt>
    <dgm:pt modelId="{071926C8-9E08-4BE0-A1E4-133B16FF713E}" type="pres">
      <dgm:prSet presAssocID="{E817CCF5-DA3F-4E5F-BE7C-D8111B2BFEBA}" presName="root" presStyleCnt="0">
        <dgm:presLayoutVars>
          <dgm:dir/>
          <dgm:resizeHandles val="exact"/>
        </dgm:presLayoutVars>
      </dgm:prSet>
      <dgm:spPr/>
    </dgm:pt>
    <dgm:pt modelId="{1DA6F9F3-4A7F-42F9-8B77-7BD552F03105}" type="pres">
      <dgm:prSet presAssocID="{E754A2A0-41CE-428B-9DDC-DCD1FD12D16A}" presName="compNode" presStyleCnt="0"/>
      <dgm:spPr/>
    </dgm:pt>
    <dgm:pt modelId="{AF72813A-2810-4A52-BE92-611D54918694}" type="pres">
      <dgm:prSet presAssocID="{E754A2A0-41CE-428B-9DDC-DCD1FD12D1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0FF9AC2C-F836-43CA-8259-A20F609F4C83}" type="pres">
      <dgm:prSet presAssocID="{E754A2A0-41CE-428B-9DDC-DCD1FD12D16A}" presName="iconSpace" presStyleCnt="0"/>
      <dgm:spPr/>
    </dgm:pt>
    <dgm:pt modelId="{DF27DA54-DCB6-45F4-890E-F7DCC5A4BE12}" type="pres">
      <dgm:prSet presAssocID="{E754A2A0-41CE-428B-9DDC-DCD1FD12D16A}" presName="parTx" presStyleLbl="revTx" presStyleIdx="0" presStyleCnt="6">
        <dgm:presLayoutVars>
          <dgm:chMax val="0"/>
          <dgm:chPref val="0"/>
        </dgm:presLayoutVars>
      </dgm:prSet>
      <dgm:spPr/>
    </dgm:pt>
    <dgm:pt modelId="{E3A03C26-8C60-4D73-A4C2-0678A1DD3B31}" type="pres">
      <dgm:prSet presAssocID="{E754A2A0-41CE-428B-9DDC-DCD1FD12D16A}" presName="txSpace" presStyleCnt="0"/>
      <dgm:spPr/>
    </dgm:pt>
    <dgm:pt modelId="{DD091D0A-5A25-4241-91F3-18D32B0BDD4F}" type="pres">
      <dgm:prSet presAssocID="{E754A2A0-41CE-428B-9DDC-DCD1FD12D16A}" presName="desTx" presStyleLbl="revTx" presStyleIdx="1" presStyleCnt="6">
        <dgm:presLayoutVars/>
      </dgm:prSet>
      <dgm:spPr/>
    </dgm:pt>
    <dgm:pt modelId="{2564C0D4-4875-421D-81DB-70BF6751BBA7}" type="pres">
      <dgm:prSet presAssocID="{02D8D4EF-9694-45C7-AF26-E20371B3C352}" presName="sibTrans" presStyleCnt="0"/>
      <dgm:spPr/>
    </dgm:pt>
    <dgm:pt modelId="{3076B9F9-EC92-4653-AC03-C71FD5E9A400}" type="pres">
      <dgm:prSet presAssocID="{DCCE571A-4D30-4294-ABAF-6885F619D2D9}" presName="compNode" presStyleCnt="0"/>
      <dgm:spPr/>
    </dgm:pt>
    <dgm:pt modelId="{210823F6-AC1A-46E3-9D99-A319DF497539}" type="pres">
      <dgm:prSet presAssocID="{DCCE571A-4D30-4294-ABAF-6885F619D2D9}"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rain in head with solid fill"/>
        </a:ext>
      </dgm:extLst>
    </dgm:pt>
    <dgm:pt modelId="{2F262968-0DF4-4BB1-BD25-0ED2829FA45D}" type="pres">
      <dgm:prSet presAssocID="{DCCE571A-4D30-4294-ABAF-6885F619D2D9}" presName="iconSpace" presStyleCnt="0"/>
      <dgm:spPr/>
    </dgm:pt>
    <dgm:pt modelId="{3C1752BD-6530-4141-80E9-9A0923780DCB}" type="pres">
      <dgm:prSet presAssocID="{DCCE571A-4D30-4294-ABAF-6885F619D2D9}" presName="parTx" presStyleLbl="revTx" presStyleIdx="2" presStyleCnt="6">
        <dgm:presLayoutVars>
          <dgm:chMax val="0"/>
          <dgm:chPref val="0"/>
        </dgm:presLayoutVars>
      </dgm:prSet>
      <dgm:spPr/>
    </dgm:pt>
    <dgm:pt modelId="{C393D316-1AB7-4A24-B8A5-3485F2713F88}" type="pres">
      <dgm:prSet presAssocID="{DCCE571A-4D30-4294-ABAF-6885F619D2D9}" presName="txSpace" presStyleCnt="0"/>
      <dgm:spPr/>
    </dgm:pt>
    <dgm:pt modelId="{7CD40649-A74C-4AD8-B9D0-2573A1955C91}" type="pres">
      <dgm:prSet presAssocID="{DCCE571A-4D30-4294-ABAF-6885F619D2D9}" presName="desTx" presStyleLbl="revTx" presStyleIdx="3" presStyleCnt="6">
        <dgm:presLayoutVars/>
      </dgm:prSet>
      <dgm:spPr/>
    </dgm:pt>
    <dgm:pt modelId="{9A7327AD-D2A8-4CB1-B3E0-7543B1D84369}" type="pres">
      <dgm:prSet presAssocID="{2C1DF6EC-6090-4926-A556-3D2417B7F2AA}" presName="sibTrans" presStyleCnt="0"/>
      <dgm:spPr/>
    </dgm:pt>
    <dgm:pt modelId="{13BCBAD6-8F08-4029-90C7-8E8A0D0733DD}" type="pres">
      <dgm:prSet presAssocID="{1C1B28B7-2609-4BAA-AAAB-5801EDFD334C}" presName="compNode" presStyleCnt="0"/>
      <dgm:spPr/>
    </dgm:pt>
    <dgm:pt modelId="{B0A3ABD2-C471-4A21-8AEF-3843C86919E1}" type="pres">
      <dgm:prSet presAssocID="{1C1B28B7-2609-4BAA-AAAB-5801EDFD334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05B68FE-639F-4FA9-A205-D74CFD77C39F}" type="pres">
      <dgm:prSet presAssocID="{1C1B28B7-2609-4BAA-AAAB-5801EDFD334C}" presName="iconSpace" presStyleCnt="0"/>
      <dgm:spPr/>
    </dgm:pt>
    <dgm:pt modelId="{C4D97C04-1692-4931-9A64-809D862C1739}" type="pres">
      <dgm:prSet presAssocID="{1C1B28B7-2609-4BAA-AAAB-5801EDFD334C}" presName="parTx" presStyleLbl="revTx" presStyleIdx="4" presStyleCnt="6">
        <dgm:presLayoutVars>
          <dgm:chMax val="0"/>
          <dgm:chPref val="0"/>
        </dgm:presLayoutVars>
      </dgm:prSet>
      <dgm:spPr/>
    </dgm:pt>
    <dgm:pt modelId="{62A868A2-37A4-4832-B3F5-E1EA98BA3648}" type="pres">
      <dgm:prSet presAssocID="{1C1B28B7-2609-4BAA-AAAB-5801EDFD334C}" presName="txSpace" presStyleCnt="0"/>
      <dgm:spPr/>
    </dgm:pt>
    <dgm:pt modelId="{6418EBED-F111-425B-8EE2-06B8B2297A68}" type="pres">
      <dgm:prSet presAssocID="{1C1B28B7-2609-4BAA-AAAB-5801EDFD334C}" presName="desTx" presStyleLbl="revTx" presStyleIdx="5" presStyleCnt="6">
        <dgm:presLayoutVars/>
      </dgm:prSet>
      <dgm:spPr/>
    </dgm:pt>
  </dgm:ptLst>
  <dgm:cxnLst>
    <dgm:cxn modelId="{079E1015-BF7E-499A-99C0-BA5607789253}" type="presOf" srcId="{E754A2A0-41CE-428B-9DDC-DCD1FD12D16A}" destId="{DF27DA54-DCB6-45F4-890E-F7DCC5A4BE12}" srcOrd="0" destOrd="0" presId="urn:microsoft.com/office/officeart/2018/5/layout/CenteredIconLabelDescriptionList"/>
    <dgm:cxn modelId="{05037335-2E5B-48BE-86A9-5372B1A16299}" srcId="{E817CCF5-DA3F-4E5F-BE7C-D8111B2BFEBA}" destId="{1C1B28B7-2609-4BAA-AAAB-5801EDFD334C}" srcOrd="2" destOrd="0" parTransId="{2BF5F791-D223-44A4-B231-6C3F4B786D08}" sibTransId="{A432C086-9156-4D32-A06E-6E237CC66D92}"/>
    <dgm:cxn modelId="{1CCE1B3A-0A40-44CD-A839-C37BCA6E0D94}" type="presOf" srcId="{B4C55E9F-B5C0-4AD1-919B-D2D83AC9CD40}" destId="{7CD40649-A74C-4AD8-B9D0-2573A1955C91}" srcOrd="0" destOrd="0" presId="urn:microsoft.com/office/officeart/2018/5/layout/CenteredIconLabelDescriptionList"/>
    <dgm:cxn modelId="{C5FF5745-4781-44B9-BC29-74DCE41C1172}" type="presOf" srcId="{DCCE571A-4D30-4294-ABAF-6885F619D2D9}" destId="{3C1752BD-6530-4141-80E9-9A0923780DCB}" srcOrd="0" destOrd="0" presId="urn:microsoft.com/office/officeart/2018/5/layout/CenteredIconLabelDescriptionList"/>
    <dgm:cxn modelId="{6F7E1B4A-66A4-466F-97C5-ED0892509BF2}" type="presOf" srcId="{28C188E4-A3B1-47AF-802E-B2DED21921BA}" destId="{6418EBED-F111-425B-8EE2-06B8B2297A68}" srcOrd="0" destOrd="0" presId="urn:microsoft.com/office/officeart/2018/5/layout/CenteredIconLabelDescriptionList"/>
    <dgm:cxn modelId="{B807BF75-BC86-4A84-AB83-7B8BC68E737C}" srcId="{1C1B28B7-2609-4BAA-AAAB-5801EDFD334C}" destId="{28C188E4-A3B1-47AF-802E-B2DED21921BA}" srcOrd="0" destOrd="0" parTransId="{C89C556F-BA69-4B68-9F7C-1121B26764B0}" sibTransId="{7BEFF1EA-4DB5-4BD3-A89B-DF0184626A1A}"/>
    <dgm:cxn modelId="{4D6131AC-1805-4438-A39D-4F587C933D11}" type="presOf" srcId="{E817CCF5-DA3F-4E5F-BE7C-D8111B2BFEBA}" destId="{071926C8-9E08-4BE0-A1E4-133B16FF713E}" srcOrd="0" destOrd="0" presId="urn:microsoft.com/office/officeart/2018/5/layout/CenteredIconLabelDescriptionList"/>
    <dgm:cxn modelId="{7A243DB8-C0B8-4718-B558-CE939B8FF03E}" srcId="{E754A2A0-41CE-428B-9DDC-DCD1FD12D16A}" destId="{C2F66EED-74C3-4F36-A1D4-8AFCBB009938}" srcOrd="0" destOrd="0" parTransId="{5CF5C62A-BD1A-4922-92B6-33ECA44C1F76}" sibTransId="{F9BAA161-AAEC-4A41-B4D9-A27EAD80526E}"/>
    <dgm:cxn modelId="{507A74C7-FEAF-4A4C-9250-0613CBC2F127}" srcId="{E817CCF5-DA3F-4E5F-BE7C-D8111B2BFEBA}" destId="{E754A2A0-41CE-428B-9DDC-DCD1FD12D16A}" srcOrd="0" destOrd="0" parTransId="{BE164097-A5AA-4EA1-9E64-D7FCD4DD2A4E}" sibTransId="{02D8D4EF-9694-45C7-AF26-E20371B3C352}"/>
    <dgm:cxn modelId="{B51342D1-507F-4538-B2E7-CC8612277523}" type="presOf" srcId="{1C1B28B7-2609-4BAA-AAAB-5801EDFD334C}" destId="{C4D97C04-1692-4931-9A64-809D862C1739}" srcOrd="0" destOrd="0" presId="urn:microsoft.com/office/officeart/2018/5/layout/CenteredIconLabelDescriptionList"/>
    <dgm:cxn modelId="{B2BEE9D2-644C-400C-8E33-2C4491C5B104}" srcId="{DCCE571A-4D30-4294-ABAF-6885F619D2D9}" destId="{B4C55E9F-B5C0-4AD1-919B-D2D83AC9CD40}" srcOrd="0" destOrd="0" parTransId="{D1B05DEA-DFE0-4560-B75F-1C2BCB67A7C6}" sibTransId="{A6301E27-5ACC-4907-A7C8-B41877235C87}"/>
    <dgm:cxn modelId="{E70347E4-4461-4B80-8927-4CA0AEBFAAF8}" srcId="{E817CCF5-DA3F-4E5F-BE7C-D8111B2BFEBA}" destId="{DCCE571A-4D30-4294-ABAF-6885F619D2D9}" srcOrd="1" destOrd="0" parTransId="{3AD83C96-5A95-4337-BF2D-97454AF7F108}" sibTransId="{2C1DF6EC-6090-4926-A556-3D2417B7F2AA}"/>
    <dgm:cxn modelId="{55A931F7-B2A3-4173-A574-A80CB726BAE2}" type="presOf" srcId="{C2F66EED-74C3-4F36-A1D4-8AFCBB009938}" destId="{DD091D0A-5A25-4241-91F3-18D32B0BDD4F}" srcOrd="0" destOrd="0" presId="urn:microsoft.com/office/officeart/2018/5/layout/CenteredIconLabelDescriptionList"/>
    <dgm:cxn modelId="{87DD2528-CB43-4F2F-AD70-34B2C76F4974}" type="presParOf" srcId="{071926C8-9E08-4BE0-A1E4-133B16FF713E}" destId="{1DA6F9F3-4A7F-42F9-8B77-7BD552F03105}" srcOrd="0" destOrd="0" presId="urn:microsoft.com/office/officeart/2018/5/layout/CenteredIconLabelDescriptionList"/>
    <dgm:cxn modelId="{C7D85599-D34F-41B3-ACEB-0C058EB1F61E}" type="presParOf" srcId="{1DA6F9F3-4A7F-42F9-8B77-7BD552F03105}" destId="{AF72813A-2810-4A52-BE92-611D54918694}" srcOrd="0" destOrd="0" presId="urn:microsoft.com/office/officeart/2018/5/layout/CenteredIconLabelDescriptionList"/>
    <dgm:cxn modelId="{C48669E0-1E6E-4350-9DF8-08B6FB55FE83}" type="presParOf" srcId="{1DA6F9F3-4A7F-42F9-8B77-7BD552F03105}" destId="{0FF9AC2C-F836-43CA-8259-A20F609F4C83}" srcOrd="1" destOrd="0" presId="urn:microsoft.com/office/officeart/2018/5/layout/CenteredIconLabelDescriptionList"/>
    <dgm:cxn modelId="{99FB1C93-FBB0-428C-B3D1-D2EC3308D436}" type="presParOf" srcId="{1DA6F9F3-4A7F-42F9-8B77-7BD552F03105}" destId="{DF27DA54-DCB6-45F4-890E-F7DCC5A4BE12}" srcOrd="2" destOrd="0" presId="urn:microsoft.com/office/officeart/2018/5/layout/CenteredIconLabelDescriptionList"/>
    <dgm:cxn modelId="{D2C113FF-430C-42FA-B64E-13ACE978DEE7}" type="presParOf" srcId="{1DA6F9F3-4A7F-42F9-8B77-7BD552F03105}" destId="{E3A03C26-8C60-4D73-A4C2-0678A1DD3B31}" srcOrd="3" destOrd="0" presId="urn:microsoft.com/office/officeart/2018/5/layout/CenteredIconLabelDescriptionList"/>
    <dgm:cxn modelId="{C10D59DD-0D52-4682-AC9F-5873A75B6FEF}" type="presParOf" srcId="{1DA6F9F3-4A7F-42F9-8B77-7BD552F03105}" destId="{DD091D0A-5A25-4241-91F3-18D32B0BDD4F}" srcOrd="4" destOrd="0" presId="urn:microsoft.com/office/officeart/2018/5/layout/CenteredIconLabelDescriptionList"/>
    <dgm:cxn modelId="{0510082E-5DF2-42DD-AE6C-D1E60730D4E3}" type="presParOf" srcId="{071926C8-9E08-4BE0-A1E4-133B16FF713E}" destId="{2564C0D4-4875-421D-81DB-70BF6751BBA7}" srcOrd="1" destOrd="0" presId="urn:microsoft.com/office/officeart/2018/5/layout/CenteredIconLabelDescriptionList"/>
    <dgm:cxn modelId="{E144C32E-E72B-4991-B9EC-93820D68CFB5}" type="presParOf" srcId="{071926C8-9E08-4BE0-A1E4-133B16FF713E}" destId="{3076B9F9-EC92-4653-AC03-C71FD5E9A400}" srcOrd="2" destOrd="0" presId="urn:microsoft.com/office/officeart/2018/5/layout/CenteredIconLabelDescriptionList"/>
    <dgm:cxn modelId="{66AB50A5-3D6E-4CE8-9C00-3540BF3A682A}" type="presParOf" srcId="{3076B9F9-EC92-4653-AC03-C71FD5E9A400}" destId="{210823F6-AC1A-46E3-9D99-A319DF497539}" srcOrd="0" destOrd="0" presId="urn:microsoft.com/office/officeart/2018/5/layout/CenteredIconLabelDescriptionList"/>
    <dgm:cxn modelId="{BB0A9168-4CEF-4C37-AA4F-28A0F96C5AAE}" type="presParOf" srcId="{3076B9F9-EC92-4653-AC03-C71FD5E9A400}" destId="{2F262968-0DF4-4BB1-BD25-0ED2829FA45D}" srcOrd="1" destOrd="0" presId="urn:microsoft.com/office/officeart/2018/5/layout/CenteredIconLabelDescriptionList"/>
    <dgm:cxn modelId="{05D1054F-4CFA-4960-9C76-474461246A75}" type="presParOf" srcId="{3076B9F9-EC92-4653-AC03-C71FD5E9A400}" destId="{3C1752BD-6530-4141-80E9-9A0923780DCB}" srcOrd="2" destOrd="0" presId="urn:microsoft.com/office/officeart/2018/5/layout/CenteredIconLabelDescriptionList"/>
    <dgm:cxn modelId="{021DA957-19C0-48AF-82E6-5EF64E6E4350}" type="presParOf" srcId="{3076B9F9-EC92-4653-AC03-C71FD5E9A400}" destId="{C393D316-1AB7-4A24-B8A5-3485F2713F88}" srcOrd="3" destOrd="0" presId="urn:microsoft.com/office/officeart/2018/5/layout/CenteredIconLabelDescriptionList"/>
    <dgm:cxn modelId="{E4E1ED22-2207-49AD-89BF-A68B1DCF8B24}" type="presParOf" srcId="{3076B9F9-EC92-4653-AC03-C71FD5E9A400}" destId="{7CD40649-A74C-4AD8-B9D0-2573A1955C91}" srcOrd="4" destOrd="0" presId="urn:microsoft.com/office/officeart/2018/5/layout/CenteredIconLabelDescriptionList"/>
    <dgm:cxn modelId="{E12208AE-A278-4C0F-9A95-B2A9F1FA788C}" type="presParOf" srcId="{071926C8-9E08-4BE0-A1E4-133B16FF713E}" destId="{9A7327AD-D2A8-4CB1-B3E0-7543B1D84369}" srcOrd="3" destOrd="0" presId="urn:microsoft.com/office/officeart/2018/5/layout/CenteredIconLabelDescriptionList"/>
    <dgm:cxn modelId="{04AF0028-0607-4319-870D-38F76BAD13CF}" type="presParOf" srcId="{071926C8-9E08-4BE0-A1E4-133B16FF713E}" destId="{13BCBAD6-8F08-4029-90C7-8E8A0D0733DD}" srcOrd="4" destOrd="0" presId="urn:microsoft.com/office/officeart/2018/5/layout/CenteredIconLabelDescriptionList"/>
    <dgm:cxn modelId="{6A4CD51F-23AC-49BF-A6C9-263678EFDC1A}" type="presParOf" srcId="{13BCBAD6-8F08-4029-90C7-8E8A0D0733DD}" destId="{B0A3ABD2-C471-4A21-8AEF-3843C86919E1}" srcOrd="0" destOrd="0" presId="urn:microsoft.com/office/officeart/2018/5/layout/CenteredIconLabelDescriptionList"/>
    <dgm:cxn modelId="{09B630B3-6E33-4A75-A9D0-DB0F7EABE59A}" type="presParOf" srcId="{13BCBAD6-8F08-4029-90C7-8E8A0D0733DD}" destId="{C05B68FE-639F-4FA9-A205-D74CFD77C39F}" srcOrd="1" destOrd="0" presId="urn:microsoft.com/office/officeart/2018/5/layout/CenteredIconLabelDescriptionList"/>
    <dgm:cxn modelId="{54C79EE1-3818-4202-8586-5211607DA0B9}" type="presParOf" srcId="{13BCBAD6-8F08-4029-90C7-8E8A0D0733DD}" destId="{C4D97C04-1692-4931-9A64-809D862C1739}" srcOrd="2" destOrd="0" presId="urn:microsoft.com/office/officeart/2018/5/layout/CenteredIconLabelDescriptionList"/>
    <dgm:cxn modelId="{18E2766E-C663-4DEC-B900-6C8AE4D2800E}" type="presParOf" srcId="{13BCBAD6-8F08-4029-90C7-8E8A0D0733DD}" destId="{62A868A2-37A4-4832-B3F5-E1EA98BA3648}" srcOrd="3" destOrd="0" presId="urn:microsoft.com/office/officeart/2018/5/layout/CenteredIconLabelDescriptionList"/>
    <dgm:cxn modelId="{9E5F65AC-D550-43B1-ABB5-AF4466613C81}" type="presParOf" srcId="{13BCBAD6-8F08-4029-90C7-8E8A0D0733DD}" destId="{6418EBED-F111-425B-8EE2-06B8B2297A68}"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2813A-2810-4A52-BE92-611D54918694}">
      <dsp:nvSpPr>
        <dsp:cNvPr id="0" name=""/>
        <dsp:cNvSpPr/>
      </dsp:nvSpPr>
      <dsp:spPr>
        <a:xfrm>
          <a:off x="966281" y="727011"/>
          <a:ext cx="1033593" cy="10335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F27DA54-DCB6-45F4-890E-F7DCC5A4BE12}">
      <dsp:nvSpPr>
        <dsp:cNvPr id="0" name=""/>
        <dsp:cNvSpPr/>
      </dsp:nvSpPr>
      <dsp:spPr>
        <a:xfrm>
          <a:off x="6515" y="1850375"/>
          <a:ext cx="2953125" cy="44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US" sz="2900" kern="1200" dirty="0"/>
            <a:t>Data Preprocessing </a:t>
          </a:r>
        </a:p>
      </dsp:txBody>
      <dsp:txXfrm>
        <a:off x="6515" y="1850375"/>
        <a:ext cx="2953125" cy="442968"/>
      </dsp:txXfrm>
    </dsp:sp>
    <dsp:sp modelId="{DD091D0A-5A25-4241-91F3-18D32B0BDD4F}">
      <dsp:nvSpPr>
        <dsp:cNvPr id="0" name=""/>
        <dsp:cNvSpPr/>
      </dsp:nvSpPr>
      <dsp:spPr>
        <a:xfrm>
          <a:off x="6515" y="2335098"/>
          <a:ext cx="2953125" cy="479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IN" sz="1700" kern="1200" dirty="0"/>
            <a:t>Ensure Data Quality</a:t>
          </a:r>
          <a:endParaRPr lang="en-US" sz="1700" kern="1200" dirty="0"/>
        </a:p>
      </dsp:txBody>
      <dsp:txXfrm>
        <a:off x="6515" y="2335098"/>
        <a:ext cx="2953125" cy="479602"/>
      </dsp:txXfrm>
    </dsp:sp>
    <dsp:sp modelId="{210823F6-AC1A-46E3-9D99-A319DF497539}">
      <dsp:nvSpPr>
        <dsp:cNvPr id="0" name=""/>
        <dsp:cNvSpPr/>
      </dsp:nvSpPr>
      <dsp:spPr>
        <a:xfrm>
          <a:off x="4436203" y="727011"/>
          <a:ext cx="1033593" cy="103359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C1752BD-6530-4141-80E9-9A0923780DCB}">
      <dsp:nvSpPr>
        <dsp:cNvPr id="0" name=""/>
        <dsp:cNvSpPr/>
      </dsp:nvSpPr>
      <dsp:spPr>
        <a:xfrm>
          <a:off x="3476437" y="1850375"/>
          <a:ext cx="2953125" cy="44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US" sz="2900" kern="1200" dirty="0"/>
            <a:t>Building Models </a:t>
          </a:r>
        </a:p>
      </dsp:txBody>
      <dsp:txXfrm>
        <a:off x="3476437" y="1850375"/>
        <a:ext cx="2953125" cy="442968"/>
      </dsp:txXfrm>
    </dsp:sp>
    <dsp:sp modelId="{7CD40649-A74C-4AD8-B9D0-2573A1955C91}">
      <dsp:nvSpPr>
        <dsp:cNvPr id="0" name=""/>
        <dsp:cNvSpPr/>
      </dsp:nvSpPr>
      <dsp:spPr>
        <a:xfrm>
          <a:off x="3476437" y="2335098"/>
          <a:ext cx="2953125" cy="479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Models for emotion detection and plant disease identification</a:t>
          </a:r>
        </a:p>
      </dsp:txBody>
      <dsp:txXfrm>
        <a:off x="3476437" y="2335098"/>
        <a:ext cx="2953125" cy="479602"/>
      </dsp:txXfrm>
    </dsp:sp>
    <dsp:sp modelId="{B0A3ABD2-C471-4A21-8AEF-3843C86919E1}">
      <dsp:nvSpPr>
        <dsp:cNvPr id="0" name=""/>
        <dsp:cNvSpPr/>
      </dsp:nvSpPr>
      <dsp:spPr>
        <a:xfrm>
          <a:off x="7906125" y="727011"/>
          <a:ext cx="1033593" cy="10335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4D97C04-1692-4931-9A64-809D862C1739}">
      <dsp:nvSpPr>
        <dsp:cNvPr id="0" name=""/>
        <dsp:cNvSpPr/>
      </dsp:nvSpPr>
      <dsp:spPr>
        <a:xfrm>
          <a:off x="6946359" y="1850375"/>
          <a:ext cx="2953125" cy="44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US" sz="2900" kern="1200" dirty="0"/>
            <a:t>Streamlit</a:t>
          </a:r>
        </a:p>
      </dsp:txBody>
      <dsp:txXfrm>
        <a:off x="6946359" y="1850375"/>
        <a:ext cx="2953125" cy="442968"/>
      </dsp:txXfrm>
    </dsp:sp>
    <dsp:sp modelId="{6418EBED-F111-425B-8EE2-06B8B2297A68}">
      <dsp:nvSpPr>
        <dsp:cNvPr id="0" name=""/>
        <dsp:cNvSpPr/>
      </dsp:nvSpPr>
      <dsp:spPr>
        <a:xfrm>
          <a:off x="6946359" y="2335098"/>
          <a:ext cx="2953125" cy="479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Build an interactive Streamlit app </a:t>
          </a:r>
        </a:p>
      </dsp:txBody>
      <dsp:txXfrm>
        <a:off x="6946359" y="2335098"/>
        <a:ext cx="2953125" cy="479602"/>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8D38747-4367-4BD2-8D51-C97E202738E2}" type="datetime1">
              <a:rPr lang="en-US" smtClean="0"/>
              <a:t>2/1/2025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9665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0477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44913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01636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3660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7886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5785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842089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600191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8D38747-4367-4BD2-8D51-C97E202738E2}" type="datetime1">
              <a:rPr lang="en-US" smtClean="0"/>
              <a:t>2/1/2025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A98EE3D-8CD1-4C3F-BD1C-C98C9596463C}"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19331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6384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58454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60783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82146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88647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85903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95371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80233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2/1/2025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65200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30559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1327563"/>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14062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315553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4355564"/>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4736154"/>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8349491"/>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2273341"/>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924967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7416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5001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2546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9540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1492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2/1/2025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473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6.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5.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3ED0CC-082F-4160-86E5-0D6041F12778}" type="datetime1">
              <a:rPr lang="en-US" smtClean="0"/>
              <a:t>2/1/2025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418000"/>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3ED0CC-082F-4160-86E5-0D6041F12778}" type="datetime1">
              <a:rPr lang="en-US" smtClean="0"/>
              <a:t>2/1/2025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271088430"/>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healthtown.ca/technology-advancing-the-future/" TargetMode="External"/><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xaydungso.vn/bai-viet-khac/create-amazing-stage-background-black-for-drama-photography-vi-cb.html" TargetMode="External"/><Relationship Id="rId2" Type="http://schemas.openxmlformats.org/officeDocument/2006/relationships/image" Target="../media/image33.jpg"/><Relationship Id="rId1" Type="http://schemas.openxmlformats.org/officeDocument/2006/relationships/slideLayout" Target="../slideLayouts/slideLayout7.xml"/><Relationship Id="rId5" Type="http://schemas.openxmlformats.org/officeDocument/2006/relationships/image" Target="../media/image35.sv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hyperlink" Target="https://slidescorner.com/backgrounds/abstract-blue-background-for-tech/" TargetMode="External"/><Relationship Id="rId2" Type="http://schemas.openxmlformats.org/officeDocument/2006/relationships/image" Target="../media/image10.jpg"/><Relationship Id="rId1" Type="http://schemas.openxmlformats.org/officeDocument/2006/relationships/slideLayout" Target="../slideLayouts/slideLayout19.xml"/><Relationship Id="rId5" Type="http://schemas.openxmlformats.org/officeDocument/2006/relationships/image" Target="../media/image12.sv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1.sv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13.jpg"/><Relationship Id="rId1" Type="http://schemas.openxmlformats.org/officeDocument/2006/relationships/slideLayout" Target="../slideLayouts/slideLayout1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svg"/></Relationships>
</file>

<file path=ppt/slides/_rels/slide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F5B31EF-0CED-52F0-FA04-76980A042A09}"/>
              </a:ext>
            </a:extLst>
          </p:cNvPr>
          <p:cNvSpPr txBox="1"/>
          <p:nvPr/>
        </p:nvSpPr>
        <p:spPr>
          <a:xfrm>
            <a:off x="133350" y="5534561"/>
            <a:ext cx="10763250" cy="1323439"/>
          </a:xfrm>
          <a:prstGeom prst="rect">
            <a:avLst/>
          </a:prstGeom>
          <a:noFill/>
        </p:spPr>
        <p:txBody>
          <a:bodyPr wrap="square" rtlCol="0">
            <a:spAutoFit/>
          </a:bodyPr>
          <a:lstStyle/>
          <a:p>
            <a:r>
              <a:rPr lang="en-US" sz="4000" dirty="0"/>
              <a:t>Emotion </a:t>
            </a:r>
            <a:r>
              <a:rPr lang="en-US" sz="4000" dirty="0" err="1"/>
              <a:t>Dectection</a:t>
            </a:r>
            <a:r>
              <a:rPr lang="en-US" sz="4000" dirty="0"/>
              <a:t> and Plant Disease Detection Using  Convolutional Neural Networks (CNNs)</a:t>
            </a:r>
            <a:endParaRPr lang="en-IN" sz="4000" dirty="0"/>
          </a:p>
        </p:txBody>
      </p:sp>
    </p:spTree>
    <p:extLst>
      <p:ext uri="{BB962C8B-B14F-4D97-AF65-F5344CB8AC3E}">
        <p14:creationId xmlns:p14="http://schemas.microsoft.com/office/powerpoint/2010/main" val="387985275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FC3EE4-75C8-B716-87AF-679619A7D6D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4BE0E29-A5FD-52E9-075F-E5B60AC636A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00644229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l="-10000" r="-10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23C466-8D40-9F6D-CDD2-BAF2404628F9}"/>
              </a:ext>
            </a:extLst>
          </p:cNvPr>
          <p:cNvSpPr txBox="1"/>
          <p:nvPr/>
        </p:nvSpPr>
        <p:spPr>
          <a:xfrm>
            <a:off x="5338240" y="3330059"/>
            <a:ext cx="9601200" cy="369332"/>
          </a:xfrm>
          <a:prstGeom prst="rect">
            <a:avLst/>
          </a:prstGeom>
          <a:noFill/>
        </p:spPr>
        <p:txBody>
          <a:bodyPr wrap="square" rtlCol="0">
            <a:spAutoFit/>
          </a:bodyPr>
          <a:lstStyle/>
          <a:p>
            <a:pPr algn="l">
              <a:spcAft>
                <a:spcPts val="300"/>
              </a:spcAft>
            </a:pPr>
            <a:r>
              <a:rPr lang="en-US" b="0" i="0" dirty="0">
                <a:solidFill>
                  <a:srgbClr val="E8E8E8"/>
                </a:solidFill>
                <a:effectLst/>
                <a:latin typeface="Google Sans"/>
              </a:rPr>
              <a:t>Every end is a new beginning.</a:t>
            </a:r>
          </a:p>
        </p:txBody>
      </p:sp>
      <p:pic>
        <p:nvPicPr>
          <p:cNvPr id="8" name="Graphic 7" descr="Turtle with solid fill">
            <a:extLst>
              <a:ext uri="{FF2B5EF4-FFF2-40B4-BE49-F238E27FC236}">
                <a16:creationId xmlns:a16="http://schemas.microsoft.com/office/drawing/2014/main" id="{A72E4B18-9F0E-5EA1-399E-1DEB3F01FA0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23840" y="2971800"/>
            <a:ext cx="914400" cy="914400"/>
          </a:xfrm>
          <a:prstGeom prst="rect">
            <a:avLst/>
          </a:prstGeom>
        </p:spPr>
      </p:pic>
      <p:sp>
        <p:nvSpPr>
          <p:cNvPr id="9" name="Rectangle 8">
            <a:extLst>
              <a:ext uri="{FF2B5EF4-FFF2-40B4-BE49-F238E27FC236}">
                <a16:creationId xmlns:a16="http://schemas.microsoft.com/office/drawing/2014/main" id="{8FB2CD89-AA61-7863-EFA1-AED7FFCE5119}"/>
              </a:ext>
            </a:extLst>
          </p:cNvPr>
          <p:cNvSpPr/>
          <p:nvPr/>
        </p:nvSpPr>
        <p:spPr>
          <a:xfrm>
            <a:off x="1638116" y="2167235"/>
            <a:ext cx="8116679"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37034260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a:extLst>
            <a:ext uri="{FF2B5EF4-FFF2-40B4-BE49-F238E27FC236}">
              <a16:creationId xmlns:a16="http://schemas.microsoft.com/office/drawing/2014/main" id="{9448B37C-56AB-172F-2D9A-186A77F755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A689B4-F7E9-44B3-F09B-B8ACBC65391C}"/>
              </a:ext>
            </a:extLst>
          </p:cNvPr>
          <p:cNvSpPr>
            <a:spLocks noGrp="1"/>
          </p:cNvSpPr>
          <p:nvPr>
            <p:ph type="title"/>
          </p:nvPr>
        </p:nvSpPr>
        <p:spPr>
          <a:xfrm>
            <a:off x="1295401" y="1171446"/>
            <a:ext cx="5304020" cy="1293028"/>
          </a:xfrm>
          <a:noFill/>
          <a:ln>
            <a:noFill/>
          </a:ln>
          <a:effectLst>
            <a:glow rad="139700">
              <a:schemeClr val="tx1">
                <a:alpha val="40000"/>
              </a:schemeClr>
            </a:glo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kumimoji="0" lang="en-IN" sz="3600" b="0" i="0" u="none" strike="noStrike" kern="1200" cap="all" spc="0" normalizeH="0" baseline="0" noProof="0" dirty="0">
                <a:ln>
                  <a:noFill/>
                </a:ln>
                <a:solidFill>
                  <a:schemeClr val="bg1"/>
                </a:solidFill>
                <a:effectLst/>
                <a:uLnTx/>
                <a:uFillTx/>
                <a:latin typeface="Tw Cen MT" panose="020B0602020104020603"/>
                <a:ea typeface="+mj-ea"/>
                <a:cs typeface="+mj-cs"/>
              </a:rPr>
              <a:t>        Problem Statement</a:t>
            </a:r>
            <a:endParaRPr lang="en-IN" dirty="0">
              <a:solidFill>
                <a:schemeClr val="bg1"/>
              </a:solidFill>
              <a:latin typeface="+mn-lt"/>
            </a:endParaRPr>
          </a:p>
        </p:txBody>
      </p:sp>
      <p:sp>
        <p:nvSpPr>
          <p:cNvPr id="3" name="Content Placeholder 2">
            <a:extLst>
              <a:ext uri="{FF2B5EF4-FFF2-40B4-BE49-F238E27FC236}">
                <a16:creationId xmlns:a16="http://schemas.microsoft.com/office/drawing/2014/main" id="{C7EC93EF-A97F-576F-799D-FCEE2CB78AC8}"/>
              </a:ext>
            </a:extLst>
          </p:cNvPr>
          <p:cNvSpPr>
            <a:spLocks noGrp="1"/>
          </p:cNvSpPr>
          <p:nvPr>
            <p:ph idx="1"/>
          </p:nvPr>
        </p:nvSpPr>
        <p:spPr>
          <a:ln>
            <a:noFill/>
          </a:ln>
          <a:effectLst>
            <a:outerShdw blurRad="50800" dist="38100" dir="2700000" algn="tl" rotWithShape="0">
              <a:schemeClr val="tx2">
                <a:lumMod val="90000"/>
                <a:lumOff val="10000"/>
                <a:alpha val="40000"/>
              </a:scheme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85000" lnSpcReduction="20000"/>
          </a:bodyPr>
          <a:lstStyle/>
          <a:p>
            <a:pPr marL="0" marR="0" lvl="0" indent="0" algn="l" defTabSz="914400" rtl="0" eaLnBrk="1" fontAlgn="auto" latinLnBrk="0" hangingPunct="1">
              <a:lnSpc>
                <a:spcPct val="120000"/>
              </a:lnSpc>
              <a:spcBef>
                <a:spcPts val="1000"/>
              </a:spcBef>
              <a:spcAft>
                <a:spcPts val="0"/>
              </a:spcAft>
              <a:buClrTx/>
              <a:buSzPct val="125000"/>
              <a:buNone/>
              <a:tabLst/>
              <a:defRPr/>
            </a:pPr>
            <a:r>
              <a:rPr kumimoji="0" lang="en-US" sz="2400" b="0" i="0" u="none" strike="noStrike" kern="1200" cap="none" spc="0" normalizeH="0" noProof="0" dirty="0">
                <a:ln>
                  <a:noFill/>
                </a:ln>
                <a:solidFill>
                  <a:schemeClr val="bg1"/>
                </a:solidFill>
                <a:effectLst/>
                <a:uLnTx/>
                <a:uFillTx/>
                <a:latin typeface="Tw Cen MT" panose="020B0602020104020603"/>
                <a:ea typeface="+mn-ea"/>
                <a:cs typeface="+mn-cs"/>
              </a:rPr>
              <a:t>The "Comprehensive Image Classification System Project" aims to develop an advanced Streamlit application to enhance various user experiences by providing accurate predictions. This project involves building two models: one for detecting and classifying emotions in human faces and another for identifying plant diseases from leaf images. Leveraging datasets and utilizing Convolutional Neural Networks (CNNs), the project integrates machine learning, computer vision, and user interface design. The project scope includes data processing, cleaning, feature engineering, model training, and deploying the models in a user-friendly application. By enabling users to upload images and receive accurate predictions, the application addresses applications in healthcare, education, customer service, and agriculture.</a:t>
            </a:r>
            <a:endParaRPr lang="en-US" dirty="0">
              <a:solidFill>
                <a:schemeClr val="bg1"/>
              </a:solidFill>
            </a:endParaRPr>
          </a:p>
        </p:txBody>
      </p:sp>
      <p:pic>
        <p:nvPicPr>
          <p:cNvPr id="13" name="Graphic 12" descr="Classroom with solid fill">
            <a:extLst>
              <a:ext uri="{FF2B5EF4-FFF2-40B4-BE49-F238E27FC236}">
                <a16:creationId xmlns:a16="http://schemas.microsoft.com/office/drawing/2014/main" id="{F0B18387-D3F3-CD0A-3CD7-59FDEB3D180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07236" y="1447671"/>
            <a:ext cx="914400" cy="914400"/>
          </a:xfrm>
          <a:prstGeom prst="rect">
            <a:avLst/>
          </a:prstGeom>
        </p:spPr>
      </p:pic>
    </p:spTree>
    <p:extLst>
      <p:ext uri="{BB962C8B-B14F-4D97-AF65-F5344CB8AC3E}">
        <p14:creationId xmlns:p14="http://schemas.microsoft.com/office/powerpoint/2010/main" val="35487617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noFill/>
        </p:spPr>
        <p:txBody>
          <a:bodyPr>
            <a:normAutofit/>
          </a:bodyPr>
          <a:lstStyle/>
          <a:p>
            <a:r>
              <a:rPr lang="en-US" dirty="0"/>
              <a:t>     approach </a:t>
            </a:r>
          </a:p>
        </p:txBody>
      </p:sp>
      <p:graphicFrame>
        <p:nvGraphicFramePr>
          <p:cNvPr id="12" name="Content Placeholder 2" descr="SmartArt graphic">
            <a:extLst>
              <a:ext uri="{FF2B5EF4-FFF2-40B4-BE49-F238E27FC236}">
                <a16:creationId xmlns:a16="http://schemas.microsoft.com/office/drawing/2014/main" id="{1E5659A2-FA7D-4C38-864B-37B42C27540F}"/>
              </a:ext>
            </a:extLst>
          </p:cNvPr>
          <p:cNvGraphicFramePr>
            <a:graphicFrameLocks noGrp="1"/>
          </p:cNvGraphicFramePr>
          <p:nvPr>
            <p:ph idx="1"/>
            <p:extLst>
              <p:ext uri="{D42A27DB-BD31-4B8C-83A1-F6EECF244321}">
                <p14:modId xmlns:p14="http://schemas.microsoft.com/office/powerpoint/2010/main" val="2464363378"/>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5" name="Graphic 14" descr="Lightbulb and gear with solid fill">
            <a:extLst>
              <a:ext uri="{FF2B5EF4-FFF2-40B4-BE49-F238E27FC236}">
                <a16:creationId xmlns:a16="http://schemas.microsoft.com/office/drawing/2014/main" id="{494FD5F8-E815-01C8-F835-27F92DDFCB7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51560" y="890016"/>
            <a:ext cx="792480" cy="792480"/>
          </a:xfrm>
          <a:prstGeom prst="rect">
            <a:avLst/>
          </a:prstGeom>
        </p:spPr>
      </p:pic>
    </p:spTree>
    <p:extLst>
      <p:ext uri="{BB962C8B-B14F-4D97-AF65-F5344CB8AC3E}">
        <p14:creationId xmlns:p14="http://schemas.microsoft.com/office/powerpoint/2010/main" val="12307573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5763A-4123-C80E-76DB-E52312A7C9F1}"/>
              </a:ext>
            </a:extLst>
          </p:cNvPr>
          <p:cNvSpPr>
            <a:spLocks noGrp="1"/>
          </p:cNvSpPr>
          <p:nvPr>
            <p:ph type="title"/>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r>
              <a:rPr lang="en-IN" sz="4800" dirty="0">
                <a:effectLst/>
                <a:latin typeface="+mn-lt"/>
              </a:rPr>
              <a:t>      Technologies</a:t>
            </a:r>
            <a:r>
              <a:rPr lang="en-IN" sz="4800" dirty="0"/>
              <a:t> </a:t>
            </a:r>
            <a:r>
              <a:rPr lang="en-IN" sz="4800" dirty="0">
                <a:latin typeface="+mn-lt"/>
              </a:rPr>
              <a:t>Used</a:t>
            </a:r>
          </a:p>
        </p:txBody>
      </p:sp>
      <p:sp>
        <p:nvSpPr>
          <p:cNvPr id="3" name="Text Placeholder 2">
            <a:extLst>
              <a:ext uri="{FF2B5EF4-FFF2-40B4-BE49-F238E27FC236}">
                <a16:creationId xmlns:a16="http://schemas.microsoft.com/office/drawing/2014/main" id="{D850FD4B-592D-852C-2240-7E6CF857E747}"/>
              </a:ext>
            </a:extLst>
          </p:cNvPr>
          <p:cNvSpPr>
            <a:spLocks noGrp="1"/>
          </p:cNvSpPr>
          <p:nvPr>
            <p:ph type="body" idx="1"/>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IN" sz="3200" dirty="0"/>
              <a:t>Python</a:t>
            </a:r>
            <a:endParaRPr lang="en-IN" sz="3200" dirty="0">
              <a:effectLst/>
            </a:endParaRPr>
          </a:p>
        </p:txBody>
      </p:sp>
      <p:sp>
        <p:nvSpPr>
          <p:cNvPr id="4" name="Text Placeholder 3">
            <a:extLst>
              <a:ext uri="{FF2B5EF4-FFF2-40B4-BE49-F238E27FC236}">
                <a16:creationId xmlns:a16="http://schemas.microsoft.com/office/drawing/2014/main" id="{75745EC2-111E-55CC-F09D-E270FE568F1D}"/>
              </a:ext>
            </a:extLst>
          </p:cNvPr>
          <p:cNvSpPr>
            <a:spLocks noGrp="1"/>
          </p:cNvSpPr>
          <p:nvPr>
            <p:ph type="body" sz="half" idx="15"/>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85000" lnSpcReduction="10000"/>
          </a:bodyPr>
          <a:lstStyle/>
          <a:p>
            <a:pPr algn="l"/>
            <a:r>
              <a:rPr lang="en-US" sz="1600" b="1" dirty="0"/>
              <a:t>"Python is essential in data cleaning, preprocessing, and Exploratory Data Analysis (EDA) due to its powerful libraries like Pandas, NumPy, Matplotlib, and Seaborn. These tools streamline handling large datasets, uncovering patterns, and providing deep insights. Additionally, it supports Machine Learning with libraries like Scikit-learn and TensorFlow."</a:t>
            </a:r>
          </a:p>
        </p:txBody>
      </p:sp>
      <p:sp>
        <p:nvSpPr>
          <p:cNvPr id="5" name="Text Placeholder 4">
            <a:extLst>
              <a:ext uri="{FF2B5EF4-FFF2-40B4-BE49-F238E27FC236}">
                <a16:creationId xmlns:a16="http://schemas.microsoft.com/office/drawing/2014/main" id="{C9AB51AA-3FA3-95C0-5C3E-96047B1415B8}"/>
              </a:ext>
            </a:extLst>
          </p:cNvPr>
          <p:cNvSpPr>
            <a:spLocks noGrp="1"/>
          </p:cNvSpPr>
          <p:nvPr>
            <p:ph type="body" sz="quarter" idx="3"/>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IN" sz="3200" dirty="0" err="1">
                <a:effectLst/>
              </a:rPr>
              <a:t>Cnn</a:t>
            </a:r>
            <a:endParaRPr lang="en-IN" sz="3200" dirty="0">
              <a:effectLst/>
            </a:endParaRPr>
          </a:p>
        </p:txBody>
      </p:sp>
      <p:sp>
        <p:nvSpPr>
          <p:cNvPr id="6" name="Text Placeholder 5">
            <a:extLst>
              <a:ext uri="{FF2B5EF4-FFF2-40B4-BE49-F238E27FC236}">
                <a16:creationId xmlns:a16="http://schemas.microsoft.com/office/drawing/2014/main" id="{115FAFB2-DA2B-238F-1E65-DD2CC006FD99}"/>
              </a:ext>
            </a:extLst>
          </p:cNvPr>
          <p:cNvSpPr>
            <a:spLocks noGrp="1"/>
          </p:cNvSpPr>
          <p:nvPr>
            <p:ph type="body" sz="half" idx="16"/>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85000" lnSpcReduction="10000"/>
          </a:bodyPr>
          <a:lstStyle/>
          <a:p>
            <a:pPr algn="l"/>
            <a:r>
              <a:rPr lang="en-US" sz="1600" b="1" dirty="0"/>
              <a:t>CNNs are deep learning models specialized for image processing and pattern recognition. They use convolutional layers to extract features automatically, making them effective for tasks like image classification and object detection. Popular architectures such as </a:t>
            </a:r>
            <a:r>
              <a:rPr lang="en-US" sz="1600" b="1" dirty="0" err="1"/>
              <a:t>ResNet</a:t>
            </a:r>
            <a:r>
              <a:rPr lang="en-US" sz="1600" b="1" dirty="0"/>
              <a:t> and VGG enhance accuracy and efficiency in computer vision applications.</a:t>
            </a:r>
          </a:p>
        </p:txBody>
      </p:sp>
      <p:sp>
        <p:nvSpPr>
          <p:cNvPr id="7" name="Text Placeholder 6">
            <a:extLst>
              <a:ext uri="{FF2B5EF4-FFF2-40B4-BE49-F238E27FC236}">
                <a16:creationId xmlns:a16="http://schemas.microsoft.com/office/drawing/2014/main" id="{4FAAF03A-7122-9133-CA8D-0224466F97A0}"/>
              </a:ext>
            </a:extLst>
          </p:cNvPr>
          <p:cNvSpPr>
            <a:spLocks noGrp="1"/>
          </p:cNvSpPr>
          <p:nvPr>
            <p:ph type="body" sz="quarter" idx="13"/>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IN" sz="3200" dirty="0">
                <a:effectLst/>
              </a:rPr>
              <a:t>Streamlit</a:t>
            </a:r>
          </a:p>
        </p:txBody>
      </p:sp>
      <p:sp>
        <p:nvSpPr>
          <p:cNvPr id="8" name="Text Placeholder 7">
            <a:extLst>
              <a:ext uri="{FF2B5EF4-FFF2-40B4-BE49-F238E27FC236}">
                <a16:creationId xmlns:a16="http://schemas.microsoft.com/office/drawing/2014/main" id="{280EA35C-5573-CFD0-4944-BBC64FEE27AB}"/>
              </a:ext>
            </a:extLst>
          </p:cNvPr>
          <p:cNvSpPr>
            <a:spLocks noGrp="1"/>
          </p:cNvSpPr>
          <p:nvPr>
            <p:ph type="body" sz="half" idx="17"/>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l"/>
            <a:r>
              <a:rPr lang="en-US" sz="1500" b="1" dirty="0"/>
              <a:t>Streamlit is an open-source Python framework for creating </a:t>
            </a:r>
            <a:r>
              <a:rPr lang="en-US" sz="1500" b="1" dirty="0">
                <a:effectLst/>
              </a:rPr>
              <a:t>interactive</a:t>
            </a:r>
            <a:r>
              <a:rPr lang="en-US" sz="1500" b="1" dirty="0"/>
              <a:t> web apps with minimal code, ideal for data science and machine learning projects. It integrates easily with libraries like Pandas and Matplotlib, offering fast deployment and real-time interactivity.</a:t>
            </a:r>
            <a:endParaRPr lang="en-IN" sz="1500" b="1" dirty="0"/>
          </a:p>
        </p:txBody>
      </p:sp>
      <p:pic>
        <p:nvPicPr>
          <p:cNvPr id="10" name="Graphic 9" descr="Tools with solid fill">
            <a:extLst>
              <a:ext uri="{FF2B5EF4-FFF2-40B4-BE49-F238E27FC236}">
                <a16:creationId xmlns:a16="http://schemas.microsoft.com/office/drawing/2014/main" id="{A3724E87-ED2E-0530-0E31-75403169627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22832" y="1104900"/>
            <a:ext cx="914400" cy="914400"/>
          </a:xfrm>
          <a:prstGeom prst="rect">
            <a:avLst/>
          </a:prstGeom>
        </p:spPr>
      </p:pic>
      <p:pic>
        <p:nvPicPr>
          <p:cNvPr id="1026" name="Picture 2" descr="Python Programming Language Logo ...">
            <a:extLst>
              <a:ext uri="{FF2B5EF4-FFF2-40B4-BE49-F238E27FC236}">
                <a16:creationId xmlns:a16="http://schemas.microsoft.com/office/drawing/2014/main" id="{880DA266-9567-C47C-7D0D-E1C5188733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2674463"/>
            <a:ext cx="831453" cy="66107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Using Streamlit for Data Science 💻">
            <a:extLst>
              <a:ext uri="{FF2B5EF4-FFF2-40B4-BE49-F238E27FC236}">
                <a16:creationId xmlns:a16="http://schemas.microsoft.com/office/drawing/2014/main" id="{3FFF728E-4345-E122-152D-BE8A114240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48901" y="2674462"/>
            <a:ext cx="798510" cy="66107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NN-CONVOLUTION NEURAL NETWORK ...">
            <a:extLst>
              <a:ext uri="{FF2B5EF4-FFF2-40B4-BE49-F238E27FC236}">
                <a16:creationId xmlns:a16="http://schemas.microsoft.com/office/drawing/2014/main" id="{01C50D5D-A4BB-1E2B-90AC-9AE5382D4C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68501" y="2680928"/>
            <a:ext cx="930650" cy="679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4989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F5F293-2570-584C-3271-B734A2FAFF0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30830399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FC74F7B-AF49-0BA5-8FAB-EF666E9AAFC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0B74E94-E5A8-FF4B-9711-361AFEC11D3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34798584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D2DE83-BF05-7CF8-260A-FC0F8183822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C7F6E4B-E6C1-2EDF-0D33-A3EBBB1A11E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6195762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63E12-F21C-E09A-02DA-127252222B2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6E98A1A-C1FB-B978-93B6-9449A20D5C4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7308032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C39EC-286F-CC3B-AF84-1891F91EEFC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1B9BE31-A589-D28C-F49F-298D10DFCA4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60852542"/>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2.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1663</TotalTime>
  <Words>330</Words>
  <Application>Microsoft Office PowerPoint</Application>
  <PresentationFormat>Widescreen</PresentationFormat>
  <Paragraphs>19</Paragraphs>
  <Slides>11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Garamond</vt:lpstr>
      <vt:lpstr>Google Sans</vt:lpstr>
      <vt:lpstr>Tw Cen MT</vt:lpstr>
      <vt:lpstr>Circuit</vt:lpstr>
      <vt:lpstr>Organic</vt:lpstr>
      <vt:lpstr>PowerPoint Presentation</vt:lpstr>
      <vt:lpstr>        Problem Statement</vt:lpstr>
      <vt:lpstr>     approach </vt:lpstr>
      <vt:lpstr>      Technologies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Shaik Dadapeer</dc:creator>
  <cp:lastModifiedBy>Shaik Dadapeer</cp:lastModifiedBy>
  <cp:revision>29</cp:revision>
  <dcterms:created xsi:type="dcterms:W3CDTF">2024-11-22T05:22:16Z</dcterms:created>
  <dcterms:modified xsi:type="dcterms:W3CDTF">2025-02-01T08:24:08Z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