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0" r:id="rId3"/>
    <p:sldMasterId id="2147483652" r:id="rId4"/>
    <p:sldMasterId id="2147483654" r:id="rId5"/>
    <p:sldMasterId id="2147483656" r:id="rId6"/>
    <p:sldMasterId id="2147483658" r:id="rId7"/>
    <p:sldMasterId id="2147483660" r:id="rId8"/>
    <p:sldMasterId id="2147483662" r:id="rId9"/>
    <p:sldMasterId id="2147483664" r:id="rId10"/>
    <p:sldMasterId id="2147483666" r:id="rId11"/>
    <p:sldMasterId id="2147483668" r:id="rId12"/>
    <p:sldMasterId id="2147483670" r:id="rId13"/>
    <p:sldMasterId id="2147483672" r:id="rId14"/>
    <p:sldMasterId id="2147483674" r:id="rId15"/>
    <p:sldMasterId id="2147483676" r:id="rId16"/>
    <p:sldMasterId id="2147483678" r:id="rId17"/>
    <p:sldMasterId id="2147483680" r:id="rId18"/>
    <p:sldMasterId id="2147483682" r:id="rId19"/>
    <p:sldMasterId id="2147483684" r:id="rId20"/>
    <p:sldMasterId id="2147483686" r:id="rId21"/>
    <p:sldMasterId id="2147483698" r:id="rId22"/>
    <p:sldMasterId id="2147483710" r:id="rId23"/>
    <p:sldMasterId id="2147483722" r:id="rId24"/>
    <p:sldMasterId id="2147483734" r:id="rId25"/>
  </p:sldMasterIdLst>
  <p:notesMasterIdLst>
    <p:notesMasterId r:id="rId27"/>
  </p:notesMasterIdLst>
  <p:sldIdLst>
    <p:sldId id="256" r:id="rId26"/>
    <p:sldId id="257" r:id="rId28"/>
    <p:sldId id="258" r:id="rId29"/>
    <p:sldId id="259" r:id="rId30"/>
    <p:sldId id="260" r:id="rId31"/>
    <p:sldId id="261" r:id="rId32"/>
    <p:sldId id="262" r:id="rId33"/>
    <p:sldId id="263" r:id="rId34"/>
    <p:sldId id="264" r:id="rId35"/>
    <p:sldId id="265" r:id="rId36"/>
    <p:sldId id="266" r:id="rId37"/>
    <p:sldId id="267" r:id="rId38"/>
    <p:sldId id="268" r:id="rId39"/>
    <p:sldId id="269" r:id="rId40"/>
    <p:sldId id="270" r:id="rId41"/>
    <p:sldId id="271" r:id="rId42"/>
  </p:sldIdLst>
  <p:sldSz cx="9144000" cy="5143500"/>
  <p:notesSz cx="68580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Master" Target="slideMasters/slideMaster8.xml"/><Relationship Id="rId8" Type="http://schemas.openxmlformats.org/officeDocument/2006/relationships/slideMaster" Target="slideMasters/slideMaster7.xml"/><Relationship Id="rId7" Type="http://schemas.openxmlformats.org/officeDocument/2006/relationships/slideMaster" Target="slideMasters/slideMaster6.xml"/><Relationship Id="rId6" Type="http://schemas.openxmlformats.org/officeDocument/2006/relationships/slideMaster" Target="slideMasters/slideMaster5.xml"/><Relationship Id="rId5" Type="http://schemas.openxmlformats.org/officeDocument/2006/relationships/slideMaster" Target="slideMasters/slideMaster4.xml"/><Relationship Id="rId45" Type="http://schemas.openxmlformats.org/officeDocument/2006/relationships/tableStyles" Target="tableStyles.xml"/><Relationship Id="rId44" Type="http://schemas.openxmlformats.org/officeDocument/2006/relationships/viewProps" Target="viewProps.xml"/><Relationship Id="rId43" Type="http://schemas.openxmlformats.org/officeDocument/2006/relationships/presProps" Target="presProps.xml"/><Relationship Id="rId42" Type="http://schemas.openxmlformats.org/officeDocument/2006/relationships/slide" Target="slides/slide16.xml"/><Relationship Id="rId41" Type="http://schemas.openxmlformats.org/officeDocument/2006/relationships/slide" Target="slides/slide15.xml"/><Relationship Id="rId40" Type="http://schemas.openxmlformats.org/officeDocument/2006/relationships/slide" Target="slides/slide14.xml"/><Relationship Id="rId4" Type="http://schemas.openxmlformats.org/officeDocument/2006/relationships/slideMaster" Target="slideMasters/slideMaster3.xml"/><Relationship Id="rId39" Type="http://schemas.openxmlformats.org/officeDocument/2006/relationships/slide" Target="slides/slide13.xml"/><Relationship Id="rId38" Type="http://schemas.openxmlformats.org/officeDocument/2006/relationships/slide" Target="slides/slide12.xml"/><Relationship Id="rId37" Type="http://schemas.openxmlformats.org/officeDocument/2006/relationships/slide" Target="slides/slide11.xml"/><Relationship Id="rId36" Type="http://schemas.openxmlformats.org/officeDocument/2006/relationships/slide" Target="slides/slide10.xml"/><Relationship Id="rId35" Type="http://schemas.openxmlformats.org/officeDocument/2006/relationships/slide" Target="slides/slide9.xml"/><Relationship Id="rId34" Type="http://schemas.openxmlformats.org/officeDocument/2006/relationships/slide" Target="slides/slide8.xml"/><Relationship Id="rId33" Type="http://schemas.openxmlformats.org/officeDocument/2006/relationships/slide" Target="slides/slide7.xml"/><Relationship Id="rId32" Type="http://schemas.openxmlformats.org/officeDocument/2006/relationships/slide" Target="slides/slide6.xml"/><Relationship Id="rId31" Type="http://schemas.openxmlformats.org/officeDocument/2006/relationships/slide" Target="slides/slide5.xml"/><Relationship Id="rId30" Type="http://schemas.openxmlformats.org/officeDocument/2006/relationships/slide" Target="slides/slide4.xml"/><Relationship Id="rId3" Type="http://schemas.openxmlformats.org/officeDocument/2006/relationships/slideMaster" Target="slideMasters/slideMaster2.xml"/><Relationship Id="rId29" Type="http://schemas.openxmlformats.org/officeDocument/2006/relationships/slide" Target="slides/slide3.xml"/><Relationship Id="rId28" Type="http://schemas.openxmlformats.org/officeDocument/2006/relationships/slide" Target="slides/slide2.xml"/><Relationship Id="rId27" Type="http://schemas.openxmlformats.org/officeDocument/2006/relationships/notesMaster" Target="notesMasters/notesMaster1.xml"/><Relationship Id="rId26" Type="http://schemas.openxmlformats.org/officeDocument/2006/relationships/slide" Target="slides/slide1.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EFD42F7-718C-4B98-AAEC-167E6DDD60A7}" type="datetimeFigureOut">
              <a:rPr lang="en-US" smtClean="0"/>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1B2AA4F-B828-4D7C-AFD3-893933DAFCB4}"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r>
              <a:rPr lang="en-US"/>
              <a:t>DADA MUHAMMED THAOBAN</a:t>
            </a:r>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Slide Image Placeholder 1"/>
          <p:cNvSpPr>
            <a:spLocks noGrp="1"/>
          </p:cNvSpPr>
          <p:nvPr>
            <p:ph type="sldImg" idx="2"/>
          </p:nvPr>
        </p:nvSpPr>
        <p:spPr/>
      </p:sp>
      <p:sp>
        <p:nvSpPr>
          <p:cNvPr id="3" name="Text Placeholder 2"/>
          <p:cNvSpPr>
            <a:spLocks noGrp="1"/>
          </p:cNvSpPr>
          <p:nvPr>
            <p:ph type="body" idx="3"/>
          </p:nvPr>
        </p:nvSpPr>
        <p:spPr/>
        <p:txBody>
          <a:bodyPr/>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0.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IG_NUMBER">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reserve="1">
  <p:cSld name="TITLE_AND_BODY">
    <p:spTree>
      <p:nvGrpSpPr>
        <p:cNvPr id="1" name=""/>
        <p:cNvGrpSpPr/>
        <p:nvPr/>
      </p:nvGrpSpPr>
      <p:grpSpPr>
        <a:xfrm>
          <a:off x="0" y="0"/>
          <a:ext cx="0" cy="0"/>
          <a:chOff x="0" y="0"/>
          <a:chExt cx="0" cy="0"/>
        </a:xfrm>
      </p:grpSpPr>
      <p:sp>
        <p:nvSpPr>
          <p:cNvPr id="58" name="PlaceHolder 1"/>
          <p:cNvSpPr>
            <a:spLocks noGrp="1"/>
          </p:cNvSpPr>
          <p:nvPr>
            <p:ph type="title"/>
          </p:nvPr>
        </p:nvSpPr>
        <p:spPr>
          <a:xfrm>
            <a:off x="417960" y="131040"/>
            <a:ext cx="508968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59" name="PlaceHolder 2"/>
          <p:cNvSpPr>
            <a:spLocks noGrp="1"/>
          </p:cNvSpPr>
          <p:nvPr>
            <p:ph/>
          </p:nvPr>
        </p:nvSpPr>
        <p:spPr>
          <a:xfrm>
            <a:off x="457200" y="1203480"/>
            <a:ext cx="822924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Obj" preserve="1">
  <p:cSld name="TITLE_AND_TWO_COLUMNS">
    <p:spTree>
      <p:nvGrpSpPr>
        <p:cNvPr id="1" name=""/>
        <p:cNvGrpSpPr/>
        <p:nvPr/>
      </p:nvGrpSpPr>
      <p:grpSpPr>
        <a:xfrm>
          <a:off x="0" y="0"/>
          <a:ext cx="0" cy="0"/>
          <a:chOff x="0" y="0"/>
          <a:chExt cx="0" cy="0"/>
        </a:xfrm>
      </p:grpSpPr>
      <p:sp>
        <p:nvSpPr>
          <p:cNvPr id="62" name="PlaceHolder 1"/>
          <p:cNvSpPr>
            <a:spLocks noGrp="1"/>
          </p:cNvSpPr>
          <p:nvPr>
            <p:ph type="title"/>
          </p:nvPr>
        </p:nvSpPr>
        <p:spPr>
          <a:xfrm>
            <a:off x="417960" y="131040"/>
            <a:ext cx="508968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
        <p:nvSpPr>
          <p:cNvPr id="63" name="PlaceHolder 2"/>
          <p:cNvSpPr>
            <a:spLocks noGrp="1"/>
          </p:cNvSpPr>
          <p:nvPr>
            <p:ph/>
          </p:nvPr>
        </p:nvSpPr>
        <p:spPr>
          <a:xfrm>
            <a:off x="457200" y="1203480"/>
            <a:ext cx="401580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
        <p:nvSpPr>
          <p:cNvPr id="64" name="PlaceHolder 3"/>
          <p:cNvSpPr>
            <a:spLocks noGrp="1"/>
          </p:cNvSpPr>
          <p:nvPr>
            <p:ph/>
          </p:nvPr>
        </p:nvSpPr>
        <p:spPr>
          <a:xfrm>
            <a:off x="4674240" y="1203480"/>
            <a:ext cx="4015800" cy="2982960"/>
          </a:xfrm>
          <a:prstGeom prst="rect">
            <a:avLst/>
          </a:prstGeom>
          <a:noFill/>
          <a:ln w="0">
            <a:noFill/>
          </a:ln>
        </p:spPr>
        <p:txBody>
          <a:bodyPr lIns="0" tIns="0" rIns="0" bIns="0" anchor="t">
            <a:normAutofit/>
          </a:bodyPr>
          <a:p>
            <a:pPr indent="0">
              <a:spcBef>
                <a:spcPts val="1415"/>
              </a:spcBef>
              <a:buNone/>
            </a:pPr>
            <a:endParaRPr lang="fr-FR" sz="1400" b="0" strike="noStrike" spc="-1">
              <a:solidFill>
                <a:srgbClr val="000000"/>
              </a:solidFill>
              <a:latin typeface="Arial" panose="020B0604020202020204"/>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_ONLY">
    <p:spTree>
      <p:nvGrpSpPr>
        <p:cNvPr id="1" name=""/>
        <p:cNvGrpSpPr/>
        <p:nvPr/>
      </p:nvGrpSpPr>
      <p:grpSpPr>
        <a:xfrm>
          <a:off x="0" y="0"/>
          <a:ext cx="0" cy="0"/>
          <a:chOff x="0" y="0"/>
          <a:chExt cx="0" cy="0"/>
        </a:xfrm>
      </p:grpSpPr>
      <p:sp>
        <p:nvSpPr>
          <p:cNvPr id="66" name="PlaceHolder 1"/>
          <p:cNvSpPr>
            <a:spLocks noGrp="1"/>
          </p:cNvSpPr>
          <p:nvPr>
            <p:ph type="title"/>
          </p:nvPr>
        </p:nvSpPr>
        <p:spPr>
          <a:xfrm>
            <a:off x="417960" y="131040"/>
            <a:ext cx="5089680" cy="1058400"/>
          </a:xfrm>
          <a:prstGeom prst="rect">
            <a:avLst/>
          </a:prstGeom>
          <a:noFill/>
          <a:ln w="0">
            <a:noFill/>
          </a:ln>
        </p:spPr>
        <p:txBody>
          <a:bodyPr lIns="0" tIns="0" rIns="0" bIns="0" anchor="ctr">
            <a:noAutofit/>
          </a:bodyPr>
          <a:p>
            <a:pPr indent="0">
              <a:buNone/>
            </a:pPr>
            <a:endParaRPr lang="fr-FR" sz="1800" b="0" strike="noStrike" spc="-1">
              <a:solidFill>
                <a:schemeClr val="dk1"/>
              </a:solidFill>
              <a:latin typeface="Arial" panose="020B0604020202020204"/>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ONE_COLUMN_TEXT">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MAIN_POINT">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SECTION_TITLE_AND_DESCRIPTION">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CAPTION_ONLY">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simple-light-2">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CUSTOM_2_1">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CUSTOM_2_1_1">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showMasterPhAnim="0">
  <p:cSld name="Title Slide">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179388" y="519113"/>
            <a:ext cx="8913812" cy="4582716"/>
          </a:xfrm>
          <a:prstGeom prst="rect">
            <a:avLst/>
          </a:prstGeom>
          <a:noFill/>
          <a:ln w="9525">
            <a:noFill/>
          </a:ln>
        </p:spPr>
      </p:pic>
      <p:sp>
        <p:nvSpPr>
          <p:cNvPr id="10" name="Rectangle 7"/>
          <p:cNvSpPr>
            <a:spLocks noChangeArrowheads="1"/>
          </p:cNvSpPr>
          <p:nvPr/>
        </p:nvSpPr>
        <p:spPr bwMode="auto">
          <a:xfrm>
            <a:off x="1588" y="411956"/>
            <a:ext cx="9144000" cy="1133475"/>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1908175" y="1869281"/>
            <a:ext cx="5545138" cy="916781"/>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755650" y="465535"/>
            <a:ext cx="7772400" cy="1102519"/>
          </a:xfrm>
        </p:spPr>
        <p:txBody>
          <a:bodyPr/>
          <a:lstStyle>
            <a:lvl1pPr>
              <a:defRPr sz="27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2" name="Rectangle 5"/>
          <p:cNvSpPr>
            <a:spLocks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3" name="Rectangle 6"/>
          <p:cNvSpPr>
            <a:spLocks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98182F0-CF90-4D8B-A51C-796537115A5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00150"/>
            <a:ext cx="4038600"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1878806"/>
            <a:ext cx="3868737"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788"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2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BLANK_1_1_1_1_2_1">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195263"/>
            <a:ext cx="9144000" cy="4948238"/>
          </a:xfrm>
          <a:prstGeom prst="rect">
            <a:avLst/>
          </a:prstGeom>
          <a:noFill/>
          <a:ln w="9525">
            <a:noFill/>
          </a:ln>
        </p:spPr>
      </p:pic>
      <p:sp>
        <p:nvSpPr>
          <p:cNvPr id="2051" name="Rectangle 3"/>
          <p:cNvSpPr>
            <a:spLocks noGrp="1" noChangeArrowheads="1"/>
          </p:cNvSpPr>
          <p:nvPr>
            <p:ph type="ctrTitle"/>
          </p:nvPr>
        </p:nvSpPr>
        <p:spPr>
          <a:xfrm>
            <a:off x="468313" y="465535"/>
            <a:ext cx="8207375" cy="812006"/>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1382316"/>
            <a:ext cx="8212138" cy="735806"/>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BF96DDC-2BCC-43C1-8C78-36F5B4DD4365}"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1878806"/>
            <a:ext cx="3868737"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788"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3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TITLE_ONLY_1">
    <p:spTree>
      <p:nvGrpSpPr>
        <p:cNvPr id="1" name=""/>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2875"/>
            <a:ext cx="2057400" cy="4452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2875"/>
            <a:ext cx="6019800" cy="44529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195263"/>
            <a:ext cx="9144000" cy="4948238"/>
          </a:xfrm>
          <a:prstGeom prst="rect">
            <a:avLst/>
          </a:prstGeom>
          <a:noFill/>
          <a:ln w="9525">
            <a:noFill/>
          </a:ln>
        </p:spPr>
      </p:pic>
      <p:sp>
        <p:nvSpPr>
          <p:cNvPr id="2051" name="Rectangle 3"/>
          <p:cNvSpPr>
            <a:spLocks noGrp="1" noChangeArrowheads="1"/>
          </p:cNvSpPr>
          <p:nvPr>
            <p:ph type="ctrTitle"/>
          </p:nvPr>
        </p:nvSpPr>
        <p:spPr>
          <a:xfrm>
            <a:off x="468313" y="465535"/>
            <a:ext cx="8207375" cy="812006"/>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1382316"/>
            <a:ext cx="8212138" cy="735806"/>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A98182F0-CF90-4D8B-A51C-796537115A5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1878806"/>
            <a:ext cx="3868737"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788"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4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_1_1_1_2">
    <p:spTree>
      <p:nvGrpSpPr>
        <p:cNvPr id="1" name=""/>
        <p:cNvGrpSpPr/>
        <p:nvPr/>
      </p:nvGrpSpPr>
      <p:grpSpPr>
        <a:xfrm>
          <a:off x="0" y="0"/>
          <a:ext cx="0" cy="0"/>
          <a:chOff x="0" y="0"/>
          <a:chExt cx="0" cy="0"/>
        </a:xfrm>
      </p:grpSpPr>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2875"/>
            <a:ext cx="2057400" cy="4452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2875"/>
            <a:ext cx="6019800" cy="44529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2050" name="Picture 2"/>
          <p:cNvPicPr>
            <a:picLocks noChangeAspect="1"/>
          </p:cNvPicPr>
          <p:nvPr/>
        </p:nvPicPr>
        <p:blipFill>
          <a:blip r:embed="rId2"/>
          <a:srcRect b="3795"/>
          <a:stretch>
            <a:fillRect/>
          </a:stretch>
        </p:blipFill>
        <p:spPr>
          <a:xfrm>
            <a:off x="0" y="195263"/>
            <a:ext cx="9144000" cy="4948238"/>
          </a:xfrm>
          <a:prstGeom prst="rect">
            <a:avLst/>
          </a:prstGeom>
          <a:noFill/>
          <a:ln w="9525">
            <a:noFill/>
          </a:ln>
        </p:spPr>
      </p:pic>
      <p:sp>
        <p:nvSpPr>
          <p:cNvPr id="2051" name="Rectangle 3"/>
          <p:cNvSpPr>
            <a:spLocks noGrp="1" noChangeArrowheads="1"/>
          </p:cNvSpPr>
          <p:nvPr>
            <p:ph type="ctrTitle"/>
          </p:nvPr>
        </p:nvSpPr>
        <p:spPr>
          <a:xfrm>
            <a:off x="468313" y="465535"/>
            <a:ext cx="8207375" cy="812006"/>
          </a:xfrm>
        </p:spPr>
        <p:txBody>
          <a:bodyPr/>
          <a:lstStyle>
            <a:lvl1pPr>
              <a:defRPr/>
            </a:lvl1pPr>
          </a:lstStyle>
          <a:p>
            <a:pPr lvl="0"/>
            <a:r>
              <a:rPr lang="en-US" altLang="zh-CN" noProof="0" smtClean="0"/>
              <a:t>Click to edit Master title style</a:t>
            </a:r>
            <a:endParaRPr lang="en-US" altLang="zh-CN" noProof="0" smtClean="0"/>
          </a:p>
        </p:txBody>
      </p:sp>
      <p:sp>
        <p:nvSpPr>
          <p:cNvPr id="2052" name="Rectangle 4"/>
          <p:cNvSpPr>
            <a:spLocks noGrp="1" noChangeArrowheads="1"/>
          </p:cNvSpPr>
          <p:nvPr>
            <p:ph type="subTitle" idx="1"/>
          </p:nvPr>
        </p:nvSpPr>
        <p:spPr>
          <a:xfrm>
            <a:off x="469900" y="1382316"/>
            <a:ext cx="8212138" cy="735806"/>
          </a:xfrm>
        </p:spPr>
        <p:txBody>
          <a:bodyPr/>
          <a:lstStyle>
            <a:lvl1pPr marL="0" indent="0">
              <a:buFontTx/>
              <a:buNone/>
              <a:defRPr/>
            </a:lvl1pPr>
          </a:lstStyle>
          <a:p>
            <a:pPr lvl="0"/>
            <a:r>
              <a:rPr lang="en-US" altLang="zh-CN" noProof="0" smtClean="0"/>
              <a:t>Click to edit Master subtitle style</a:t>
            </a:r>
            <a:endParaRPr lang="en-US" altLang="zh-CN" noProof="0" smtClean="0"/>
          </a:p>
        </p:txBody>
      </p:sp>
      <p:sp>
        <p:nvSpPr>
          <p:cNvPr id="9" name="Rectangle 5"/>
          <p:cNvSpPr>
            <a:spLocks noGrp="1" noChangeArrowheads="1"/>
          </p:cNvSpPr>
          <p:nvPr>
            <p:ph type="dt" sz="half"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 name="Rectangle 6"/>
          <p:cNvSpPr>
            <a:spLocks noGrp="1"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1" name="Rectangle 7"/>
          <p:cNvSpPr>
            <a:spLocks noGrp="1"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60EB2F9E-C9E0-4EA3-A9E2-0DF5F691060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881063"/>
            <a:ext cx="4038600" cy="3714750"/>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1878806"/>
            <a:ext cx="3868737"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788"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5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BLANK_1_1_1_1_1">
    <p:spTree>
      <p:nvGrpSpPr>
        <p:cNvPr id="1" name=""/>
        <p:cNvGrpSpPr/>
        <p:nvPr/>
      </p:nvGrpSpPr>
      <p:grpSpPr>
        <a:xfrm>
          <a:off x="0" y="0"/>
          <a:ext cx="0" cy="0"/>
          <a:chOff x="0" y="0"/>
          <a:chExt cx="0" cy="0"/>
        </a:xfrm>
      </p:grpSpPr>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42875"/>
            <a:ext cx="2057400" cy="44529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142875"/>
            <a:ext cx="6019800" cy="4452938"/>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4.xml><?xml version="1.0" encoding="utf-8"?>
<p:sldLayout xmlns:a="http://schemas.openxmlformats.org/drawingml/2006/main" xmlns:r="http://schemas.openxmlformats.org/officeDocument/2006/relationships" xmlns:p="http://schemas.openxmlformats.org/presentationml/2006/main" type="title" preserve="1" showMasterPhAnim="0" showMasterSp="0">
  <p:cSld name="Title Slide">
    <p:bg>
      <p:bgPr>
        <a:solidFill>
          <a:schemeClr val="bg1"/>
        </a:solidFill>
        <a:effectLst/>
      </p:bgPr>
    </p:bg>
    <p:spTree>
      <p:nvGrpSpPr>
        <p:cNvPr id="1" name=""/>
        <p:cNvGrpSpPr/>
        <p:nvPr/>
      </p:nvGrpSpPr>
      <p:grpSpPr>
        <a:xfrm>
          <a:off x="0" y="0"/>
          <a:ext cx="0" cy="0"/>
          <a:chOff x="0" y="0"/>
          <a:chExt cx="0" cy="0"/>
        </a:xfrm>
      </p:grpSpPr>
      <p:pic>
        <p:nvPicPr>
          <p:cNvPr id="2050" name="Picture 2" descr="关系图"/>
          <p:cNvPicPr>
            <a:picLocks noChangeAspect="1"/>
          </p:cNvPicPr>
          <p:nvPr/>
        </p:nvPicPr>
        <p:blipFill>
          <a:blip r:embed="rId2"/>
          <a:srcRect r="2528" b="10909"/>
          <a:stretch>
            <a:fillRect/>
          </a:stretch>
        </p:blipFill>
        <p:spPr>
          <a:xfrm>
            <a:off x="179388" y="519113"/>
            <a:ext cx="8913812" cy="4582716"/>
          </a:xfrm>
          <a:prstGeom prst="rect">
            <a:avLst/>
          </a:prstGeom>
          <a:noFill/>
          <a:ln w="9525">
            <a:noFill/>
          </a:ln>
        </p:spPr>
      </p:pic>
      <p:sp>
        <p:nvSpPr>
          <p:cNvPr id="10" name="Rectangle 7"/>
          <p:cNvSpPr>
            <a:spLocks noChangeArrowheads="1"/>
          </p:cNvSpPr>
          <p:nvPr/>
        </p:nvSpPr>
        <p:spPr bwMode="auto">
          <a:xfrm>
            <a:off x="1588" y="411956"/>
            <a:ext cx="9144000" cy="1133475"/>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2051" name="Rectangle 3"/>
          <p:cNvSpPr>
            <a:spLocks noChangeArrowheads="1"/>
          </p:cNvSpPr>
          <p:nvPr>
            <p:ph type="subTitle" idx="1"/>
          </p:nvPr>
        </p:nvSpPr>
        <p:spPr>
          <a:xfrm>
            <a:off x="1908175" y="1869281"/>
            <a:ext cx="5545138" cy="916781"/>
          </a:xfrm>
        </p:spPr>
        <p:txBody>
          <a:bodyPr anchor="ctr"/>
          <a:lstStyle>
            <a:lvl1pPr marL="0" indent="0" algn="ctr">
              <a:buFontTx/>
              <a:buNone/>
              <a:defRPr/>
            </a:lvl1pPr>
          </a:lstStyle>
          <a:p>
            <a:pPr lvl="0"/>
            <a:r>
              <a:rPr lang="en-US" altLang="zh-CN" noProof="0" smtClean="0"/>
              <a:t>Click to edit Master subtitle style</a:t>
            </a:r>
            <a:endParaRPr lang="en-US" altLang="zh-CN" noProof="0" smtClean="0"/>
          </a:p>
        </p:txBody>
      </p:sp>
      <p:sp>
        <p:nvSpPr>
          <p:cNvPr id="2056" name="Rectangle 8"/>
          <p:cNvSpPr>
            <a:spLocks noChangeArrowheads="1"/>
          </p:cNvSpPr>
          <p:nvPr>
            <p:ph type="ctrTitle"/>
          </p:nvPr>
        </p:nvSpPr>
        <p:spPr>
          <a:xfrm>
            <a:off x="755650" y="465535"/>
            <a:ext cx="7772400" cy="1102519"/>
          </a:xfrm>
        </p:spPr>
        <p:txBody>
          <a:bodyPr/>
          <a:lstStyle>
            <a:lvl1pPr>
              <a:defRPr sz="2700"/>
            </a:lvl1pPr>
          </a:lstStyle>
          <a:p>
            <a:pPr lvl="0"/>
            <a:r>
              <a:rPr lang="en-US" altLang="zh-CN" noProof="0" smtClean="0"/>
              <a:t>Click to edit Master title style</a:t>
            </a:r>
            <a:endParaRPr lang="en-US" altLang="zh-CN" noProof="0" smtClean="0"/>
          </a:p>
        </p:txBody>
      </p:sp>
      <p:sp>
        <p:nvSpPr>
          <p:cNvPr id="11" name="Rectangle 4"/>
          <p:cNvSpPr>
            <a:spLocks noChangeArrowheads="1"/>
          </p:cNvSpPr>
          <p:nvPr>
            <p:ph type="dt" sz="half" idx="2"/>
          </p:nvPr>
        </p:nvSpPr>
        <p:spPr bwMode="auto">
          <a:xfrm>
            <a:off x="457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2" name="Rectangle 5"/>
          <p:cNvSpPr>
            <a:spLocks noChangeArrowheads="1"/>
          </p:cNvSpPr>
          <p:nvPr>
            <p:ph type="ftr" sz="quarter" idx="3"/>
          </p:nvPr>
        </p:nvSpPr>
        <p:spPr bwMode="auto">
          <a:xfrm>
            <a:off x="3124200" y="4683919"/>
            <a:ext cx="2895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en-US"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3" name="Rectangle 6"/>
          <p:cNvSpPr>
            <a:spLocks noChangeArrowheads="1"/>
          </p:cNvSpPr>
          <p:nvPr>
            <p:ph type="sldNum" sz="quarter" idx="4"/>
          </p:nvPr>
        </p:nvSpPr>
        <p:spPr bwMode="auto">
          <a:xfrm>
            <a:off x="6553200" y="4683919"/>
            <a:ext cx="2133600" cy="357188"/>
          </a:xfrm>
          <a:prstGeom prst="rect">
            <a:avLst/>
          </a:prstGeo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a:lvl1pPr>
          </a:lstStyle>
          <a:p>
            <a:pPr marL="0" marR="0" lvl="0" indent="0" algn="r" defTabSz="914400" rtl="0" eaLnBrk="1" fontAlgn="base" latinLnBrk="0" hangingPunct="1">
              <a:lnSpc>
                <a:spcPct val="100000"/>
              </a:lnSpc>
              <a:spcBef>
                <a:spcPct val="0"/>
              </a:spcBef>
              <a:spcAft>
                <a:spcPct val="0"/>
              </a:spcAft>
              <a:buClrTx/>
              <a:buSzTx/>
              <a:buFontTx/>
              <a:buNone/>
              <a:defRPr/>
            </a:pPr>
            <a:fld id="{4BF96DDC-2BCC-43C1-8C78-36F5B4DD4365}"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p:cTn id="7" dur="1000" fill="hold"/>
                                        <p:tgtEl>
                                          <p:spTgt spid="10"/>
                                        </p:tgtEl>
                                        <p:attrNameLst>
                                          <p:attrName>ppt_x</p:attrName>
                                        </p:attrNameLst>
                                      </p:cBhvr>
                                      <p:tavLst>
                                        <p:tav tm="0">
                                          <p:val>
                                            <p:strVal val="#ppt_x-.2"/>
                                          </p:val>
                                        </p:tav>
                                        <p:tav tm="100000">
                                          <p:val>
                                            <p:strVal val="#ppt_x"/>
                                          </p:val>
                                        </p:tav>
                                      </p:tavLst>
                                    </p:anim>
                                    <p:anim calcmode="lin" valueType="num">
                                      <p:cBhvr>
                                        <p:cTn id="8" dur="1000" fill="hold"/>
                                        <p:tgtEl>
                                          <p:spTgt spid="10"/>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Lst>
  </p:timing>
  <p:hf sldNum="0" hdr="0" ftr="0" dt="0"/>
</p:sldLayout>
</file>

<file path=ppt/slideLayouts/slideLayout6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smtClean="0"/>
              <a:t>Click to edit Master title style</a:t>
            </a:r>
            <a:endParaRPr lang="en-US"/>
          </a:p>
        </p:txBody>
      </p:sp>
      <p:sp>
        <p:nvSpPr>
          <p:cNvPr id="3" name="Text Placeholder 2"/>
          <p:cNvSpPr>
            <a:spLocks noGrp="1"/>
          </p:cNvSpPr>
          <p:nvPr>
            <p:ph type="body" idx="1"/>
          </p:nvPr>
        </p:nvSpPr>
        <p:spPr>
          <a:xfrm>
            <a:off x="623888" y="3442097"/>
            <a:ext cx="7886700" cy="1125140"/>
          </a:xfrm>
        </p:spPr>
        <p:txBody>
          <a:bodyPr/>
          <a:lstStyle>
            <a:lvl1pPr marL="0" indent="0">
              <a:buNone/>
              <a:defRPr sz="1800"/>
            </a:lvl1pPr>
            <a:lvl2pPr marL="342900" indent="0">
              <a:buNone/>
              <a:defRPr sz="1500"/>
            </a:lvl2pPr>
            <a:lvl3pPr marL="685800" indent="0">
              <a:buNone/>
              <a:defRPr sz="1350"/>
            </a:lvl3pPr>
            <a:lvl4pPr marL="1028700" indent="0">
              <a:buNone/>
              <a:defRPr sz="1200"/>
            </a:lvl4pPr>
            <a:lvl5pPr marL="1371600" indent="0">
              <a:buNone/>
              <a:defRPr sz="1200"/>
            </a:lvl5pPr>
            <a:lvl6pPr marL="1714500" indent="0">
              <a:buNone/>
              <a:defRPr sz="1200"/>
            </a:lvl6pPr>
            <a:lvl7pPr marL="2057400" indent="0">
              <a:buNone/>
              <a:defRPr sz="1200"/>
            </a:lvl7pPr>
            <a:lvl8pPr marL="2400300" indent="0">
              <a:buNone/>
              <a:defRPr sz="1200"/>
            </a:lvl8pPr>
            <a:lvl9pPr marL="2743200" indent="0">
              <a:buNone/>
              <a:defRPr sz="1200"/>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200150"/>
            <a:ext cx="4038600"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200150"/>
            <a:ext cx="4038600" cy="3394472"/>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30238" y="273844"/>
            <a:ext cx="7886700" cy="994172"/>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630238" y="1260872"/>
            <a:ext cx="3868737"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630238" y="1878806"/>
            <a:ext cx="3868737"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29150" y="1260872"/>
            <a:ext cx="388778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29150" y="1878806"/>
            <a:ext cx="3887788" cy="2763441"/>
          </a:xfrm>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8" name="Footer Placeholder 7"/>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9" name="Slide Number Placeholder 8"/>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6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Footer Placeholder 3"/>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Slide Number Placeholder 4"/>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_1_1_1_1_1_1">
    <p:spTree>
      <p:nvGrpSpPr>
        <p:cNvPr id="1" name=""/>
        <p:cNvGrpSpPr/>
        <p:nvPr/>
      </p:nvGrpSpPr>
      <p:grpSpPr>
        <a:xfrm>
          <a:off x="0" y="0"/>
          <a:ext cx="0" cy="0"/>
          <a:chOff x="0" y="0"/>
          <a:chExt cx="0" cy="0"/>
        </a:xfrm>
      </p:grpSpPr>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3" name="Footer Placeholder 2"/>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4" name="Slide Number Placeholder 3"/>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Content Placeholder 2"/>
          <p:cNvSpPr>
            <a:spLocks noGrp="1"/>
          </p:cNvSpPr>
          <p:nvPr>
            <p:ph idx="1"/>
          </p:nvPr>
        </p:nvSpPr>
        <p:spPr>
          <a:xfrm>
            <a:off x="3887788"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0238" y="342900"/>
            <a:ext cx="2949575" cy="1200150"/>
          </a:xfrm>
        </p:spPr>
        <p:txBody>
          <a:bodyPr anchor="b"/>
          <a:lstStyle>
            <a:lvl1pPr>
              <a:defRPr sz="2400"/>
            </a:lvl1pPr>
          </a:lstStyle>
          <a:p>
            <a:r>
              <a:rPr lang="en-US" smtClean="0"/>
              <a:t>Click to edit Master title style</a:t>
            </a:r>
            <a:endParaRPr lang="en-US"/>
          </a:p>
        </p:txBody>
      </p:sp>
      <p:sp>
        <p:nvSpPr>
          <p:cNvPr id="3" name="Picture Placeholder 2"/>
          <p:cNvSpPr>
            <a:spLocks noGrp="1"/>
          </p:cNvSpPr>
          <p:nvPr>
            <p:ph type="pic" idx="1"/>
          </p:nvPr>
        </p:nvSpPr>
        <p:spPr>
          <a:xfrm>
            <a:off x="3887788" y="740569"/>
            <a:ext cx="4629150" cy="3655219"/>
          </a:xfrm>
        </p:spPr>
        <p:txBody>
          <a:bodyPr vert="horz" wrap="square" lIns="91440" tIns="45720" rIns="91440" bIns="45720" numCol="1" anchor="t" anchorCtr="0" compatLnSpc="1"/>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marL="0" marR="0" lvl="0" indent="0" algn="l" defTabSz="914400" rtl="0" eaLnBrk="1" fontAlgn="base" latinLnBrk="0" hangingPunct="1">
              <a:lnSpc>
                <a:spcPct val="100000"/>
              </a:lnSpc>
              <a:spcBef>
                <a:spcPct val="20000"/>
              </a:spcBef>
              <a:spcAft>
                <a:spcPct val="0"/>
              </a:spcAft>
              <a:buClrTx/>
              <a:buSzTx/>
              <a:buFontTx/>
              <a:buNone/>
              <a:defRPr/>
            </a:pPr>
            <a:endParaRPr kumimoji="0" lang="en-US" sz="3200" b="0" i="0" u="none" strike="noStrike" kern="1200" cap="none" spc="0" normalizeH="0" baseline="0" noProof="0" smtClean="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630238" y="1543050"/>
            <a:ext cx="2949575"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Footer Placeholder 5"/>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7" name="Slide Number Placeholder 6"/>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7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5" name="Footer Placeholder 4"/>
          <p:cNvSpPr>
            <a:spLocks noGrp="1"/>
          </p:cNvSpPr>
          <p:nvPr>
            <p:ph type="ftr" sz="quarter" idx="11"/>
          </p:nvPr>
        </p:nvSpPr>
        <p:spPr/>
        <p:txBody>
          <a:bodyPr/>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6" name="Slide Number Placeholder 5"/>
          <p:cNvSpPr>
            <a:spLocks noGrp="1"/>
          </p:cNvSpPr>
          <p:nvPr>
            <p:ph type="sldNum" sz="quarter" idx="12"/>
          </p:nvPr>
        </p:nvSpPr>
        <p:spPr/>
        <p:txBody>
          <a:bodyPr/>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_1_1_1_1_1_1_1">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_1_1_1_1_1_1_1_1">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10.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1.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2.xml"/></Relationships>
</file>

<file path=ppt/slideMasters/_rels/slideMaster13.xml.rels><?xml version="1.0" encoding="UTF-8" standalone="yes"?>
<Relationships xmlns="http://schemas.openxmlformats.org/package/2006/relationships"><Relationship Id="rId2" Type="http://schemas.openxmlformats.org/officeDocument/2006/relationships/theme" Target="../theme/theme13.xml"/><Relationship Id="rId1" Type="http://schemas.openxmlformats.org/officeDocument/2006/relationships/slideLayout" Target="../slideLayouts/slideLayout13.xml"/></Relationships>
</file>

<file path=ppt/slideMasters/_rels/slideMaster14.xml.rels><?xml version="1.0" encoding="UTF-8" standalone="yes"?>
<Relationships xmlns="http://schemas.openxmlformats.org/package/2006/relationships"><Relationship Id="rId2" Type="http://schemas.openxmlformats.org/officeDocument/2006/relationships/theme" Target="../theme/theme14.xml"/><Relationship Id="rId1" Type="http://schemas.openxmlformats.org/officeDocument/2006/relationships/slideLayout" Target="../slideLayouts/slideLayout14.xml"/></Relationships>
</file>

<file path=ppt/slideMasters/_rels/slideMaster15.xml.rels><?xml version="1.0" encoding="UTF-8" standalone="yes"?>
<Relationships xmlns="http://schemas.openxmlformats.org/package/2006/relationships"><Relationship Id="rId2" Type="http://schemas.openxmlformats.org/officeDocument/2006/relationships/theme" Target="../theme/theme15.xml"/><Relationship Id="rId1" Type="http://schemas.openxmlformats.org/officeDocument/2006/relationships/slideLayout" Target="../slideLayouts/slideLayout15.xml"/></Relationships>
</file>

<file path=ppt/slideMasters/_rels/slideMaster16.xml.rels><?xml version="1.0" encoding="UTF-8" standalone="yes"?>
<Relationships xmlns="http://schemas.openxmlformats.org/package/2006/relationships"><Relationship Id="rId2" Type="http://schemas.openxmlformats.org/officeDocument/2006/relationships/theme" Target="../theme/theme16.xml"/><Relationship Id="rId1" Type="http://schemas.openxmlformats.org/officeDocument/2006/relationships/slideLayout" Target="../slideLayouts/slideLayout16.xml"/></Relationships>
</file>

<file path=ppt/slideMasters/_rels/slideMaster17.xml.rels><?xml version="1.0" encoding="UTF-8" standalone="yes"?>
<Relationships xmlns="http://schemas.openxmlformats.org/package/2006/relationships"><Relationship Id="rId2" Type="http://schemas.openxmlformats.org/officeDocument/2006/relationships/theme" Target="../theme/theme17.xml"/><Relationship Id="rId1" Type="http://schemas.openxmlformats.org/officeDocument/2006/relationships/slideLayout" Target="../slideLayouts/slideLayout17.xml"/></Relationships>
</file>

<file path=ppt/slideMasters/_rels/slideMaster18.xml.rels><?xml version="1.0" encoding="UTF-8" standalone="yes"?>
<Relationships xmlns="http://schemas.openxmlformats.org/package/2006/relationships"><Relationship Id="rId2" Type="http://schemas.openxmlformats.org/officeDocument/2006/relationships/theme" Target="../theme/theme18.xml"/><Relationship Id="rId1" Type="http://schemas.openxmlformats.org/officeDocument/2006/relationships/slideLayout" Target="../slideLayouts/slideLayout18.xml"/></Relationships>
</file>

<file path=ppt/slideMasters/_rels/slideMaster19.xml.rels><?xml version="1.0" encoding="UTF-8" standalone="yes"?>
<Relationships xmlns="http://schemas.openxmlformats.org/package/2006/relationships"><Relationship Id="rId2" Type="http://schemas.openxmlformats.org/officeDocument/2006/relationships/theme" Target="../theme/theme19.xml"/><Relationship Id="rId1" Type="http://schemas.openxmlformats.org/officeDocument/2006/relationships/slideLayout" Target="../slideLayouts/slideLayout1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9" Type="http://schemas.openxmlformats.org/officeDocument/2006/relationships/slideLayout" Target="../slideLayouts/slideLayout28.xml"/><Relationship Id="rId8" Type="http://schemas.openxmlformats.org/officeDocument/2006/relationships/slideLayout" Target="../slideLayouts/slideLayout27.xml"/><Relationship Id="rId7" Type="http://schemas.openxmlformats.org/officeDocument/2006/relationships/slideLayout" Target="../slideLayouts/slideLayout26.xml"/><Relationship Id="rId6" Type="http://schemas.openxmlformats.org/officeDocument/2006/relationships/slideLayout" Target="../slideLayouts/slideLayout25.xml"/><Relationship Id="rId5" Type="http://schemas.openxmlformats.org/officeDocument/2006/relationships/slideLayout" Target="../slideLayouts/slideLayout24.xml"/><Relationship Id="rId4" Type="http://schemas.openxmlformats.org/officeDocument/2006/relationships/slideLayout" Target="../slideLayouts/slideLayout23.xml"/><Relationship Id="rId3" Type="http://schemas.openxmlformats.org/officeDocument/2006/relationships/slideLayout" Target="../slideLayouts/slideLayout22.xml"/><Relationship Id="rId2" Type="http://schemas.openxmlformats.org/officeDocument/2006/relationships/slideLayout" Target="../slideLayouts/slideLayout21.xml"/><Relationship Id="rId13" Type="http://schemas.openxmlformats.org/officeDocument/2006/relationships/theme" Target="../theme/theme20.xml"/><Relationship Id="rId12" Type="http://schemas.openxmlformats.org/officeDocument/2006/relationships/image" Target="../media/image1.jpeg"/><Relationship Id="rId11" Type="http://schemas.openxmlformats.org/officeDocument/2006/relationships/slideLayout" Target="../slideLayouts/slideLayout30.xml"/><Relationship Id="rId10" Type="http://schemas.openxmlformats.org/officeDocument/2006/relationships/slideLayout" Target="../slideLayouts/slideLayout29.xml"/><Relationship Id="rId1" Type="http://schemas.openxmlformats.org/officeDocument/2006/relationships/slideLayout" Target="../slideLayouts/slideLayout20.xml"/></Relationships>
</file>

<file path=ppt/slideMasters/_rels/slideMaster21.xml.rels><?xml version="1.0" encoding="UTF-8" standalone="yes"?>
<Relationships xmlns="http://schemas.openxmlformats.org/package/2006/relationships"><Relationship Id="rId9" Type="http://schemas.openxmlformats.org/officeDocument/2006/relationships/slideLayout" Target="../slideLayouts/slideLayout39.xml"/><Relationship Id="rId8" Type="http://schemas.openxmlformats.org/officeDocument/2006/relationships/slideLayout" Target="../slideLayouts/slideLayout38.xml"/><Relationship Id="rId7" Type="http://schemas.openxmlformats.org/officeDocument/2006/relationships/slideLayout" Target="../slideLayouts/slideLayout37.xml"/><Relationship Id="rId6" Type="http://schemas.openxmlformats.org/officeDocument/2006/relationships/slideLayout" Target="../slideLayouts/slideLayout36.xml"/><Relationship Id="rId5" Type="http://schemas.openxmlformats.org/officeDocument/2006/relationships/slideLayout" Target="../slideLayouts/slideLayout35.xml"/><Relationship Id="rId4" Type="http://schemas.openxmlformats.org/officeDocument/2006/relationships/slideLayout" Target="../slideLayouts/slideLayout34.xml"/><Relationship Id="rId3" Type="http://schemas.openxmlformats.org/officeDocument/2006/relationships/slideLayout" Target="../slideLayouts/slideLayout33.xml"/><Relationship Id="rId2" Type="http://schemas.openxmlformats.org/officeDocument/2006/relationships/slideLayout" Target="../slideLayouts/slideLayout32.xml"/><Relationship Id="rId13" Type="http://schemas.openxmlformats.org/officeDocument/2006/relationships/theme" Target="../theme/theme21.xml"/><Relationship Id="rId12" Type="http://schemas.openxmlformats.org/officeDocument/2006/relationships/image" Target="../media/image3.jpeg"/><Relationship Id="rId11" Type="http://schemas.openxmlformats.org/officeDocument/2006/relationships/slideLayout" Target="../slideLayouts/slideLayout41.xml"/><Relationship Id="rId10" Type="http://schemas.openxmlformats.org/officeDocument/2006/relationships/slideLayout" Target="../slideLayouts/slideLayout40.xml"/><Relationship Id="rId1" Type="http://schemas.openxmlformats.org/officeDocument/2006/relationships/slideLayout" Target="../slideLayouts/slideLayout31.xml"/></Relationships>
</file>

<file path=ppt/slideMasters/_rels/slideMaster22.xml.rels><?xml version="1.0" encoding="UTF-8" standalone="yes"?>
<Relationships xmlns="http://schemas.openxmlformats.org/package/2006/relationships"><Relationship Id="rId9" Type="http://schemas.openxmlformats.org/officeDocument/2006/relationships/slideLayout" Target="../slideLayouts/slideLayout50.xml"/><Relationship Id="rId8" Type="http://schemas.openxmlformats.org/officeDocument/2006/relationships/slideLayout" Target="../slideLayouts/slideLayout49.xml"/><Relationship Id="rId7" Type="http://schemas.openxmlformats.org/officeDocument/2006/relationships/slideLayout" Target="../slideLayouts/slideLayout48.xml"/><Relationship Id="rId6" Type="http://schemas.openxmlformats.org/officeDocument/2006/relationships/slideLayout" Target="../slideLayouts/slideLayout47.xml"/><Relationship Id="rId5" Type="http://schemas.openxmlformats.org/officeDocument/2006/relationships/slideLayout" Target="../slideLayouts/slideLayout46.xml"/><Relationship Id="rId4" Type="http://schemas.openxmlformats.org/officeDocument/2006/relationships/slideLayout" Target="../slideLayouts/slideLayout45.xml"/><Relationship Id="rId3" Type="http://schemas.openxmlformats.org/officeDocument/2006/relationships/slideLayout" Target="../slideLayouts/slideLayout44.xml"/><Relationship Id="rId2" Type="http://schemas.openxmlformats.org/officeDocument/2006/relationships/slideLayout" Target="../slideLayouts/slideLayout43.xml"/><Relationship Id="rId13" Type="http://schemas.openxmlformats.org/officeDocument/2006/relationships/theme" Target="../theme/theme22.xml"/><Relationship Id="rId12" Type="http://schemas.openxmlformats.org/officeDocument/2006/relationships/image" Target="../media/image3.jpeg"/><Relationship Id="rId11" Type="http://schemas.openxmlformats.org/officeDocument/2006/relationships/slideLayout" Target="../slideLayouts/slideLayout52.xml"/><Relationship Id="rId10" Type="http://schemas.openxmlformats.org/officeDocument/2006/relationships/slideLayout" Target="../slideLayouts/slideLayout51.xml"/><Relationship Id="rId1" Type="http://schemas.openxmlformats.org/officeDocument/2006/relationships/slideLayout" Target="../slideLayouts/slideLayout42.xml"/></Relationships>
</file>

<file path=ppt/slideMasters/_rels/slideMaster23.xml.rels><?xml version="1.0" encoding="UTF-8" standalone="yes"?>
<Relationships xmlns="http://schemas.openxmlformats.org/package/2006/relationships"><Relationship Id="rId9" Type="http://schemas.openxmlformats.org/officeDocument/2006/relationships/slideLayout" Target="../slideLayouts/slideLayout61.xml"/><Relationship Id="rId8" Type="http://schemas.openxmlformats.org/officeDocument/2006/relationships/slideLayout" Target="../slideLayouts/slideLayout60.xml"/><Relationship Id="rId7" Type="http://schemas.openxmlformats.org/officeDocument/2006/relationships/slideLayout" Target="../slideLayouts/slideLayout59.xml"/><Relationship Id="rId6" Type="http://schemas.openxmlformats.org/officeDocument/2006/relationships/slideLayout" Target="../slideLayouts/slideLayout58.xml"/><Relationship Id="rId5" Type="http://schemas.openxmlformats.org/officeDocument/2006/relationships/slideLayout" Target="../slideLayouts/slideLayout57.xml"/><Relationship Id="rId4" Type="http://schemas.openxmlformats.org/officeDocument/2006/relationships/slideLayout" Target="../slideLayouts/slideLayout56.xml"/><Relationship Id="rId3" Type="http://schemas.openxmlformats.org/officeDocument/2006/relationships/slideLayout" Target="../slideLayouts/slideLayout55.xml"/><Relationship Id="rId2" Type="http://schemas.openxmlformats.org/officeDocument/2006/relationships/slideLayout" Target="../slideLayouts/slideLayout54.xml"/><Relationship Id="rId13" Type="http://schemas.openxmlformats.org/officeDocument/2006/relationships/theme" Target="../theme/theme23.xml"/><Relationship Id="rId12" Type="http://schemas.openxmlformats.org/officeDocument/2006/relationships/image" Target="../media/image3.jpeg"/><Relationship Id="rId11" Type="http://schemas.openxmlformats.org/officeDocument/2006/relationships/slideLayout" Target="../slideLayouts/slideLayout63.xml"/><Relationship Id="rId10" Type="http://schemas.openxmlformats.org/officeDocument/2006/relationships/slideLayout" Target="../slideLayouts/slideLayout62.xml"/><Relationship Id="rId1" Type="http://schemas.openxmlformats.org/officeDocument/2006/relationships/slideLayout" Target="../slideLayouts/slideLayout53.xml"/></Relationships>
</file>

<file path=ppt/slideMasters/_rels/slideMaster24.xml.rels><?xml version="1.0" encoding="UTF-8" standalone="yes"?>
<Relationships xmlns="http://schemas.openxmlformats.org/package/2006/relationships"><Relationship Id="rId9" Type="http://schemas.openxmlformats.org/officeDocument/2006/relationships/slideLayout" Target="../slideLayouts/slideLayout72.xml"/><Relationship Id="rId8" Type="http://schemas.openxmlformats.org/officeDocument/2006/relationships/slideLayout" Target="../slideLayouts/slideLayout71.xml"/><Relationship Id="rId7" Type="http://schemas.openxmlformats.org/officeDocument/2006/relationships/slideLayout" Target="../slideLayouts/slideLayout70.xml"/><Relationship Id="rId6" Type="http://schemas.openxmlformats.org/officeDocument/2006/relationships/slideLayout" Target="../slideLayouts/slideLayout69.xml"/><Relationship Id="rId5" Type="http://schemas.openxmlformats.org/officeDocument/2006/relationships/slideLayout" Target="../slideLayouts/slideLayout68.xml"/><Relationship Id="rId4" Type="http://schemas.openxmlformats.org/officeDocument/2006/relationships/slideLayout" Target="../slideLayouts/slideLayout67.xml"/><Relationship Id="rId3" Type="http://schemas.openxmlformats.org/officeDocument/2006/relationships/slideLayout" Target="../slideLayouts/slideLayout66.xml"/><Relationship Id="rId2" Type="http://schemas.openxmlformats.org/officeDocument/2006/relationships/slideLayout" Target="../slideLayouts/slideLayout65.xml"/><Relationship Id="rId13" Type="http://schemas.openxmlformats.org/officeDocument/2006/relationships/theme" Target="../theme/theme24.xml"/><Relationship Id="rId12" Type="http://schemas.openxmlformats.org/officeDocument/2006/relationships/image" Target="../media/image1.jpeg"/><Relationship Id="rId11" Type="http://schemas.openxmlformats.org/officeDocument/2006/relationships/slideLayout" Target="../slideLayouts/slideLayout74.xml"/><Relationship Id="rId10" Type="http://schemas.openxmlformats.org/officeDocument/2006/relationships/slideLayout" Target="../slideLayouts/slideLayout73.xml"/><Relationship Id="rId1" Type="http://schemas.openxmlformats.org/officeDocument/2006/relationships/slideLayout" Target="../slideLayouts/slideLayout64.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4.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5.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6.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7.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8.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pattFill prst="solidDmnd">
          <a:fgClr>
            <a:schemeClr val="tx1"/>
          </a:fgClr>
          <a:bgClr>
            <a:srgbClr val="FF0000"/>
          </a:bgClr>
        </a:pattFill>
        <a:effectLst/>
      </p:bgPr>
    </p:bg>
    <p:spTree>
      <p:nvGrpSpPr>
        <p:cNvPr id="1" name=""/>
        <p:cNvGrpSpPr/>
        <p:nvPr/>
      </p:nvGrpSpPr>
      <p:grpSpPr>
        <a:xfrm>
          <a:off x="0" y="0"/>
          <a:ext cx="0" cy="0"/>
          <a:chOff x="0" y="0"/>
          <a:chExt cx="0" cy="0"/>
        </a:xfrm>
      </p:grpSpPr>
      <p:sp>
        <p:nvSpPr>
          <p:cNvPr id="6" name="PlaceHolder 1"/>
          <p:cNvSpPr>
            <a:spLocks noGrp="1"/>
          </p:cNvSpPr>
          <p:nvPr>
            <p:ph type="title"/>
          </p:nvPr>
        </p:nvSpPr>
        <p:spPr>
          <a:xfrm>
            <a:off x="1284120" y="1953000"/>
            <a:ext cx="6575760" cy="799200"/>
          </a:xfrm>
          <a:prstGeom prst="rect">
            <a:avLst/>
          </a:prstGeom>
          <a:noFill/>
          <a:ln w="0">
            <a:noFill/>
          </a:ln>
        </p:spPr>
        <p:txBody>
          <a:bodyPr lIns="91440" tIns="91440" rIns="91440" bIns="91440" anchor="b">
            <a:noAutofit/>
          </a:bodyPr>
          <a:p>
            <a:pPr indent="0" algn="ctr">
              <a:lnSpc>
                <a:spcPct val="100000"/>
              </a:lnSpc>
              <a:buNone/>
            </a:pPr>
            <a:r>
              <a:rPr lang="fr-FR" sz="6000" b="0" strike="noStrike" spc="-1">
                <a:solidFill>
                  <a:schemeClr val="dk1"/>
                </a:solidFill>
                <a:latin typeface="Radio Canada Big"/>
                <a:ea typeface="Radio Canada Big"/>
              </a:rPr>
              <a:t>xx%</a:t>
            </a:r>
            <a:endParaRPr lang="fr-FR" sz="6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49" r:id="rId1"/>
  </p:sldLayoutIdLst>
  <p:txStyles>
    <p:titleStyle/>
    <p:bodyStyle/>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pattFill prst="solidDmnd">
          <a:fgClr>
            <a:schemeClr val="tx1"/>
          </a:fgClr>
          <a:bgClr>
            <a:srgbClr val="FF0000"/>
          </a:bgClr>
        </a:pattFill>
        <a:effectLst/>
      </p:bgPr>
    </p:bg>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28600"/>
            <a:ext cx="7703640" cy="57240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sp>
        <p:nvSpPr>
          <p:cNvPr id="56" name="PlaceHolder 2"/>
          <p:cNvSpPr>
            <a:spLocks noGrp="1"/>
          </p:cNvSpPr>
          <p:nvPr>
            <p:ph type="body"/>
          </p:nvPr>
        </p:nvSpPr>
        <p:spPr>
          <a:xfrm>
            <a:off x="457200" y="944280"/>
            <a:ext cx="7703640" cy="418680"/>
          </a:xfrm>
          <a:prstGeom prst="rect">
            <a:avLst/>
          </a:prstGeom>
          <a:noFill/>
          <a:ln w="0">
            <a:noFill/>
          </a:ln>
        </p:spPr>
        <p:txBody>
          <a:bodyPr lIns="91440" tIns="91440" rIns="91440" bIns="91440" anchor="t">
            <a:noAutofit/>
          </a:bodyPr>
          <a:p>
            <a:pPr marL="431800" indent="-323850">
              <a:spcBef>
                <a:spcPts val="141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Click to edit the outline text format</a:t>
            </a:r>
            <a:endParaRPr lang="fr-FR" sz="12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200" b="0" strike="noStrike" spc="-1">
                <a:solidFill>
                  <a:srgbClr val="000000"/>
                </a:solidFill>
                <a:latin typeface="Arial" panose="020B0604020202020204"/>
              </a:rPr>
              <a:t>Second Outline Level</a:t>
            </a:r>
            <a:endParaRPr lang="fr-FR" sz="12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Third Outline Level</a:t>
            </a:r>
            <a:endParaRPr lang="fr-FR" sz="12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200" b="0" strike="noStrike" spc="-1">
                <a:solidFill>
                  <a:srgbClr val="000000"/>
                </a:solidFill>
                <a:latin typeface="Arial" panose="020B0604020202020204"/>
              </a:rPr>
              <a:t>Fourth Outline Level</a:t>
            </a:r>
            <a:endParaRPr lang="fr-FR" sz="12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Fifth Outline Level</a:t>
            </a:r>
            <a:endParaRPr lang="fr-FR" sz="12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Sixth Outline Level</a:t>
            </a:r>
            <a:endParaRPr lang="fr-FR" sz="12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200" b="0" strike="noStrike" spc="-1">
                <a:solidFill>
                  <a:srgbClr val="000000"/>
                </a:solidFill>
                <a:latin typeface="Arial" panose="020B0604020202020204"/>
              </a:rPr>
              <a:t>Seventh Outline Level</a:t>
            </a:r>
            <a:endParaRPr lang="fr-FR" sz="1200" b="0" strike="noStrike" spc="-1">
              <a:solidFill>
                <a:srgbClr val="000000"/>
              </a:solidFill>
              <a:latin typeface="Arial" panose="020B0604020202020204"/>
            </a:endParaRPr>
          </a:p>
        </p:txBody>
      </p:sp>
      <p:cxnSp>
        <p:nvCxnSpPr>
          <p:cNvPr id="57" name="Google Shape;23;p4"/>
          <p:cNvCxnSpPr/>
          <p:nvPr/>
        </p:nvCxnSpPr>
        <p:spPr>
          <a:xfrm flipH="1">
            <a:off x="8297640" y="423360"/>
            <a:ext cx="378000" cy="360"/>
          </a:xfrm>
          <a:prstGeom prst="straightConnector1">
            <a:avLst/>
          </a:prstGeom>
          <a:ln w="38100">
            <a:solidFill>
              <a:srgbClr val="191919"/>
            </a:solidFill>
            <a:round/>
          </a:ln>
        </p:spPr>
      </p:cxnSp>
    </p:spTree>
  </p:cSld>
  <p:clrMap bg1="lt1" tx1="dk1" bg2="lt2" tx2="dk2" accent1="accent1" accent2="accent2" accent3="accent3" accent4="accent4" accent5="accent5" accent6="accent6" hlink="hlink" folHlink="folHlink"/>
  <p:sldLayoutIdLst>
    <p:sldLayoutId id="2147483667" r:id="rId1"/>
  </p:sldLayoutIdLst>
  <p:txStyles>
    <p:titleStyle/>
    <p:bodyStyle/>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pattFill prst="solidDmnd">
          <a:fgClr>
            <a:schemeClr val="tx1"/>
          </a:fgClr>
          <a:bgClr>
            <a:srgbClr val="FF0000"/>
          </a:bgClr>
        </a:pattFill>
        <a:effectLst/>
      </p:bgPr>
    </p:bg>
    <p:spTree>
      <p:nvGrpSpPr>
        <p:cNvPr id="1" name=""/>
        <p:cNvGrpSpPr/>
        <p:nvPr/>
      </p:nvGrpSpPr>
      <p:grpSpPr>
        <a:xfrm>
          <a:off x="0" y="0"/>
          <a:ext cx="0" cy="0"/>
          <a:chOff x="0" y="0"/>
          <a:chExt cx="0" cy="0"/>
        </a:xfrm>
      </p:grpSpPr>
      <p:sp>
        <p:nvSpPr>
          <p:cNvPr id="60" name="PlaceHolder 1"/>
          <p:cNvSpPr>
            <a:spLocks noGrp="1"/>
          </p:cNvSpPr>
          <p:nvPr>
            <p:ph type="title"/>
          </p:nvPr>
        </p:nvSpPr>
        <p:spPr>
          <a:xfrm>
            <a:off x="457200" y="228600"/>
            <a:ext cx="5416560" cy="57240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sp>
        <p:nvSpPr>
          <p:cNvPr id="61" name="PlaceHolder 2"/>
          <p:cNvSpPr>
            <a:spLocks noGrp="1"/>
          </p:cNvSpPr>
          <p:nvPr>
            <p:ph type="body"/>
          </p:nvPr>
        </p:nvSpPr>
        <p:spPr>
          <a:xfrm>
            <a:off x="6074640" y="302040"/>
            <a:ext cx="2840400" cy="4612320"/>
          </a:xfrm>
          <a:prstGeom prst="rect">
            <a:avLst/>
          </a:prstGeom>
          <a:noFill/>
          <a:ln w="0">
            <a:noFill/>
          </a:ln>
        </p:spPr>
        <p:txBody>
          <a:bodyPr lIns="90000" tIns="45000" rIns="90000" bIns="45000" anchor="t">
            <a:normAutofit fontScale="43333"/>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9" r:id="rId1"/>
  </p:sldLayoutIdLst>
  <p:txStyles>
    <p:titleStyle/>
    <p:bodyStyle/>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pattFill prst="solidDmnd">
          <a:fgClr>
            <a:schemeClr val="tx1"/>
          </a:fgClr>
          <a:bgClr>
            <a:srgbClr val="FF0000"/>
          </a:bgClr>
        </a:pattFill>
        <a:effectLst/>
      </p:bgPr>
    </p:bg>
    <p:spTree>
      <p:nvGrpSpPr>
        <p:cNvPr id="1" name=""/>
        <p:cNvGrpSpPr/>
        <p:nvPr/>
      </p:nvGrpSpPr>
      <p:grpSpPr>
        <a:xfrm>
          <a:off x="0" y="0"/>
          <a:ext cx="0" cy="0"/>
          <a:chOff x="0" y="0"/>
          <a:chExt cx="0" cy="0"/>
        </a:xfrm>
      </p:grpSpPr>
      <p:sp>
        <p:nvSpPr>
          <p:cNvPr id="65" name="PlaceHolder 1"/>
          <p:cNvSpPr>
            <a:spLocks noGrp="1"/>
          </p:cNvSpPr>
          <p:nvPr>
            <p:ph type="title"/>
          </p:nvPr>
        </p:nvSpPr>
        <p:spPr>
          <a:xfrm>
            <a:off x="457200" y="228600"/>
            <a:ext cx="7703640" cy="57240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1" r:id="rId1"/>
  </p:sldLayoutIdLst>
  <p:txStyles>
    <p:titleStyle/>
    <p:bodyStyle/>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pattFill prst="solidDmnd">
          <a:fgClr>
            <a:schemeClr val="tx1"/>
          </a:fgClr>
          <a:bgClr>
            <a:srgbClr val="FF0000"/>
          </a:bgClr>
        </a:pattFill>
        <a:effectLst/>
      </p:bgPr>
    </p:bg>
    <p:spTree>
      <p:nvGrpSpPr>
        <p:cNvPr id="1" name=""/>
        <p:cNvGrpSpPr/>
        <p:nvPr/>
      </p:nvGrpSpPr>
      <p:grpSpPr>
        <a:xfrm>
          <a:off x="0" y="0"/>
          <a:ext cx="0" cy="0"/>
          <a:chOff x="0" y="0"/>
          <a:chExt cx="0" cy="0"/>
        </a:xfrm>
      </p:grpSpPr>
      <p:sp>
        <p:nvSpPr>
          <p:cNvPr id="67" name="PlaceHolder 1"/>
          <p:cNvSpPr>
            <a:spLocks noGrp="1"/>
          </p:cNvSpPr>
          <p:nvPr>
            <p:ph type="title"/>
          </p:nvPr>
        </p:nvSpPr>
        <p:spPr>
          <a:xfrm>
            <a:off x="228600" y="228600"/>
            <a:ext cx="3998160" cy="144540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sp>
        <p:nvSpPr>
          <p:cNvPr id="68" name="PlaceHolder 2"/>
          <p:cNvSpPr>
            <a:spLocks noGrp="1"/>
          </p:cNvSpPr>
          <p:nvPr>
            <p:ph type="body"/>
          </p:nvPr>
        </p:nvSpPr>
        <p:spPr>
          <a:xfrm>
            <a:off x="1609560" y="2066040"/>
            <a:ext cx="3823920" cy="2532240"/>
          </a:xfrm>
          <a:prstGeom prst="rect">
            <a:avLst/>
          </a:prstGeom>
          <a:noFill/>
          <a:ln w="0">
            <a:noFill/>
          </a:ln>
        </p:spPr>
        <p:txBody>
          <a:bodyPr lIns="91440" tIns="91440" rIns="91440" bIns="91440" anchor="t">
            <a:noAutofit/>
          </a:bodyPr>
          <a:p>
            <a:pPr marL="431800" indent="-323850">
              <a:spcBef>
                <a:spcPts val="141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Click to edit the outline text format</a:t>
            </a:r>
            <a:endParaRPr lang="fr-FR" sz="14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Second Outline Level</a:t>
            </a:r>
            <a:endParaRPr lang="fr-FR" sz="14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Third Outline Level</a:t>
            </a:r>
            <a:endParaRPr lang="fr-FR" sz="14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400" b="0" strike="noStrike" spc="-1">
                <a:solidFill>
                  <a:srgbClr val="000000"/>
                </a:solidFill>
                <a:latin typeface="Arial" panose="020B0604020202020204"/>
              </a:rPr>
              <a:t>Fourth Outline Level</a:t>
            </a:r>
            <a:endParaRPr lang="fr-FR" sz="14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Fifth Outline Level</a:t>
            </a:r>
            <a:endParaRPr lang="fr-FR" sz="14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Sixth Outline Level</a:t>
            </a:r>
            <a:endParaRPr lang="fr-FR" sz="14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400" b="0" strike="noStrike" spc="-1">
                <a:solidFill>
                  <a:srgbClr val="000000"/>
                </a:solidFill>
                <a:latin typeface="Arial" panose="020B0604020202020204"/>
              </a:rPr>
              <a:t>Seventh Outline Level</a:t>
            </a:r>
            <a:endParaRPr lang="fr-FR" sz="1400" b="0" strike="noStrike" spc="-1">
              <a:solidFill>
                <a:srgbClr val="000000"/>
              </a:solidFill>
              <a:latin typeface="Arial" panose="020B0604020202020204"/>
            </a:endParaRPr>
          </a:p>
        </p:txBody>
      </p:sp>
      <p:sp>
        <p:nvSpPr>
          <p:cNvPr id="69" name="PlaceHolder 3"/>
          <p:cNvSpPr>
            <a:spLocks noGrp="1"/>
          </p:cNvSpPr>
          <p:nvPr>
            <p:ph type="body"/>
          </p:nvPr>
        </p:nvSpPr>
        <p:spPr>
          <a:xfrm>
            <a:off x="5715720" y="0"/>
            <a:ext cx="3427920" cy="5143320"/>
          </a:xfrm>
          <a:prstGeom prst="rect">
            <a:avLst/>
          </a:prstGeom>
          <a:noFill/>
          <a:ln w="0">
            <a:noFill/>
          </a:ln>
        </p:spPr>
        <p:txBody>
          <a:bodyPr lIns="90000" tIns="45000" rIns="90000" bIns="45000" anchor="t">
            <a:normAutofit fontScale="93333"/>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3" r:id="rId1"/>
  </p:sldLayoutIdLst>
  <p:txStyles>
    <p:titleStyle/>
    <p:bodyStyle/>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pattFill prst="solidDmnd">
          <a:fgClr>
            <a:schemeClr val="tx1"/>
          </a:fgClr>
          <a:bgClr>
            <a:srgbClr val="FF0000"/>
          </a:bgClr>
        </a:pattFill>
        <a:effectLst/>
      </p:bgPr>
    </p:bg>
    <p:spTree>
      <p:nvGrpSpPr>
        <p:cNvPr id="1" name=""/>
        <p:cNvGrpSpPr/>
        <p:nvPr/>
      </p:nvGrpSpPr>
      <p:grpSpPr>
        <a:xfrm>
          <a:off x="0" y="0"/>
          <a:ext cx="0" cy="0"/>
          <a:chOff x="0" y="0"/>
          <a:chExt cx="0" cy="0"/>
        </a:xfrm>
      </p:grpSpPr>
      <p:sp>
        <p:nvSpPr>
          <p:cNvPr id="70" name="PlaceHolder 1"/>
          <p:cNvSpPr>
            <a:spLocks noGrp="1"/>
          </p:cNvSpPr>
          <p:nvPr>
            <p:ph type="title"/>
          </p:nvPr>
        </p:nvSpPr>
        <p:spPr>
          <a:xfrm>
            <a:off x="1388160" y="1307160"/>
            <a:ext cx="6367320" cy="2529000"/>
          </a:xfrm>
          <a:prstGeom prst="rect">
            <a:avLst/>
          </a:prstGeom>
          <a:noFill/>
          <a:ln w="0">
            <a:noFill/>
          </a:ln>
        </p:spPr>
        <p:txBody>
          <a:bodyPr lIns="91440" tIns="91440" rIns="91440" bIns="91440" anchor="ctr">
            <a:noAutofit/>
          </a:bodyPr>
          <a:p>
            <a:pPr indent="0">
              <a:buNone/>
            </a:pPr>
            <a:r>
              <a:rPr lang="fr-FR" sz="6000" b="0" strike="noStrike" spc="-1">
                <a:solidFill>
                  <a:schemeClr val="dk1"/>
                </a:solidFill>
                <a:latin typeface="Arial" panose="020B0604020202020204"/>
              </a:rPr>
              <a:t>Click to edit the title text format</a:t>
            </a:r>
            <a:endParaRPr lang="fr-FR" sz="60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5" r:id="rId1"/>
  </p:sldLayoutIdLst>
  <p:txStyles>
    <p:titleStyle/>
    <p:bodyStyle/>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Pr>
        <a:pattFill prst="solidDmnd">
          <a:fgClr>
            <a:schemeClr val="tx1"/>
          </a:fgClr>
          <a:bgClr>
            <a:srgbClr val="FF0000"/>
          </a:bgClr>
        </a:pattFill>
        <a:effectLst/>
      </p:bgPr>
    </p:bg>
    <p:spTree>
      <p:nvGrpSpPr>
        <p:cNvPr id="1" name=""/>
        <p:cNvGrpSpPr/>
        <p:nvPr/>
      </p:nvGrpSpPr>
      <p:grpSpPr>
        <a:xfrm>
          <a:off x="0" y="0"/>
          <a:ext cx="0" cy="0"/>
          <a:chOff x="0" y="0"/>
          <a:chExt cx="0" cy="0"/>
        </a:xfrm>
      </p:grpSpPr>
      <p:sp>
        <p:nvSpPr>
          <p:cNvPr id="71" name="PlaceHolder 1"/>
          <p:cNvSpPr>
            <a:spLocks noGrp="1"/>
          </p:cNvSpPr>
          <p:nvPr>
            <p:ph type="title"/>
          </p:nvPr>
        </p:nvSpPr>
        <p:spPr>
          <a:xfrm>
            <a:off x="720000" y="444960"/>
            <a:ext cx="7703640" cy="57240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7" r:id="rId1"/>
  </p:sldLayoutIdLst>
  <p:txStyles>
    <p:titleStyle/>
    <p:bodyStyle/>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Pr>
        <a:pattFill prst="solidDmnd">
          <a:fgClr>
            <a:schemeClr val="tx1"/>
          </a:fgClr>
          <a:bgClr>
            <a:srgbClr val="FF0000"/>
          </a:bgClr>
        </a:pattFill>
        <a:effectLst/>
      </p:bgPr>
    </p:bg>
    <p:spTree>
      <p:nvGrpSpPr>
        <p:cNvPr id="1" name=""/>
        <p:cNvGrpSpPr/>
        <p:nvPr/>
      </p:nvGrpSpPr>
      <p:grpSpPr>
        <a:xfrm>
          <a:off x="0" y="0"/>
          <a:ext cx="0" cy="0"/>
          <a:chOff x="0" y="0"/>
          <a:chExt cx="0" cy="0"/>
        </a:xfrm>
      </p:grpSpPr>
      <p:sp>
        <p:nvSpPr>
          <p:cNvPr id="72" name="PlaceHolder 1"/>
          <p:cNvSpPr>
            <a:spLocks noGrp="1"/>
          </p:cNvSpPr>
          <p:nvPr>
            <p:ph type="body"/>
          </p:nvPr>
        </p:nvSpPr>
        <p:spPr>
          <a:xfrm>
            <a:off x="0" y="0"/>
            <a:ext cx="9143640" cy="5143320"/>
          </a:xfrm>
          <a:prstGeom prst="rect">
            <a:avLst/>
          </a:prstGeom>
          <a:noFill/>
          <a:ln w="0">
            <a:noFill/>
          </a:ln>
        </p:spPr>
        <p:txBody>
          <a:bodyPr lIns="90000" tIns="45000" rIns="90000" bIns="45000" anchor="t">
            <a:normAutofit/>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
        <p:nvSpPr>
          <p:cNvPr id="73" name="PlaceHolder 2"/>
          <p:cNvSpPr>
            <a:spLocks noGrp="1"/>
          </p:cNvSpPr>
          <p:nvPr>
            <p:ph type="title"/>
          </p:nvPr>
        </p:nvSpPr>
        <p:spPr>
          <a:xfrm>
            <a:off x="5913000" y="228600"/>
            <a:ext cx="3002040" cy="854280"/>
          </a:xfrm>
          <a:prstGeom prst="rect">
            <a:avLst/>
          </a:prstGeom>
          <a:solidFill>
            <a:schemeClr val="lt1"/>
          </a:solidFill>
          <a:ln w="0">
            <a:noFill/>
          </a:ln>
        </p:spPr>
        <p:txBody>
          <a:bodyPr lIns="91440" tIns="91440" rIns="91440" bIns="91440" anchor="t">
            <a:noAutofit/>
          </a:bodyPr>
          <a:p>
            <a:pPr indent="0">
              <a:buNone/>
            </a:pPr>
            <a:r>
              <a:rPr lang="fr-FR" sz="2100" b="0" strike="noStrike" spc="-1">
                <a:solidFill>
                  <a:schemeClr val="dk1"/>
                </a:solidFill>
                <a:latin typeface="Arial" panose="020B0604020202020204"/>
              </a:rPr>
              <a:t>Click to edit the title text format</a:t>
            </a:r>
            <a:endParaRPr lang="fr-FR" sz="21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79" r:id="rId1"/>
  </p:sldLayoutIdLst>
  <p:txStyles>
    <p:titleStyle/>
    <p:bodyStyle/>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cSld>
    <p:bg>
      <p:bgPr>
        <a:pattFill prst="solidDmnd">
          <a:fgClr>
            <a:schemeClr val="tx1"/>
          </a:fgClr>
          <a:bgClr>
            <a:srgbClr val="FF0000"/>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81" r:id="rId1"/>
  </p:sldLayoutIdLst>
  <p:txStyles>
    <p:titleStyle/>
    <p:bodyStyle/>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cSld>
    <p:bg>
      <p:bgPr>
        <a:pattFill prst="solidDmnd">
          <a:fgClr>
            <a:schemeClr val="tx1"/>
          </a:fgClr>
          <a:bgClr>
            <a:srgbClr val="FF0000"/>
          </a:bgClr>
        </a:pattFill>
        <a:effectLst/>
      </p:bgPr>
    </p:bg>
    <p:spTree>
      <p:nvGrpSpPr>
        <p:cNvPr id="1" name=""/>
        <p:cNvGrpSpPr/>
        <p:nvPr/>
      </p:nvGrpSpPr>
      <p:grpSpPr>
        <a:xfrm>
          <a:off x="0" y="0"/>
          <a:ext cx="0" cy="0"/>
          <a:chOff x="0" y="0"/>
          <a:chExt cx="0" cy="0"/>
        </a:xfrm>
      </p:grpSpPr>
      <p:sp>
        <p:nvSpPr>
          <p:cNvPr id="74" name="Google Shape;128;p25"/>
          <p:cNvSpPr/>
          <p:nvPr/>
        </p:nvSpPr>
        <p:spPr>
          <a:xfrm>
            <a:off x="0" y="-10440"/>
            <a:ext cx="9143640" cy="1180440"/>
          </a:xfrm>
          <a:prstGeom prst="rect">
            <a:avLst/>
          </a:prstGeom>
          <a:solidFill>
            <a:schemeClr val="accent2"/>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75" name="PlaceHolder 1"/>
          <p:cNvSpPr>
            <a:spLocks noGrp="1"/>
          </p:cNvSpPr>
          <p:nvPr>
            <p:ph type="title"/>
          </p:nvPr>
        </p:nvSpPr>
        <p:spPr>
          <a:xfrm>
            <a:off x="713160" y="539640"/>
            <a:ext cx="7717320" cy="482040"/>
          </a:xfrm>
          <a:prstGeom prst="rect">
            <a:avLst/>
          </a:prstGeom>
          <a:noFill/>
          <a:ln w="0">
            <a:noFill/>
          </a:ln>
        </p:spPr>
        <p:txBody>
          <a:bodyPr lIns="91440" tIns="91440" rIns="91440" bIns="91440" anchor="t">
            <a:noAutofit/>
          </a:bodyPr>
          <a:p>
            <a:pPr indent="0">
              <a:buNone/>
            </a:pPr>
            <a:r>
              <a:rPr lang="fr-FR" sz="2200" b="0" strike="noStrike" spc="-1">
                <a:solidFill>
                  <a:schemeClr val="dk1"/>
                </a:solidFill>
                <a:latin typeface="Arial" panose="020B0604020202020204"/>
              </a:rPr>
              <a:t>Click to edit the title text format</a:t>
            </a:r>
            <a:endParaRPr lang="fr-FR" sz="22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3" r:id="rId1"/>
  </p:sldLayoutIdLst>
  <p:txStyles>
    <p:titleStyle/>
    <p:bodyStyle/>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cSld>
    <p:bg>
      <p:bgPr>
        <a:pattFill prst="solidDmnd">
          <a:fgClr>
            <a:schemeClr val="tx1"/>
          </a:fgClr>
          <a:bgClr>
            <a:srgbClr val="FF0000"/>
          </a:bgClr>
        </a:pattFill>
        <a:effectLst/>
      </p:bgPr>
    </p:bg>
    <p:spTree>
      <p:nvGrpSpPr>
        <p:cNvPr id="1" name=""/>
        <p:cNvGrpSpPr/>
        <p:nvPr/>
      </p:nvGrpSpPr>
      <p:grpSpPr>
        <a:xfrm>
          <a:off x="0" y="0"/>
          <a:ext cx="0" cy="0"/>
          <a:chOff x="0" y="0"/>
          <a:chExt cx="0" cy="0"/>
        </a:xfrm>
      </p:grpSpPr>
      <p:sp>
        <p:nvSpPr>
          <p:cNvPr id="76" name="Google Shape;131;p26"/>
          <p:cNvSpPr/>
          <p:nvPr/>
        </p:nvSpPr>
        <p:spPr>
          <a:xfrm>
            <a:off x="0" y="-10440"/>
            <a:ext cx="9143640" cy="1180440"/>
          </a:xfrm>
          <a:prstGeom prst="rect">
            <a:avLst/>
          </a:prstGeom>
          <a:solidFill>
            <a:schemeClr val="accent2"/>
          </a:solidFill>
          <a:ln w="0">
            <a:noFill/>
          </a:ln>
        </p:spPr>
        <p:style>
          <a:lnRef idx="0">
            <a:srgbClr val="FFFFFF"/>
          </a:lnRef>
          <a:fillRef idx="0">
            <a:srgbClr val="FFFFFF"/>
          </a:fillRef>
          <a:effectRef idx="0">
            <a:srgbClr val="FFFFFF"/>
          </a:effectRef>
          <a:fontRef idx="minor"/>
        </p:style>
        <p:txBody>
          <a:bodyPr tIns="91440" bIns="91440" anchor="ctr">
            <a:noAutofit/>
          </a:bodyPr>
          <a:p>
            <a:pPr algn="ctr" defTabSz="914400">
              <a:lnSpc>
                <a:spcPct val="100000"/>
              </a:lnSpc>
              <a:tabLst>
                <a:tab pos="0" algn="l"/>
              </a:tabLst>
            </a:pPr>
            <a:endParaRPr lang="en-US" sz="1800" b="0" strike="noStrike" spc="-1">
              <a:solidFill>
                <a:srgbClr val="000000"/>
              </a:solidFill>
              <a:latin typeface="OpenSymbol"/>
            </a:endParaRPr>
          </a:p>
        </p:txBody>
      </p:sp>
      <p:sp>
        <p:nvSpPr>
          <p:cNvPr id="77" name="PlaceHolder 1"/>
          <p:cNvSpPr>
            <a:spLocks noGrp="1"/>
          </p:cNvSpPr>
          <p:nvPr>
            <p:ph type="title"/>
          </p:nvPr>
        </p:nvSpPr>
        <p:spPr>
          <a:xfrm>
            <a:off x="728640" y="539640"/>
            <a:ext cx="3347280" cy="482040"/>
          </a:xfrm>
          <a:prstGeom prst="rect">
            <a:avLst/>
          </a:prstGeom>
          <a:noFill/>
          <a:ln w="0">
            <a:noFill/>
          </a:ln>
        </p:spPr>
        <p:txBody>
          <a:bodyPr lIns="91440" tIns="91440" rIns="91440" bIns="91440" anchor="t">
            <a:noAutofit/>
          </a:bodyPr>
          <a:p>
            <a:pPr indent="0">
              <a:buNone/>
            </a:pPr>
            <a:r>
              <a:rPr lang="fr-FR" sz="2200" b="0" strike="noStrike" spc="-1">
                <a:solidFill>
                  <a:schemeClr val="dk1"/>
                </a:solidFill>
                <a:latin typeface="Arial" panose="020B0604020202020204"/>
              </a:rPr>
              <a:t>Click to edit the title text format</a:t>
            </a:r>
            <a:endParaRPr lang="fr-FR" sz="2200" b="0" strike="noStrike" spc="-1">
              <a:solidFill>
                <a:schemeClr val="dk1"/>
              </a:solidFill>
              <a:latin typeface="Arial" panose="020B0604020202020204"/>
            </a:endParaRPr>
          </a:p>
        </p:txBody>
      </p:sp>
      <p:sp>
        <p:nvSpPr>
          <p:cNvPr id="78" name="PlaceHolder 2"/>
          <p:cNvSpPr>
            <a:spLocks noGrp="1"/>
          </p:cNvSpPr>
          <p:nvPr>
            <p:ph type="title"/>
          </p:nvPr>
        </p:nvSpPr>
        <p:spPr>
          <a:xfrm>
            <a:off x="4977720" y="539640"/>
            <a:ext cx="3458160" cy="482040"/>
          </a:xfrm>
          <a:prstGeom prst="rect">
            <a:avLst/>
          </a:prstGeom>
          <a:noFill/>
          <a:ln w="0">
            <a:noFill/>
          </a:ln>
        </p:spPr>
        <p:txBody>
          <a:bodyPr lIns="91440" tIns="91440" rIns="91440" bIns="91440" anchor="t">
            <a:noAutofit/>
          </a:bodyPr>
          <a:p>
            <a:pPr indent="0">
              <a:buNone/>
            </a:pPr>
            <a:r>
              <a:rPr lang="fr-FR" sz="2200" b="0" strike="noStrike" spc="-1">
                <a:solidFill>
                  <a:schemeClr val="dk1"/>
                </a:solidFill>
                <a:latin typeface="Arial" panose="020B0604020202020204"/>
              </a:rPr>
              <a:t>Click to edit the title text format</a:t>
            </a:r>
            <a:endParaRPr lang="fr-FR" sz="22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85" r:id="rId1"/>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pattFill prst="solidDmnd">
          <a:fgClr>
            <a:schemeClr val="tx1"/>
          </a:fgClr>
          <a:bgClr>
            <a:srgbClr val="FF0000"/>
          </a:bgClr>
        </a:patt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1" r:id="rId1"/>
  </p:sldLayoutIdLst>
  <p:txStyles>
    <p:titleStyle/>
    <p:bodyStyle/>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cSld>
    <p:bg>
      <p:bgPr>
        <a:pattFill prst="solidDmnd">
          <a:fgClr>
            <a:schemeClr val="tx1"/>
          </a:fgClr>
          <a:bgClr>
            <a:srgbClr val="FF0000"/>
          </a:bgClr>
        </a:pattFill>
        <a:effectLst/>
      </p:bgPr>
    </p:bg>
    <p:spTree>
      <p:nvGrpSpPr>
        <p:cNvPr id="1" name=""/>
        <p:cNvGrpSpPr/>
        <p:nvPr/>
      </p:nvGrpSpPr>
      <p:grpSpPr/>
      <p:sp>
        <p:nvSpPr>
          <p:cNvPr id="1026" name="Rectangle 2"/>
          <p:cNvSpPr>
            <a:spLocks noChangeArrowheads="1"/>
          </p:cNvSpPr>
          <p:nvPr/>
        </p:nvSpPr>
        <p:spPr bwMode="auto">
          <a:xfrm>
            <a:off x="1588" y="250031"/>
            <a:ext cx="9144000" cy="757238"/>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5797550" y="3328988"/>
            <a:ext cx="3340100" cy="1750219"/>
          </a:xfrm>
          <a:prstGeom prst="rect">
            <a:avLst/>
          </a:prstGeom>
          <a:noFill/>
          <a:ln w="9525">
            <a:noFill/>
          </a:ln>
        </p:spPr>
      </p:pic>
      <p:sp>
        <p:nvSpPr>
          <p:cNvPr id="1028" name="Rectangle 4"/>
          <p:cNvSpPr/>
          <p:nvPr>
            <p:ph type="title"/>
          </p:nvPr>
        </p:nvSpPr>
        <p:spPr>
          <a:xfrm>
            <a:off x="457200" y="205979"/>
            <a:ext cx="8229600" cy="85725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457200" y="1200150"/>
            <a:ext cx="8229600" cy="3394472"/>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2" name="Rectangle 8"/>
          <p:cNvSpPr>
            <a:spLocks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cSld>
    <p:bg>
      <p:bgPr>
        <a:pattFill prst="solidDmnd">
          <a:fgClr>
            <a:schemeClr val="tx1"/>
          </a:fgClr>
          <a:bgClr>
            <a:srgbClr val="FF0000"/>
          </a:bgClr>
        </a:patt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9144000" cy="5143500"/>
          </a:xfrm>
          <a:prstGeom prst="rect">
            <a:avLst/>
          </a:prstGeom>
          <a:noFill/>
          <a:ln w="9525">
            <a:noFill/>
          </a:ln>
        </p:spPr>
      </p:pic>
      <p:sp>
        <p:nvSpPr>
          <p:cNvPr id="1027" name="Rectangle 3"/>
          <p:cNvSpPr>
            <a:spLocks noGrp="1"/>
          </p:cNvSpPr>
          <p:nvPr>
            <p:ph type="title"/>
          </p:nvPr>
        </p:nvSpPr>
        <p:spPr>
          <a:xfrm>
            <a:off x="457200" y="142875"/>
            <a:ext cx="8229600" cy="43696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881063"/>
            <a:ext cx="8229600" cy="371475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Rectangle 6"/>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sldNum="0" hdr="0" ftr="0" dt="0"/>
  <p:txStyles>
    <p:titleStyle>
      <a:lvl1pPr algn="l" rtl="0" fontAlgn="base">
        <a:spcBef>
          <a:spcPct val="0"/>
        </a:spcBef>
        <a:spcAft>
          <a:spcPct val="0"/>
        </a:spcAft>
        <a:defRPr sz="27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cSld>
    <p:bg>
      <p:bgPr>
        <a:pattFill prst="solidDmnd">
          <a:fgClr>
            <a:schemeClr val="tx1"/>
          </a:fgClr>
          <a:bgClr>
            <a:srgbClr val="FF0000"/>
          </a:bgClr>
        </a:patt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9144000" cy="5143500"/>
          </a:xfrm>
          <a:prstGeom prst="rect">
            <a:avLst/>
          </a:prstGeom>
          <a:noFill/>
          <a:ln w="9525">
            <a:noFill/>
          </a:ln>
        </p:spPr>
      </p:pic>
      <p:sp>
        <p:nvSpPr>
          <p:cNvPr id="1027" name="Rectangle 3"/>
          <p:cNvSpPr>
            <a:spLocks noGrp="1"/>
          </p:cNvSpPr>
          <p:nvPr>
            <p:ph type="title"/>
          </p:nvPr>
        </p:nvSpPr>
        <p:spPr>
          <a:xfrm>
            <a:off x="457200" y="142875"/>
            <a:ext cx="8229600" cy="43696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881063"/>
            <a:ext cx="8229600" cy="371475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Rectangle 6"/>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93831447-C893-4FB7-A405-85B25DF4EE90}"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 id="2147483719" r:id="rId9"/>
    <p:sldLayoutId id="2147483720" r:id="rId10"/>
    <p:sldLayoutId id="2147483721" r:id="rId11"/>
  </p:sldLayoutIdLst>
  <p:hf sldNum="0" hdr="0" ftr="0" dt="0"/>
  <p:txStyles>
    <p:titleStyle>
      <a:lvl1pPr algn="l" rtl="0" fontAlgn="base">
        <a:spcBef>
          <a:spcPct val="0"/>
        </a:spcBef>
        <a:spcAft>
          <a:spcPct val="0"/>
        </a:spcAft>
        <a:defRPr sz="27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cSld>
    <p:bg>
      <p:bgPr>
        <a:pattFill prst="solidDmnd">
          <a:fgClr>
            <a:schemeClr val="tx1"/>
          </a:fgClr>
          <a:bgClr>
            <a:srgbClr val="FF0000"/>
          </a:bgClr>
        </a:pattFill>
        <a:effectLst/>
      </p:bgPr>
    </p:bg>
    <p:spTree>
      <p:nvGrpSpPr>
        <p:cNvPr id="1" name=""/>
        <p:cNvGrpSpPr/>
        <p:nvPr/>
      </p:nvGrpSpPr>
      <p:grpSpPr/>
      <p:pic>
        <p:nvPicPr>
          <p:cNvPr id="1026" name="Picture 2"/>
          <p:cNvPicPr>
            <a:picLocks noChangeAspect="1"/>
          </p:cNvPicPr>
          <p:nvPr/>
        </p:nvPicPr>
        <p:blipFill>
          <a:blip r:embed="rId12"/>
          <a:stretch>
            <a:fillRect/>
          </a:stretch>
        </p:blipFill>
        <p:spPr>
          <a:xfrm>
            <a:off x="0" y="0"/>
            <a:ext cx="9144000" cy="5143500"/>
          </a:xfrm>
          <a:prstGeom prst="rect">
            <a:avLst/>
          </a:prstGeom>
          <a:noFill/>
          <a:ln w="9525">
            <a:noFill/>
          </a:ln>
        </p:spPr>
      </p:pic>
      <p:sp>
        <p:nvSpPr>
          <p:cNvPr id="1027" name="Rectangle 3"/>
          <p:cNvSpPr>
            <a:spLocks noGrp="1"/>
          </p:cNvSpPr>
          <p:nvPr>
            <p:ph type="title"/>
          </p:nvPr>
        </p:nvSpPr>
        <p:spPr>
          <a:xfrm>
            <a:off x="457200" y="142875"/>
            <a:ext cx="8229600" cy="43696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8" name="Rectangle 4"/>
          <p:cNvSpPr>
            <a:spLocks noGrp="1"/>
          </p:cNvSpPr>
          <p:nvPr>
            <p:ph type="body" idx="1"/>
          </p:nvPr>
        </p:nvSpPr>
        <p:spPr>
          <a:xfrm>
            <a:off x="457200" y="881063"/>
            <a:ext cx="8229600" cy="3714750"/>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29" name="Rectangle 5"/>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0" name="Rectangle 6"/>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Grp="1"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38544C22-EC13-4D2B-BB53-07ACC9C2DCDB}"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23" r:id="rId1"/>
    <p:sldLayoutId id="2147483724" r:id="rId2"/>
    <p:sldLayoutId id="2147483725" r:id="rId3"/>
    <p:sldLayoutId id="2147483726" r:id="rId4"/>
    <p:sldLayoutId id="2147483727" r:id="rId5"/>
    <p:sldLayoutId id="2147483728" r:id="rId6"/>
    <p:sldLayoutId id="2147483729" r:id="rId7"/>
    <p:sldLayoutId id="2147483730" r:id="rId8"/>
    <p:sldLayoutId id="2147483731" r:id="rId9"/>
    <p:sldLayoutId id="2147483732" r:id="rId10"/>
    <p:sldLayoutId id="2147483733" r:id="rId11"/>
  </p:sldLayoutIdLst>
  <p:hf sldNum="0" hdr="0" ftr="0" dt="0"/>
  <p:txStyles>
    <p:titleStyle>
      <a:lvl1pPr algn="l" rtl="0" fontAlgn="base">
        <a:spcBef>
          <a:spcPct val="0"/>
        </a:spcBef>
        <a:spcAft>
          <a:spcPct val="0"/>
        </a:spcAft>
        <a:defRPr sz="2700" kern="1200">
          <a:solidFill>
            <a:schemeClr val="tx1"/>
          </a:solidFill>
          <a:latin typeface="+mj-lt"/>
          <a:ea typeface="+mj-ea"/>
          <a:cs typeface="+mj-cs"/>
        </a:defRPr>
      </a:lvl1pPr>
      <a:lvl2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2pPr>
      <a:lvl3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3pPr>
      <a:lvl4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4pPr>
      <a:lvl5pPr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5pPr>
      <a:lvl6pPr marL="4572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6pPr>
      <a:lvl7pPr marL="9144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7pPr>
      <a:lvl8pPr marL="13716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8pPr>
      <a:lvl9pPr marL="1828800" algn="l" rtl="0" fontAlgn="base">
        <a:spcBef>
          <a:spcPct val="0"/>
        </a:spcBef>
        <a:spcAft>
          <a:spcPct val="0"/>
        </a:spcAft>
        <a:defRPr sz="3600">
          <a:solidFill>
            <a:schemeClr val="tx1"/>
          </a:solidFill>
          <a:latin typeface="Arial" panose="020B0604020202020204" pitchFamily="34" charset="0"/>
          <a:ea typeface="SimSun"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sp>
        <p:nvSpPr>
          <p:cNvPr id="1026" name="Rectangle 2"/>
          <p:cNvSpPr>
            <a:spLocks noChangeArrowheads="1"/>
          </p:cNvSpPr>
          <p:nvPr/>
        </p:nvSpPr>
        <p:spPr bwMode="auto">
          <a:xfrm>
            <a:off x="1588" y="250031"/>
            <a:ext cx="9144000" cy="757238"/>
          </a:xfrm>
          <a:prstGeom prst="rect">
            <a:avLst/>
          </a:prstGeom>
          <a:gradFill rotWithShape="0">
            <a:gsLst>
              <a:gs pos="0">
                <a:schemeClr val="bg2">
                  <a:gamma/>
                  <a:tint val="0"/>
                  <a:invGamma/>
                </a:schemeClr>
              </a:gs>
              <a:gs pos="100000">
                <a:schemeClr val="bg2">
                  <a:alpha val="53999"/>
                </a:schemeClr>
              </a:gs>
            </a:gsLst>
            <a:lin ang="0" scaled="1"/>
          </a:gra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sz="135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pic>
        <p:nvPicPr>
          <p:cNvPr id="1027" name="Picture 3" descr="关系图"/>
          <p:cNvPicPr>
            <a:picLocks noChangeAspect="1"/>
          </p:cNvPicPr>
          <p:nvPr/>
        </p:nvPicPr>
        <p:blipFill>
          <a:blip r:embed="rId12"/>
          <a:srcRect t="1094" r="8122" b="13318"/>
          <a:stretch>
            <a:fillRect/>
          </a:stretch>
        </p:blipFill>
        <p:spPr>
          <a:xfrm>
            <a:off x="5797550" y="3328988"/>
            <a:ext cx="3340100" cy="1750219"/>
          </a:xfrm>
          <a:prstGeom prst="rect">
            <a:avLst/>
          </a:prstGeom>
          <a:noFill/>
          <a:ln w="9525">
            <a:noFill/>
          </a:ln>
        </p:spPr>
      </p:pic>
      <p:sp>
        <p:nvSpPr>
          <p:cNvPr id="1028" name="Rectangle 4"/>
          <p:cNvSpPr/>
          <p:nvPr>
            <p:ph type="title"/>
          </p:nvPr>
        </p:nvSpPr>
        <p:spPr>
          <a:xfrm>
            <a:off x="457200" y="205979"/>
            <a:ext cx="8229600" cy="857250"/>
          </a:xfrm>
          <a:prstGeom prst="rect">
            <a:avLst/>
          </a:prstGeom>
          <a:noFill/>
          <a:ln w="9525">
            <a:noFill/>
          </a:ln>
        </p:spPr>
        <p:txBody>
          <a:bodyPr anchor="ctr" anchorCtr="0"/>
          <a:p>
            <a:pPr lvl="0"/>
            <a:r>
              <a:rPr lang="en-US" altLang="zh-CN" dirty="0"/>
              <a:t>Click to edit Master title style</a:t>
            </a:r>
            <a:endParaRPr lang="en-US" altLang="zh-CN" dirty="0"/>
          </a:p>
        </p:txBody>
      </p:sp>
      <p:sp>
        <p:nvSpPr>
          <p:cNvPr id="1029" name="Rectangle 5"/>
          <p:cNvSpPr/>
          <p:nvPr>
            <p:ph type="body" idx="1"/>
          </p:nvPr>
        </p:nvSpPr>
        <p:spPr>
          <a:xfrm>
            <a:off x="457200" y="1200150"/>
            <a:ext cx="8229600" cy="3394472"/>
          </a:xfrm>
          <a:prstGeom prst="rect">
            <a:avLst/>
          </a:prstGeom>
          <a:noFill/>
          <a:ln w="9525">
            <a:noFill/>
          </a:ln>
        </p:spPr>
        <p:txBody>
          <a:bodyPr/>
          <a:p>
            <a:pPr lvl="0"/>
            <a:r>
              <a:rPr lang="en-US" altLang="zh-CN" dirty="0"/>
              <a:t>Click to edit Master text styles</a:t>
            </a:r>
            <a:endParaRPr lang="en-US" altLang="zh-CN" dirty="0"/>
          </a:p>
          <a:p>
            <a:pPr lvl="1"/>
            <a:r>
              <a:rPr lang="en-US" altLang="zh-CN" dirty="0"/>
              <a:t>Second level</a:t>
            </a:r>
            <a:endParaRPr lang="en-US" altLang="zh-CN" dirty="0"/>
          </a:p>
          <a:p>
            <a:pPr lvl="2"/>
            <a:r>
              <a:rPr lang="en-US" altLang="zh-CN" dirty="0"/>
              <a:t>Third level</a:t>
            </a:r>
            <a:endParaRPr lang="en-US" altLang="zh-CN" dirty="0"/>
          </a:p>
          <a:p>
            <a:pPr lvl="3"/>
            <a:r>
              <a:rPr lang="en-US" altLang="zh-CN" dirty="0"/>
              <a:t>Fourth level</a:t>
            </a:r>
            <a:endParaRPr lang="en-US" altLang="zh-CN" dirty="0"/>
          </a:p>
          <a:p>
            <a:pPr lvl="4"/>
            <a:r>
              <a:rPr lang="en-US" altLang="zh-CN" dirty="0"/>
              <a:t>Fifth level</a:t>
            </a:r>
            <a:endParaRPr lang="en-US" altLang="zh-CN" dirty="0"/>
          </a:p>
        </p:txBody>
      </p:sp>
      <p:sp>
        <p:nvSpPr>
          <p:cNvPr id="1030" name="Rectangle 6"/>
          <p:cNvSpPr>
            <a:spLocks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050"/>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1" name="Rectangle 7"/>
          <p:cNvSpPr>
            <a:spLocks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ctr">
              <a:defRPr sz="1050"/>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
        <p:nvSpPr>
          <p:cNvPr id="1032" name="Rectangle 8"/>
          <p:cNvSpPr>
            <a:spLocks noChangeArrowheads="1"/>
          </p:cNvSpPr>
          <p:nvPr>
            <p:ph type="sldNum" sz="quarter" idx="4"/>
          </p:nvPr>
        </p:nvSpPr>
        <p:spPr bwMode="auto">
          <a:xfrm>
            <a:off x="6553200" y="4683919"/>
            <a:ext cx="2133600" cy="357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050"/>
            </a:lvl1pPr>
          </a:lstStyle>
          <a:p>
            <a:pPr marL="0" marR="0" lvl="0" indent="0" algn="r" defTabSz="914400" rtl="0" eaLnBrk="1" fontAlgn="base" latinLnBrk="0" hangingPunct="1">
              <a:lnSpc>
                <a:spcPct val="100000"/>
              </a:lnSpc>
              <a:spcBef>
                <a:spcPct val="0"/>
              </a:spcBef>
              <a:spcAft>
                <a:spcPct val="0"/>
              </a:spcAft>
              <a:buClrTx/>
              <a:buSzTx/>
              <a:buFontTx/>
              <a:buNone/>
              <a:defRPr/>
            </a:pPr>
            <a:fld id="{9C4527FD-C22F-4528-B2BB-24ACAEFD76BE}" type="slidenum">
              <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rPr>
            </a:fld>
            <a:endParaRPr kumimoji="0" lang="en-US" altLang="zh-CN" sz="1400" b="0" i="0" u="none" strike="noStrike" kern="1200" cap="none" spc="0" normalizeH="0" baseline="0" noProof="0" smtClean="0">
              <a:ln>
                <a:noFill/>
              </a:ln>
              <a:solidFill>
                <a:schemeClr val="tx1"/>
              </a:solidFill>
              <a:effectLst/>
              <a:uLnTx/>
              <a:uFillTx/>
              <a:latin typeface="Arial" panose="020B0604020202020204" pitchFamily="34" charset="0"/>
              <a:ea typeface="SimSun" panose="02010600030101010101" pitchFamily="2" charset="-122"/>
              <a:cs typeface="+mn-cs"/>
            </a:endParaRPr>
          </a:p>
        </p:txBody>
      </p:sp>
    </p:spTree>
  </p:cSld>
  <p:clrMap bg1="lt1" tx1="dk1" bg2="lt2" tx2="dk2" accent1="accent1" accent2="accent2" accent3="accent3" accent4="accent4" accent5="accent5" accent6="accent6" hlink="hlink" folHlink="folHlink"/>
  <p:sldLayoutIdLst>
    <p:sldLayoutId id="2147483735" r:id="rId1"/>
    <p:sldLayoutId id="2147483736" r:id="rId2"/>
    <p:sldLayoutId id="214748373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9" presetClass="entr" presetSubtype="0" fill="hold" grpId="0" nodeType="withEffect">
                                  <p:stCondLst>
                                    <p:cond delay="0"/>
                                  </p:stCondLst>
                                  <p:childTnLst>
                                    <p:set>
                                      <p:cBhvr>
                                        <p:cTn id="6" dur="1" fill="hold">
                                          <p:stCondLst>
                                            <p:cond delay="0"/>
                                          </p:stCondLst>
                                        </p:cTn>
                                        <p:tgtEl>
                                          <p:spTgt spid="1026"/>
                                        </p:tgtEl>
                                        <p:attrNameLst>
                                          <p:attrName>style.visibility</p:attrName>
                                        </p:attrNameLst>
                                      </p:cBhvr>
                                      <p:to>
                                        <p:strVal val="visible"/>
                                      </p:to>
                                    </p:set>
                                    <p:anim calcmode="lin" valueType="num">
                                      <p:cBhvr>
                                        <p:cTn id="7" dur="1000" fill="hold"/>
                                        <p:tgtEl>
                                          <p:spTgt spid="1026"/>
                                        </p:tgtEl>
                                        <p:attrNameLst>
                                          <p:attrName>ppt_x</p:attrName>
                                        </p:attrNameLst>
                                      </p:cBhvr>
                                      <p:tavLst>
                                        <p:tav tm="0">
                                          <p:val>
                                            <p:strVal val="#ppt_x-.2"/>
                                          </p:val>
                                        </p:tav>
                                        <p:tav tm="100000">
                                          <p:val>
                                            <p:strVal val="#ppt_x"/>
                                          </p:val>
                                        </p:tav>
                                      </p:tavLst>
                                    </p:anim>
                                    <p:anim calcmode="lin" valueType="num">
                                      <p:cBhvr>
                                        <p:cTn id="8" dur="1000" fill="hold"/>
                                        <p:tgtEl>
                                          <p:spTgt spid="1026"/>
                                        </p:tgtEl>
                                        <p:attrNameLst>
                                          <p:attrName>ppt_y</p:attrName>
                                        </p:attrNameLst>
                                      </p:cBhvr>
                                      <p:tavLst>
                                        <p:tav tm="0">
                                          <p:val>
                                            <p:strVal val="#ppt_y"/>
                                          </p:val>
                                        </p:tav>
                                        <p:tav tm="100000">
                                          <p:val>
                                            <p:strVal val="#ppt_y"/>
                                          </p:val>
                                        </p:tav>
                                      </p:tavLst>
                                    </p:anim>
                                    <p:animEffect transition="in" filter="wipe(right)" prLst="gradientSize: 0.1">
                                      <p:cBhvr>
                                        <p:cTn id="9" dur="1000"/>
                                        <p:tgtEl>
                                          <p:spTgt spid="1026"/>
                                        </p:tgtEl>
                                      </p:cBhvr>
                                    </p:animEffect>
                                  </p:childTnLst>
                                </p:cTn>
                              </p:par>
                              <p:par>
                                <p:cTn id="10" presetID="29" presetClass="entr" presetSubtype="0" fill="hold" grpId="0" nodeType="withEffect">
                                  <p:stCondLst>
                                    <p:cond delay="0"/>
                                  </p:stCondLst>
                                  <p:childTnLst>
                                    <p:set>
                                      <p:cBhvr>
                                        <p:cTn id="11" dur="1" fill="hold">
                                          <p:stCondLst>
                                            <p:cond delay="0"/>
                                          </p:stCondLst>
                                        </p:cTn>
                                        <p:tgtEl>
                                          <p:spTgt spid="1028"/>
                                        </p:tgtEl>
                                        <p:attrNameLst>
                                          <p:attrName>style.visibility</p:attrName>
                                        </p:attrNameLst>
                                      </p:cBhvr>
                                      <p:to>
                                        <p:strVal val="visible"/>
                                      </p:to>
                                    </p:set>
                                    <p:anim calcmode="lin" valueType="num">
                                      <p:cBhvr>
                                        <p:cTn id="12" dur="1000" fill="hold"/>
                                        <p:tgtEl>
                                          <p:spTgt spid="1028"/>
                                        </p:tgtEl>
                                        <p:attrNameLst>
                                          <p:attrName>ppt_x</p:attrName>
                                        </p:attrNameLst>
                                      </p:cBhvr>
                                      <p:tavLst>
                                        <p:tav tm="0">
                                          <p:val>
                                            <p:strVal val="#ppt_x-.2"/>
                                          </p:val>
                                        </p:tav>
                                        <p:tav tm="100000">
                                          <p:val>
                                            <p:strVal val="#ppt_x"/>
                                          </p:val>
                                        </p:tav>
                                      </p:tavLst>
                                    </p:anim>
                                    <p:anim calcmode="lin" valueType="num">
                                      <p:cBhvr>
                                        <p:cTn id="13" dur="1000" fill="hold"/>
                                        <p:tgtEl>
                                          <p:spTgt spid="1028"/>
                                        </p:tgtEl>
                                        <p:attrNameLst>
                                          <p:attrName>ppt_y</p:attrName>
                                        </p:attrNameLst>
                                      </p:cBhvr>
                                      <p:tavLst>
                                        <p:tav tm="0">
                                          <p:val>
                                            <p:strVal val="#ppt_y"/>
                                          </p:val>
                                        </p:tav>
                                        <p:tav tm="100000">
                                          <p:val>
                                            <p:strVal val="#ppt_y"/>
                                          </p:val>
                                        </p:tav>
                                      </p:tavLst>
                                    </p:anim>
                                    <p:animEffect transition="in" filter="wipe(right)" prLst="gradientSize: 0.1">
                                      <p:cBhvr>
                                        <p:cTn id="14" dur="1000"/>
                                        <p:tgtEl>
                                          <p:spTgt spid="10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6" grpId="0" bldLvl="0" animBg="1"/>
      <p:bldP spid="1028" grpId="0" bldLvl="0"/>
    </p:bldLst>
  </p:timing>
  <p:hf sldNum="0" hdr="0" ftr="0" dt="0"/>
  <p:txStyles>
    <p:titleStyle>
      <a:lvl1pPr algn="ctr" rtl="0" fontAlgn="base">
        <a:spcBef>
          <a:spcPct val="0"/>
        </a:spcBef>
        <a:spcAft>
          <a:spcPct val="0"/>
        </a:spcAft>
        <a:defRPr sz="33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SimSun" panose="02010600030101010101" pitchFamily="2" charset="-122"/>
        </a:defRPr>
      </a:lvl9pPr>
    </p:titleStyle>
    <p:bodyStyle>
      <a:lvl1pPr marL="257175" indent="-257175" algn="l" rtl="0" fontAlgn="base">
        <a:spcBef>
          <a:spcPct val="15000"/>
        </a:spcBef>
        <a:spcAft>
          <a:spcPct val="0"/>
        </a:spcAft>
        <a:buChar char="•"/>
        <a:defRPr sz="2400" kern="1200">
          <a:solidFill>
            <a:schemeClr val="tx1"/>
          </a:solidFill>
          <a:latin typeface="+mn-lt"/>
          <a:ea typeface="+mn-ea"/>
          <a:cs typeface="+mn-cs"/>
        </a:defRPr>
      </a:lvl1pPr>
      <a:lvl2pPr marL="557530" indent="-213995" algn="l" rtl="0" fontAlgn="base">
        <a:spcBef>
          <a:spcPct val="15000"/>
        </a:spcBef>
        <a:spcAft>
          <a:spcPct val="0"/>
        </a:spcAft>
        <a:buChar char="–"/>
        <a:defRPr sz="2100" kern="1200">
          <a:solidFill>
            <a:schemeClr val="tx1"/>
          </a:solidFill>
          <a:latin typeface="+mn-lt"/>
          <a:ea typeface="+mn-ea"/>
          <a:cs typeface="+mn-cs"/>
        </a:defRPr>
      </a:lvl2pPr>
      <a:lvl3pPr marL="857250" indent="-171450" algn="l" rtl="0" fontAlgn="base">
        <a:spcBef>
          <a:spcPct val="15000"/>
        </a:spcBef>
        <a:spcAft>
          <a:spcPct val="0"/>
        </a:spcAft>
        <a:buChar char="•"/>
        <a:defRPr sz="1800" kern="1200">
          <a:solidFill>
            <a:schemeClr val="tx1"/>
          </a:solidFill>
          <a:latin typeface="+mn-lt"/>
          <a:ea typeface="+mn-ea"/>
          <a:cs typeface="+mn-cs"/>
        </a:defRPr>
      </a:lvl3pPr>
      <a:lvl4pPr marL="1200150" indent="-171450" algn="l" rtl="0" fontAlgn="base">
        <a:spcBef>
          <a:spcPct val="15000"/>
        </a:spcBef>
        <a:spcAft>
          <a:spcPct val="0"/>
        </a:spcAft>
        <a:buChar char="–"/>
        <a:defRPr sz="1500" kern="1200">
          <a:solidFill>
            <a:schemeClr val="tx1"/>
          </a:solidFill>
          <a:latin typeface="+mn-lt"/>
          <a:ea typeface="+mn-ea"/>
          <a:cs typeface="+mn-cs"/>
        </a:defRPr>
      </a:lvl4pPr>
      <a:lvl5pPr marL="1543050" indent="-171450" algn="l" rtl="0" fontAlgn="base">
        <a:spcBef>
          <a:spcPct val="15000"/>
        </a:spcBef>
        <a:spcAft>
          <a:spcPct val="0"/>
        </a:spcAft>
        <a:buChar char="»"/>
        <a:defRPr sz="150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pattFill prst="solidDmnd">
          <a:fgClr>
            <a:schemeClr val="tx1"/>
          </a:fgClr>
          <a:bgClr>
            <a:srgbClr val="FF0000"/>
          </a:bgClr>
        </a:pattFill>
        <a:effectLst/>
      </p:bgPr>
    </p:bg>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28600"/>
            <a:ext cx="8457840" cy="57240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sp>
        <p:nvSpPr>
          <p:cNvPr id="8" name="PlaceHolder 2"/>
          <p:cNvSpPr>
            <a:spLocks noGrp="1"/>
          </p:cNvSpPr>
          <p:nvPr>
            <p:ph type="title"/>
          </p:nvPr>
        </p:nvSpPr>
        <p:spPr>
          <a:xfrm>
            <a:off x="3040200" y="3965400"/>
            <a:ext cx="865440" cy="310320"/>
          </a:xfrm>
          <a:prstGeom prst="rect">
            <a:avLst/>
          </a:prstGeom>
          <a:noFill/>
          <a:ln w="0">
            <a:noFill/>
          </a:ln>
        </p:spPr>
        <p:txBody>
          <a:bodyPr lIns="91440" tIns="91440" rIns="91440" bIns="91440" anchor="ctr">
            <a:noAutofit/>
          </a:bodyPr>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panose="020B0604020202020204"/>
            </a:endParaRPr>
          </a:p>
        </p:txBody>
      </p:sp>
      <p:sp>
        <p:nvSpPr>
          <p:cNvPr id="9" name="PlaceHolder 3"/>
          <p:cNvSpPr>
            <a:spLocks noGrp="1"/>
          </p:cNvSpPr>
          <p:nvPr>
            <p:ph type="title"/>
          </p:nvPr>
        </p:nvSpPr>
        <p:spPr>
          <a:xfrm>
            <a:off x="3040200" y="2386440"/>
            <a:ext cx="865440" cy="310320"/>
          </a:xfrm>
          <a:prstGeom prst="rect">
            <a:avLst/>
          </a:prstGeom>
          <a:noFill/>
          <a:ln w="0">
            <a:noFill/>
          </a:ln>
        </p:spPr>
        <p:txBody>
          <a:bodyPr lIns="91440" tIns="91440" rIns="91440" bIns="91440" anchor="ctr">
            <a:noAutofit/>
          </a:bodyPr>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panose="020B0604020202020204"/>
            </a:endParaRPr>
          </a:p>
        </p:txBody>
      </p:sp>
      <p:sp>
        <p:nvSpPr>
          <p:cNvPr id="10" name="PlaceHolder 4"/>
          <p:cNvSpPr>
            <a:spLocks noGrp="1"/>
          </p:cNvSpPr>
          <p:nvPr>
            <p:ph type="title"/>
          </p:nvPr>
        </p:nvSpPr>
        <p:spPr>
          <a:xfrm>
            <a:off x="3040200" y="1610280"/>
            <a:ext cx="864000" cy="310320"/>
          </a:xfrm>
          <a:prstGeom prst="rect">
            <a:avLst/>
          </a:prstGeom>
          <a:noFill/>
          <a:ln w="0">
            <a:noFill/>
          </a:ln>
        </p:spPr>
        <p:txBody>
          <a:bodyPr lIns="91440" tIns="91440" rIns="91440" bIns="91440" anchor="ctr">
            <a:noAutofit/>
          </a:bodyPr>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panose="020B0604020202020204"/>
            </a:endParaRPr>
          </a:p>
        </p:txBody>
      </p:sp>
      <p:sp>
        <p:nvSpPr>
          <p:cNvPr id="11" name="PlaceHolder 5"/>
          <p:cNvSpPr>
            <a:spLocks noGrp="1"/>
          </p:cNvSpPr>
          <p:nvPr>
            <p:ph type="title"/>
          </p:nvPr>
        </p:nvSpPr>
        <p:spPr>
          <a:xfrm>
            <a:off x="3040200" y="3175920"/>
            <a:ext cx="865440" cy="310320"/>
          </a:xfrm>
          <a:prstGeom prst="rect">
            <a:avLst/>
          </a:prstGeom>
          <a:noFill/>
          <a:ln w="0">
            <a:noFill/>
          </a:ln>
        </p:spPr>
        <p:txBody>
          <a:bodyPr lIns="91440" tIns="91440" rIns="91440" bIns="91440" anchor="ctr">
            <a:noAutofit/>
          </a:bodyPr>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panose="020B0604020202020204"/>
            </a:endParaRPr>
          </a:p>
        </p:txBody>
      </p:sp>
      <p:sp>
        <p:nvSpPr>
          <p:cNvPr id="12" name="PlaceHolder 6"/>
          <p:cNvSpPr>
            <a:spLocks noGrp="1"/>
          </p:cNvSpPr>
          <p:nvPr>
            <p:ph type="title"/>
          </p:nvPr>
        </p:nvSpPr>
        <p:spPr>
          <a:xfrm>
            <a:off x="5210280" y="2397240"/>
            <a:ext cx="865440" cy="310320"/>
          </a:xfrm>
          <a:prstGeom prst="rect">
            <a:avLst/>
          </a:prstGeom>
          <a:noFill/>
          <a:ln w="0">
            <a:noFill/>
          </a:ln>
        </p:spPr>
        <p:txBody>
          <a:bodyPr lIns="91440" tIns="91440" rIns="91440" bIns="91440" anchor="ctr">
            <a:noAutofit/>
          </a:bodyPr>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panose="020B0604020202020204"/>
            </a:endParaRPr>
          </a:p>
        </p:txBody>
      </p:sp>
      <p:sp>
        <p:nvSpPr>
          <p:cNvPr id="13" name="PlaceHolder 7"/>
          <p:cNvSpPr>
            <a:spLocks noGrp="1"/>
          </p:cNvSpPr>
          <p:nvPr>
            <p:ph type="title"/>
          </p:nvPr>
        </p:nvSpPr>
        <p:spPr>
          <a:xfrm>
            <a:off x="5210280" y="3186720"/>
            <a:ext cx="865440" cy="310320"/>
          </a:xfrm>
          <a:prstGeom prst="rect">
            <a:avLst/>
          </a:prstGeom>
          <a:noFill/>
          <a:ln w="0">
            <a:noFill/>
          </a:ln>
        </p:spPr>
        <p:txBody>
          <a:bodyPr lIns="91440" tIns="91440" rIns="91440" bIns="91440" anchor="ctr">
            <a:noAutofit/>
          </a:bodyPr>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panose="020B0604020202020204"/>
            </a:endParaRPr>
          </a:p>
        </p:txBody>
      </p:sp>
      <p:sp>
        <p:nvSpPr>
          <p:cNvPr id="14" name="PlaceHolder 8"/>
          <p:cNvSpPr>
            <a:spLocks noGrp="1"/>
          </p:cNvSpPr>
          <p:nvPr>
            <p:ph type="title"/>
          </p:nvPr>
        </p:nvSpPr>
        <p:spPr>
          <a:xfrm>
            <a:off x="5210280" y="3976200"/>
            <a:ext cx="865440" cy="310320"/>
          </a:xfrm>
          <a:prstGeom prst="rect">
            <a:avLst/>
          </a:prstGeom>
          <a:noFill/>
          <a:ln w="0">
            <a:noFill/>
          </a:ln>
        </p:spPr>
        <p:txBody>
          <a:bodyPr lIns="91440" tIns="91440" rIns="91440" bIns="91440" anchor="ctr">
            <a:noAutofit/>
          </a:bodyPr>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panose="020B0604020202020204"/>
            </a:endParaRPr>
          </a:p>
        </p:txBody>
      </p:sp>
      <p:sp>
        <p:nvSpPr>
          <p:cNvPr id="15" name="PlaceHolder 9"/>
          <p:cNvSpPr>
            <a:spLocks noGrp="1"/>
          </p:cNvSpPr>
          <p:nvPr>
            <p:ph type="title"/>
          </p:nvPr>
        </p:nvSpPr>
        <p:spPr>
          <a:xfrm>
            <a:off x="5210280" y="1621080"/>
            <a:ext cx="865440" cy="310320"/>
          </a:xfrm>
          <a:prstGeom prst="rect">
            <a:avLst/>
          </a:prstGeom>
          <a:noFill/>
          <a:ln w="0">
            <a:noFill/>
          </a:ln>
        </p:spPr>
        <p:txBody>
          <a:bodyPr lIns="91440" tIns="91440" rIns="91440" bIns="91440" anchor="ctr">
            <a:noAutofit/>
          </a:bodyPr>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panose="020B0604020202020204"/>
            </a:endParaRPr>
          </a:p>
        </p:txBody>
      </p:sp>
      <p:cxnSp>
        <p:nvCxnSpPr>
          <p:cNvPr id="16" name="Google Shape;68;p13"/>
          <p:cNvCxnSpPr/>
          <p:nvPr/>
        </p:nvCxnSpPr>
        <p:spPr>
          <a:xfrm flipH="1">
            <a:off x="8297640" y="423360"/>
            <a:ext cx="378000" cy="360"/>
          </a:xfrm>
          <a:prstGeom prst="straightConnector1">
            <a:avLst/>
          </a:prstGeom>
          <a:ln w="38100">
            <a:solidFill>
              <a:srgbClr val="191919"/>
            </a:solidFill>
            <a:round/>
          </a:ln>
        </p:spPr>
      </p:cxnSp>
    </p:spTree>
  </p:cSld>
  <p:clrMap bg1="lt1" tx1="dk1" bg2="lt2" tx2="dk2" accent1="accent1" accent2="accent2" accent3="accent3" accent4="accent4" accent5="accent5" accent6="accent6" hlink="hlink" folHlink="folHlink"/>
  <p:sldLayoutIdLst>
    <p:sldLayoutId id="2147483653" r:id="rId1"/>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pattFill prst="solidDmnd">
          <a:fgClr>
            <a:schemeClr val="tx1"/>
          </a:fgClr>
          <a:bgClr>
            <a:srgbClr val="FF0000"/>
          </a:bgClr>
        </a:pattFill>
        <a:effectLst/>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457200" y="228600"/>
            <a:ext cx="7703640" cy="57240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5" r:id="rId1"/>
  </p:sldLayoutIdLst>
  <p:txStyles>
    <p:titleStyle/>
    <p:bodyStyle/>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pattFill prst="solidDmnd">
          <a:fgClr>
            <a:schemeClr val="tx1"/>
          </a:fgClr>
          <a:bgClr>
            <a:srgbClr val="FF0000"/>
          </a:bgClr>
        </a:pattFill>
        <a:effectLst/>
      </p:bgPr>
    </p:bg>
    <p:spTree>
      <p:nvGrpSpPr>
        <p:cNvPr id="1" name=""/>
        <p:cNvGrpSpPr/>
        <p:nvPr/>
      </p:nvGrpSpPr>
      <p:grpSpPr>
        <a:xfrm>
          <a:off x="0" y="0"/>
          <a:ext cx="0" cy="0"/>
          <a:chOff x="0" y="0"/>
          <a:chExt cx="0" cy="0"/>
        </a:xfrm>
      </p:grpSpPr>
      <p:sp>
        <p:nvSpPr>
          <p:cNvPr id="25" name="PlaceHolder 1"/>
          <p:cNvSpPr>
            <a:spLocks noGrp="1"/>
          </p:cNvSpPr>
          <p:nvPr>
            <p:ph type="title"/>
          </p:nvPr>
        </p:nvSpPr>
        <p:spPr>
          <a:xfrm>
            <a:off x="457200" y="2304720"/>
            <a:ext cx="678600" cy="310320"/>
          </a:xfrm>
          <a:prstGeom prst="rect">
            <a:avLst/>
          </a:prstGeom>
          <a:noFill/>
          <a:ln w="0">
            <a:noFill/>
          </a:ln>
        </p:spPr>
        <p:txBody>
          <a:bodyPr lIns="91440" tIns="91440" rIns="91440" bIns="91440" anchor="ctr">
            <a:noAutofit/>
          </a:bodyPr>
          <a:p>
            <a:pPr indent="0">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panose="020B0604020202020204"/>
            </a:endParaRPr>
          </a:p>
        </p:txBody>
      </p:sp>
      <p:sp>
        <p:nvSpPr>
          <p:cNvPr id="26" name="PlaceHolder 2"/>
          <p:cNvSpPr>
            <a:spLocks noGrp="1"/>
          </p:cNvSpPr>
          <p:nvPr>
            <p:ph type="title"/>
          </p:nvPr>
        </p:nvSpPr>
        <p:spPr>
          <a:xfrm>
            <a:off x="457200" y="1072440"/>
            <a:ext cx="677520" cy="310320"/>
          </a:xfrm>
          <a:prstGeom prst="rect">
            <a:avLst/>
          </a:prstGeom>
          <a:noFill/>
          <a:ln w="0">
            <a:noFill/>
          </a:ln>
        </p:spPr>
        <p:txBody>
          <a:bodyPr lIns="91440" tIns="91440" rIns="91440" bIns="91440" anchor="ctr">
            <a:noAutofit/>
          </a:bodyPr>
          <a:p>
            <a:pPr indent="0">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panose="020B0604020202020204"/>
            </a:endParaRPr>
          </a:p>
        </p:txBody>
      </p:sp>
      <p:sp>
        <p:nvSpPr>
          <p:cNvPr id="27" name="PlaceHolder 3"/>
          <p:cNvSpPr>
            <a:spLocks noGrp="1"/>
          </p:cNvSpPr>
          <p:nvPr>
            <p:ph type="title"/>
          </p:nvPr>
        </p:nvSpPr>
        <p:spPr>
          <a:xfrm>
            <a:off x="457200" y="3537000"/>
            <a:ext cx="678600" cy="310320"/>
          </a:xfrm>
          <a:prstGeom prst="rect">
            <a:avLst/>
          </a:prstGeom>
          <a:noFill/>
          <a:ln w="0">
            <a:noFill/>
          </a:ln>
        </p:spPr>
        <p:txBody>
          <a:bodyPr lIns="91440" tIns="91440" rIns="91440" bIns="91440" anchor="ctr">
            <a:noAutofit/>
          </a:bodyPr>
          <a:p>
            <a:pPr indent="0">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panose="020B0604020202020204"/>
            </a:endParaRPr>
          </a:p>
        </p:txBody>
      </p:sp>
      <p:sp>
        <p:nvSpPr>
          <p:cNvPr id="28" name="PlaceHolder 4"/>
          <p:cNvSpPr>
            <a:spLocks noGrp="1"/>
          </p:cNvSpPr>
          <p:nvPr>
            <p:ph type="title"/>
          </p:nvPr>
        </p:nvSpPr>
        <p:spPr>
          <a:xfrm>
            <a:off x="457200" y="228600"/>
            <a:ext cx="6210720" cy="57240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sp>
        <p:nvSpPr>
          <p:cNvPr id="29" name="PlaceHolder 5"/>
          <p:cNvSpPr>
            <a:spLocks noGrp="1"/>
          </p:cNvSpPr>
          <p:nvPr>
            <p:ph type="body"/>
          </p:nvPr>
        </p:nvSpPr>
        <p:spPr>
          <a:xfrm>
            <a:off x="6745680" y="293760"/>
            <a:ext cx="2169360" cy="2169360"/>
          </a:xfrm>
          <a:prstGeom prst="rect">
            <a:avLst/>
          </a:prstGeom>
          <a:noFill/>
          <a:ln w="0">
            <a:noFill/>
          </a:ln>
        </p:spPr>
        <p:txBody>
          <a:bodyPr lIns="90000" tIns="45000" rIns="90000" bIns="45000" anchor="t">
            <a:normAutofit fontScale="18333" lnSpcReduction="20000"/>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
        <p:nvSpPr>
          <p:cNvPr id="30" name="PlaceHolder 6"/>
          <p:cNvSpPr>
            <a:spLocks noGrp="1"/>
          </p:cNvSpPr>
          <p:nvPr>
            <p:ph type="body"/>
          </p:nvPr>
        </p:nvSpPr>
        <p:spPr>
          <a:xfrm>
            <a:off x="6745680" y="2745360"/>
            <a:ext cx="2169360" cy="2169360"/>
          </a:xfrm>
          <a:prstGeom prst="rect">
            <a:avLst/>
          </a:prstGeom>
          <a:noFill/>
          <a:ln w="0">
            <a:noFill/>
          </a:ln>
        </p:spPr>
        <p:txBody>
          <a:bodyPr lIns="90000" tIns="45000" rIns="90000" bIns="45000" anchor="t">
            <a:normAutofit fontScale="18333" lnSpcReduction="20000"/>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7" r:id="rId1"/>
  </p:sldLayoutIdLst>
  <p:txStyles>
    <p:titleStyle/>
    <p:bodyStyle/>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pattFill prst="solidDmnd">
          <a:fgClr>
            <a:schemeClr val="tx1"/>
          </a:fgClr>
          <a:bgClr>
            <a:srgbClr val="FF0000"/>
          </a:bgClr>
        </a:pattFill>
        <a:effectLst/>
      </p:bgPr>
    </p:bg>
    <p:spTree>
      <p:nvGrpSpPr>
        <p:cNvPr id="1" name=""/>
        <p:cNvGrpSpPr/>
        <p:nvPr/>
      </p:nvGrpSpPr>
      <p:grpSpPr>
        <a:xfrm>
          <a:off x="0" y="0"/>
          <a:ext cx="0" cy="0"/>
          <a:chOff x="0" y="0"/>
          <a:chExt cx="0" cy="0"/>
        </a:xfrm>
      </p:grpSpPr>
      <p:sp>
        <p:nvSpPr>
          <p:cNvPr id="31" name="PlaceHolder 1"/>
          <p:cNvSpPr>
            <a:spLocks noGrp="1"/>
          </p:cNvSpPr>
          <p:nvPr>
            <p:ph type="title"/>
          </p:nvPr>
        </p:nvSpPr>
        <p:spPr>
          <a:xfrm>
            <a:off x="457200" y="228600"/>
            <a:ext cx="7703640" cy="572400"/>
          </a:xfrm>
          <a:prstGeom prst="rect">
            <a:avLst/>
          </a:prstGeom>
          <a:noFill/>
          <a:ln w="0">
            <a:noFill/>
          </a:ln>
        </p:spPr>
        <p:txBody>
          <a:bodyPr lIns="91440" tIns="91440" rIns="91440" bIns="91440" anchor="t">
            <a:noAutofit/>
          </a:bodyPr>
          <a:p>
            <a:pPr indent="0">
              <a:buNone/>
            </a:pPr>
            <a:r>
              <a:rPr lang="fr-FR" sz="2600" b="0" strike="noStrike" spc="-1">
                <a:solidFill>
                  <a:schemeClr val="dk1"/>
                </a:solidFill>
                <a:latin typeface="Arial" panose="020B0604020202020204"/>
              </a:rPr>
              <a:t>Click to edit the title text format</a:t>
            </a:r>
            <a:endParaRPr lang="fr-FR" sz="2600" b="0" strike="noStrike" spc="-1">
              <a:solidFill>
                <a:schemeClr val="dk1"/>
              </a:solidFill>
              <a:latin typeface="Arial" panose="020B0604020202020204"/>
            </a:endParaRPr>
          </a:p>
        </p:txBody>
      </p:sp>
      <p:sp>
        <p:nvSpPr>
          <p:cNvPr id="32" name="PlaceHolder 2"/>
          <p:cNvSpPr>
            <a:spLocks noGrp="1"/>
          </p:cNvSpPr>
          <p:nvPr>
            <p:ph type="title"/>
          </p:nvPr>
        </p:nvSpPr>
        <p:spPr>
          <a:xfrm>
            <a:off x="4829400" y="3172320"/>
            <a:ext cx="865440" cy="310320"/>
          </a:xfrm>
          <a:prstGeom prst="rect">
            <a:avLst/>
          </a:prstGeom>
          <a:noFill/>
          <a:ln w="0">
            <a:noFill/>
          </a:ln>
        </p:spPr>
        <p:txBody>
          <a:bodyPr lIns="91440" tIns="91440" rIns="91440" bIns="91440" anchor="ctr">
            <a:noAutofit/>
          </a:bodyPr>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panose="020B0604020202020204"/>
            </a:endParaRPr>
          </a:p>
        </p:txBody>
      </p:sp>
      <p:sp>
        <p:nvSpPr>
          <p:cNvPr id="33" name="PlaceHolder 3"/>
          <p:cNvSpPr>
            <a:spLocks noGrp="1"/>
          </p:cNvSpPr>
          <p:nvPr>
            <p:ph type="title"/>
          </p:nvPr>
        </p:nvSpPr>
        <p:spPr>
          <a:xfrm>
            <a:off x="457200" y="3172320"/>
            <a:ext cx="865440" cy="310320"/>
          </a:xfrm>
          <a:prstGeom prst="rect">
            <a:avLst/>
          </a:prstGeom>
          <a:noFill/>
          <a:ln w="0">
            <a:noFill/>
          </a:ln>
        </p:spPr>
        <p:txBody>
          <a:bodyPr lIns="91440" tIns="91440" rIns="91440" bIns="91440" anchor="ctr">
            <a:noAutofit/>
          </a:bodyPr>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panose="020B0604020202020204"/>
            </a:endParaRPr>
          </a:p>
        </p:txBody>
      </p:sp>
      <p:sp>
        <p:nvSpPr>
          <p:cNvPr id="34" name="PlaceHolder 4"/>
          <p:cNvSpPr>
            <a:spLocks noGrp="1"/>
          </p:cNvSpPr>
          <p:nvPr>
            <p:ph type="title"/>
          </p:nvPr>
        </p:nvSpPr>
        <p:spPr>
          <a:xfrm>
            <a:off x="457920" y="2206440"/>
            <a:ext cx="864000" cy="310320"/>
          </a:xfrm>
          <a:prstGeom prst="rect">
            <a:avLst/>
          </a:prstGeom>
          <a:noFill/>
          <a:ln w="0">
            <a:noFill/>
          </a:ln>
        </p:spPr>
        <p:txBody>
          <a:bodyPr lIns="91440" tIns="91440" rIns="91440" bIns="91440" anchor="ctr">
            <a:noAutofit/>
          </a:bodyPr>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panose="020B0604020202020204"/>
            </a:endParaRPr>
          </a:p>
        </p:txBody>
      </p:sp>
      <p:sp>
        <p:nvSpPr>
          <p:cNvPr id="35" name="PlaceHolder 5"/>
          <p:cNvSpPr>
            <a:spLocks noGrp="1"/>
          </p:cNvSpPr>
          <p:nvPr>
            <p:ph type="title"/>
          </p:nvPr>
        </p:nvSpPr>
        <p:spPr>
          <a:xfrm>
            <a:off x="4829400" y="2206080"/>
            <a:ext cx="865440" cy="310320"/>
          </a:xfrm>
          <a:prstGeom prst="rect">
            <a:avLst/>
          </a:prstGeom>
          <a:noFill/>
          <a:ln w="0">
            <a:noFill/>
          </a:ln>
        </p:spPr>
        <p:txBody>
          <a:bodyPr lIns="91440" tIns="91440" rIns="91440" bIns="91440" anchor="ctr">
            <a:noAutofit/>
          </a:bodyPr>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panose="020B0604020202020204"/>
            </a:endParaRPr>
          </a:p>
        </p:txBody>
      </p:sp>
      <p:sp>
        <p:nvSpPr>
          <p:cNvPr id="36" name="PlaceHolder 6"/>
          <p:cNvSpPr>
            <a:spLocks noGrp="1"/>
          </p:cNvSpPr>
          <p:nvPr>
            <p:ph type="title"/>
          </p:nvPr>
        </p:nvSpPr>
        <p:spPr>
          <a:xfrm>
            <a:off x="457200" y="1233720"/>
            <a:ext cx="865440" cy="310320"/>
          </a:xfrm>
          <a:prstGeom prst="rect">
            <a:avLst/>
          </a:prstGeom>
          <a:noFill/>
          <a:ln w="0">
            <a:noFill/>
          </a:ln>
        </p:spPr>
        <p:txBody>
          <a:bodyPr lIns="91440" tIns="91440" rIns="91440" bIns="91440" anchor="ctr">
            <a:noAutofit/>
          </a:bodyPr>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panose="020B0604020202020204"/>
            </a:endParaRPr>
          </a:p>
        </p:txBody>
      </p:sp>
      <p:sp>
        <p:nvSpPr>
          <p:cNvPr id="37" name="PlaceHolder 7"/>
          <p:cNvSpPr>
            <a:spLocks noGrp="1"/>
          </p:cNvSpPr>
          <p:nvPr>
            <p:ph type="title"/>
          </p:nvPr>
        </p:nvSpPr>
        <p:spPr>
          <a:xfrm>
            <a:off x="4829400" y="1233720"/>
            <a:ext cx="865440" cy="310320"/>
          </a:xfrm>
          <a:prstGeom prst="rect">
            <a:avLst/>
          </a:prstGeom>
          <a:noFill/>
          <a:ln w="0">
            <a:noFill/>
          </a:ln>
        </p:spPr>
        <p:txBody>
          <a:bodyPr lIns="91440" tIns="91440" rIns="91440" bIns="91440" anchor="ctr">
            <a:noAutofit/>
          </a:bodyPr>
          <a:p>
            <a:pPr indent="0" algn="ctr">
              <a:lnSpc>
                <a:spcPct val="100000"/>
              </a:lnSpc>
              <a:buNone/>
            </a:pPr>
            <a:r>
              <a:rPr lang="fr-FR" sz="2000" b="0" strike="noStrike" spc="-1">
                <a:solidFill>
                  <a:schemeClr val="dk1"/>
                </a:solidFill>
                <a:latin typeface="Radio Canada Big"/>
                <a:ea typeface="Radio Canada Big"/>
              </a:rPr>
              <a:t>xx%</a:t>
            </a:r>
            <a:endParaRPr lang="fr-FR" sz="2000" b="0" strike="noStrike" spc="-1">
              <a:solidFill>
                <a:schemeClr val="dk1"/>
              </a:solidFill>
              <a:latin typeface="Arial" panose="020B0604020202020204"/>
            </a:endParaRPr>
          </a:p>
        </p:txBody>
      </p:sp>
      <p:sp>
        <p:nvSpPr>
          <p:cNvPr id="38" name="PlaceHolder 8"/>
          <p:cNvSpPr>
            <a:spLocks noGrp="1"/>
          </p:cNvSpPr>
          <p:nvPr>
            <p:ph type="body"/>
          </p:nvPr>
        </p:nvSpPr>
        <p:spPr>
          <a:xfrm>
            <a:off x="0" y="4006800"/>
            <a:ext cx="9143640" cy="1136520"/>
          </a:xfrm>
          <a:prstGeom prst="rect">
            <a:avLst/>
          </a:prstGeom>
          <a:noFill/>
          <a:ln w="0">
            <a:noFill/>
          </a:ln>
        </p:spPr>
        <p:txBody>
          <a:bodyPr lIns="90000" tIns="45000" rIns="90000" bIns="45000" anchor="t">
            <a:normAutofit fontScale="50000" lnSpcReduction="10000"/>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59" r:id="rId1"/>
  </p:sldLayoutIdLst>
  <p:txStyles>
    <p:titleStyle/>
    <p:bodyStyle/>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pattFill prst="solidDmnd">
          <a:fgClr>
            <a:schemeClr val="tx1"/>
          </a:fgClr>
          <a:bgClr>
            <a:srgbClr val="FF0000"/>
          </a:bgClr>
        </a:pattFill>
        <a:effectLst/>
      </p:bgPr>
    </p:bg>
    <p:spTree>
      <p:nvGrpSpPr>
        <p:cNvPr id="1" name=""/>
        <p:cNvGrpSpPr/>
        <p:nvPr/>
      </p:nvGrpSpPr>
      <p:grpSpPr>
        <a:xfrm>
          <a:off x="0" y="0"/>
          <a:ext cx="0" cy="0"/>
          <a:chOff x="0" y="0"/>
          <a:chExt cx="0" cy="0"/>
        </a:xfrm>
      </p:grpSpPr>
      <p:sp>
        <p:nvSpPr>
          <p:cNvPr id="39" name="PlaceHolder 1"/>
          <p:cNvSpPr>
            <a:spLocks noGrp="1"/>
          </p:cNvSpPr>
          <p:nvPr>
            <p:ph type="title"/>
          </p:nvPr>
        </p:nvSpPr>
        <p:spPr>
          <a:xfrm>
            <a:off x="546480" y="767160"/>
            <a:ext cx="3493440" cy="754560"/>
          </a:xfrm>
          <a:prstGeom prst="rect">
            <a:avLst/>
          </a:prstGeom>
          <a:noFill/>
          <a:ln w="0">
            <a:noFill/>
          </a:ln>
        </p:spPr>
        <p:txBody>
          <a:bodyPr lIns="91440" tIns="91440" rIns="91440" bIns="91440" anchor="b">
            <a:noAutofit/>
          </a:bodyPr>
          <a:p>
            <a:pPr indent="0">
              <a:lnSpc>
                <a:spcPct val="100000"/>
              </a:lnSpc>
              <a:buNone/>
            </a:pPr>
            <a:r>
              <a:rPr lang="fr-FR" sz="4500" b="0" strike="noStrike" spc="-1">
                <a:solidFill>
                  <a:schemeClr val="dk1"/>
                </a:solidFill>
                <a:latin typeface="Radio Canada Big"/>
                <a:ea typeface="Radio Canada Big"/>
              </a:rPr>
              <a:t>xx%</a:t>
            </a:r>
            <a:endParaRPr lang="fr-FR" sz="4500" b="0" strike="noStrike" spc="-1">
              <a:solidFill>
                <a:schemeClr val="dk1"/>
              </a:solidFill>
              <a:latin typeface="Arial" panose="020B0604020202020204"/>
            </a:endParaRPr>
          </a:p>
        </p:txBody>
      </p:sp>
      <p:sp>
        <p:nvSpPr>
          <p:cNvPr id="40" name="PlaceHolder 2"/>
          <p:cNvSpPr>
            <a:spLocks noGrp="1"/>
          </p:cNvSpPr>
          <p:nvPr>
            <p:ph type="title"/>
          </p:nvPr>
        </p:nvSpPr>
        <p:spPr>
          <a:xfrm>
            <a:off x="5421600" y="3148920"/>
            <a:ext cx="3493440" cy="754560"/>
          </a:xfrm>
          <a:prstGeom prst="rect">
            <a:avLst/>
          </a:prstGeom>
          <a:noFill/>
          <a:ln w="0">
            <a:noFill/>
          </a:ln>
        </p:spPr>
        <p:txBody>
          <a:bodyPr lIns="91440" tIns="91440" rIns="91440" bIns="91440" anchor="b">
            <a:noAutofit/>
          </a:bodyPr>
          <a:p>
            <a:pPr indent="0">
              <a:lnSpc>
                <a:spcPct val="100000"/>
              </a:lnSpc>
              <a:buNone/>
            </a:pPr>
            <a:r>
              <a:rPr lang="fr-FR" sz="4500" b="0" strike="noStrike" spc="-1">
                <a:solidFill>
                  <a:schemeClr val="dk1"/>
                </a:solidFill>
                <a:latin typeface="Radio Canada Big"/>
                <a:ea typeface="Radio Canada Big"/>
              </a:rPr>
              <a:t>xx%</a:t>
            </a:r>
            <a:endParaRPr lang="fr-FR" sz="4500" b="0" strike="noStrike" spc="-1">
              <a:solidFill>
                <a:schemeClr val="dk1"/>
              </a:solidFill>
              <a:latin typeface="Arial" panose="020B0604020202020204"/>
            </a:endParaRPr>
          </a:p>
        </p:txBody>
      </p:sp>
      <p:sp>
        <p:nvSpPr>
          <p:cNvPr id="41" name="PlaceHolder 3"/>
          <p:cNvSpPr>
            <a:spLocks noGrp="1"/>
          </p:cNvSpPr>
          <p:nvPr>
            <p:ph type="body"/>
          </p:nvPr>
        </p:nvSpPr>
        <p:spPr>
          <a:xfrm>
            <a:off x="4080240" y="678240"/>
            <a:ext cx="2788920" cy="1325160"/>
          </a:xfrm>
          <a:prstGeom prst="rect">
            <a:avLst/>
          </a:prstGeom>
          <a:noFill/>
          <a:ln w="0">
            <a:noFill/>
          </a:ln>
        </p:spPr>
        <p:txBody>
          <a:bodyPr lIns="90000" tIns="45000" rIns="90000" bIns="45000" anchor="t">
            <a:normAutofit fontScale="12222" lnSpcReduction="20000"/>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
        <p:nvSpPr>
          <p:cNvPr id="42" name="PlaceHolder 4"/>
          <p:cNvSpPr>
            <a:spLocks noGrp="1"/>
          </p:cNvSpPr>
          <p:nvPr>
            <p:ph type="body"/>
          </p:nvPr>
        </p:nvSpPr>
        <p:spPr>
          <a:xfrm>
            <a:off x="7054200" y="678240"/>
            <a:ext cx="1542960" cy="1325160"/>
          </a:xfrm>
          <a:prstGeom prst="rect">
            <a:avLst/>
          </a:prstGeom>
          <a:noFill/>
          <a:ln w="0">
            <a:noFill/>
          </a:ln>
        </p:spPr>
        <p:txBody>
          <a:bodyPr lIns="90000" tIns="45000" rIns="90000" bIns="45000" anchor="t">
            <a:normAutofit fontScale="6111" lnSpcReduction="20000"/>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
        <p:nvSpPr>
          <p:cNvPr id="43" name="PlaceHolder 5"/>
          <p:cNvSpPr>
            <a:spLocks noGrp="1"/>
          </p:cNvSpPr>
          <p:nvPr>
            <p:ph type="body"/>
          </p:nvPr>
        </p:nvSpPr>
        <p:spPr>
          <a:xfrm>
            <a:off x="546480" y="3098880"/>
            <a:ext cx="1542960" cy="1325160"/>
          </a:xfrm>
          <a:prstGeom prst="rect">
            <a:avLst/>
          </a:prstGeom>
          <a:noFill/>
          <a:ln w="0">
            <a:noFill/>
          </a:ln>
        </p:spPr>
        <p:txBody>
          <a:bodyPr lIns="90000" tIns="45000" rIns="90000" bIns="45000" anchor="t">
            <a:normAutofit fontScale="6111" lnSpcReduction="20000"/>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
        <p:nvSpPr>
          <p:cNvPr id="44" name="PlaceHolder 6"/>
          <p:cNvSpPr>
            <a:spLocks noGrp="1"/>
          </p:cNvSpPr>
          <p:nvPr>
            <p:ph type="body"/>
          </p:nvPr>
        </p:nvSpPr>
        <p:spPr>
          <a:xfrm>
            <a:off x="2280960" y="3098880"/>
            <a:ext cx="2788920" cy="1325160"/>
          </a:xfrm>
          <a:prstGeom prst="rect">
            <a:avLst/>
          </a:prstGeom>
          <a:noFill/>
          <a:ln w="0">
            <a:noFill/>
          </a:ln>
        </p:spPr>
        <p:txBody>
          <a:bodyPr lIns="90000" tIns="45000" rIns="90000" bIns="45000" anchor="t">
            <a:normAutofit fontScale="12222" lnSpcReduction="20000"/>
          </a:bodyPr>
          <a:p>
            <a:pPr marL="431800" indent="-323850">
              <a:spcBef>
                <a:spcPts val="141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Click to edit the outline text format</a:t>
            </a:r>
            <a:endParaRPr lang="fr-FR" sz="1800" b="0" strike="noStrike" spc="-1">
              <a:solidFill>
                <a:srgbClr val="000000"/>
              </a:solidFill>
              <a:latin typeface="Arial" panose="020B0604020202020204"/>
            </a:endParaRPr>
          </a:p>
          <a:p>
            <a:pPr marL="864235" lvl="1" indent="-323850">
              <a:spcBef>
                <a:spcPts val="113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Second Outline Level</a:t>
            </a:r>
            <a:endParaRPr lang="fr-FR" sz="1800" b="0" strike="noStrike" spc="-1">
              <a:solidFill>
                <a:srgbClr val="000000"/>
              </a:solidFill>
              <a:latin typeface="Arial" panose="020B0604020202020204"/>
            </a:endParaRPr>
          </a:p>
          <a:p>
            <a:pPr marL="1296035" lvl="2" indent="-288290">
              <a:spcBef>
                <a:spcPts val="850"/>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Third Outline Level</a:t>
            </a:r>
            <a:endParaRPr lang="fr-FR" sz="1800" b="0" strike="noStrike" spc="-1">
              <a:solidFill>
                <a:srgbClr val="000000"/>
              </a:solidFill>
              <a:latin typeface="Arial" panose="020B0604020202020204"/>
            </a:endParaRPr>
          </a:p>
          <a:p>
            <a:pPr marL="1727835" lvl="3" indent="-215900">
              <a:spcBef>
                <a:spcPts val="565"/>
              </a:spcBef>
              <a:buClr>
                <a:srgbClr val="000000"/>
              </a:buClr>
              <a:buSzPct val="75000"/>
              <a:buFont typeface="Symbol" panose="05050102010706020507" charset="2"/>
              <a:buChar char=""/>
            </a:pPr>
            <a:r>
              <a:rPr lang="fr-FR" sz="1800" b="0" strike="noStrike" spc="-1">
                <a:solidFill>
                  <a:srgbClr val="000000"/>
                </a:solidFill>
                <a:latin typeface="Arial" panose="020B0604020202020204"/>
              </a:rPr>
              <a:t>Fourth Outline Level</a:t>
            </a:r>
            <a:endParaRPr lang="fr-FR" sz="1800" b="0" strike="noStrike" spc="-1">
              <a:solidFill>
                <a:srgbClr val="000000"/>
              </a:solidFill>
              <a:latin typeface="Arial" panose="020B0604020202020204"/>
            </a:endParaRPr>
          </a:p>
          <a:p>
            <a:pPr marL="2160270" lvl="4"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Fifth Outline Level</a:t>
            </a:r>
            <a:endParaRPr lang="fr-FR" sz="1800" b="0" strike="noStrike" spc="-1">
              <a:solidFill>
                <a:srgbClr val="000000"/>
              </a:solidFill>
              <a:latin typeface="Arial" panose="020B0604020202020204"/>
            </a:endParaRPr>
          </a:p>
          <a:p>
            <a:pPr marL="2592070" lvl="5"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Sixth Outline Level</a:t>
            </a:r>
            <a:endParaRPr lang="fr-FR" sz="1800" b="0" strike="noStrike" spc="-1">
              <a:solidFill>
                <a:srgbClr val="000000"/>
              </a:solidFill>
              <a:latin typeface="Arial" panose="020B0604020202020204"/>
            </a:endParaRPr>
          </a:p>
          <a:p>
            <a:pPr marL="3023870" lvl="6" indent="-215900">
              <a:spcBef>
                <a:spcPts val="285"/>
              </a:spcBef>
              <a:buClr>
                <a:srgbClr val="000000"/>
              </a:buClr>
              <a:buSzPct val="45000"/>
              <a:buFont typeface="Wingdings" panose="05000000000000000000" pitchFamily="2" charset="2"/>
              <a:buChar char=""/>
            </a:pPr>
            <a:r>
              <a:rPr lang="fr-FR" sz="1800" b="0" strike="noStrike" spc="-1">
                <a:solidFill>
                  <a:srgbClr val="000000"/>
                </a:solidFill>
                <a:latin typeface="Arial" panose="020B0604020202020204"/>
              </a:rPr>
              <a:t>Seventh Outline Level</a:t>
            </a:r>
            <a:endParaRPr lang="fr-FR" sz="1800" b="0" strike="noStrike" spc="-1">
              <a:solidFill>
                <a:srgbClr val="000000"/>
              </a:solidFill>
              <a:latin typeface="Arial" panose="020B0604020202020204"/>
            </a:endParaRPr>
          </a:p>
        </p:txBody>
      </p:sp>
    </p:spTree>
  </p:cSld>
  <p:clrMap bg1="lt1" tx1="dk1" bg2="lt2" tx2="dk2" accent1="accent1" accent2="accent2" accent3="accent3" accent4="accent4" accent5="accent5" accent6="accent6" hlink="hlink" folHlink="folHlink"/>
  <p:sldLayoutIdLst>
    <p:sldLayoutId id="2147483661" r:id="rId1"/>
  </p:sldLayoutIdLst>
  <p:txStyles>
    <p:titleStyle/>
    <p:bodyStyle/>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pattFill prst="solidDmnd">
          <a:fgClr>
            <a:schemeClr val="tx1"/>
          </a:fgClr>
          <a:bgClr>
            <a:srgbClr val="FF0000"/>
          </a:bgClr>
        </a:pattFill>
        <a:effectLst/>
      </p:bgPr>
    </p:bg>
    <p:spTree>
      <p:nvGrpSpPr>
        <p:cNvPr id="1" name=""/>
        <p:cNvGrpSpPr/>
        <p:nvPr/>
      </p:nvGrpSpPr>
      <p:grpSpPr>
        <a:xfrm>
          <a:off x="0" y="0"/>
          <a:ext cx="0" cy="0"/>
          <a:chOff x="0" y="0"/>
          <a:chExt cx="0" cy="0"/>
        </a:xfrm>
      </p:grpSpPr>
      <p:cxnSp>
        <p:nvCxnSpPr>
          <p:cNvPr id="53" name="Google Shape;120;p21"/>
          <p:cNvCxnSpPr/>
          <p:nvPr/>
        </p:nvCxnSpPr>
        <p:spPr>
          <a:xfrm flipH="1">
            <a:off x="8297640" y="423360"/>
            <a:ext cx="378000" cy="360"/>
          </a:xfrm>
          <a:prstGeom prst="straightConnector1">
            <a:avLst/>
          </a:prstGeom>
          <a:ln w="38100">
            <a:solidFill>
              <a:srgbClr val="191919"/>
            </a:solidFill>
            <a:round/>
          </a:ln>
        </p:spPr>
      </p:cxnSp>
    </p:spTree>
  </p:cSld>
  <p:clrMap bg1="lt1" tx1="dk1" bg2="lt2" tx2="dk2" accent1="accent1" accent2="accent2" accent3="accent3" accent4="accent4" accent5="accent5" accent6="accent6" hlink="hlink" folHlink="folHlink"/>
  <p:sldLayoutIdLst>
    <p:sldLayoutId id="2147483663" r:id="rId1"/>
  </p:sldLayoutIdLst>
  <p:txStyles>
    <p:titleStyle/>
    <p:bodyStyle/>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pattFill prst="solidDmnd">
          <a:fgClr>
            <a:schemeClr val="tx1"/>
          </a:fgClr>
          <a:bgClr>
            <a:srgbClr val="FF0000"/>
          </a:bgClr>
        </a:pattFill>
        <a:effectLst/>
      </p:bgPr>
    </p:bg>
    <p:spTree>
      <p:nvGrpSpPr>
        <p:cNvPr id="1" name=""/>
        <p:cNvGrpSpPr/>
        <p:nvPr/>
      </p:nvGrpSpPr>
      <p:grpSpPr>
        <a:xfrm>
          <a:off x="0" y="0"/>
          <a:ext cx="0" cy="0"/>
          <a:chOff x="0" y="0"/>
          <a:chExt cx="0" cy="0"/>
        </a:xfrm>
      </p:grpSpPr>
      <p:cxnSp>
        <p:nvCxnSpPr>
          <p:cNvPr id="54" name="Google Shape;122;p22"/>
          <p:cNvCxnSpPr/>
          <p:nvPr/>
        </p:nvCxnSpPr>
        <p:spPr>
          <a:xfrm flipH="1">
            <a:off x="456840" y="4762440"/>
            <a:ext cx="378360" cy="360"/>
          </a:xfrm>
          <a:prstGeom prst="straightConnector1">
            <a:avLst/>
          </a:prstGeom>
          <a:ln w="38100">
            <a:solidFill>
              <a:srgbClr val="191919"/>
            </a:solidFill>
            <a:round/>
          </a:ln>
        </p:spPr>
      </p:cxnSp>
    </p:spTree>
  </p:cSld>
  <p:clrMap bg1="lt1" tx1="dk1" bg2="lt2" tx2="dk2" accent1="accent1" accent2="accent2" accent3="accent3" accent4="accent4" accent5="accent5" accent6="accent6" hlink="hlink" folHlink="folHlink"/>
  <p:sldLayoutIdLst>
    <p:sldLayoutId id="2147483665" r:id="rId1"/>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0.xml"/><Relationship Id="rId1" Type="http://schemas.openxmlformats.org/officeDocument/2006/relationships/image" Target="../media/image4.jpe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70.xml"/><Relationship Id="rId1" Type="http://schemas.openxmlformats.org/officeDocument/2006/relationships/image" Target="../media/image12.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0.xml"/><Relationship Id="rId1" Type="http://schemas.openxmlformats.org/officeDocument/2006/relationships/image" Target="../media/image14.png"/></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image" Target="../media/image15.jpe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0.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0.xml"/><Relationship Id="rId1" Type="http://schemas.openxmlformats.org/officeDocument/2006/relationships/image" Target="../media/image16.jpe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9.xml"/></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image" Target="../media/image5.jpeg"/></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6.jpeg"/></Relationships>
</file>

<file path=ppt/slides/_rels/slide4.xml.rels><?xml version="1.0" encoding="UTF-8" standalone="yes"?>
<Relationships xmlns="http://schemas.openxmlformats.org/package/2006/relationships"><Relationship Id="rId2" Type="http://schemas.openxmlformats.org/officeDocument/2006/relationships/slideLayout" Target="../slideLayouts/slideLayout70.xml"/><Relationship Id="rId1" Type="http://schemas.openxmlformats.org/officeDocument/2006/relationships/image" Target="../media/image7.png"/></Relationships>
</file>

<file path=ppt/slides/_rels/slide5.xml.rels><?xml version="1.0" encoding="UTF-8" standalone="yes"?>
<Relationships xmlns="http://schemas.openxmlformats.org/package/2006/relationships"><Relationship Id="rId2" Type="http://schemas.openxmlformats.org/officeDocument/2006/relationships/slideLayout" Target="../slideLayouts/slideLayout70.xml"/><Relationship Id="rId1" Type="http://schemas.openxmlformats.org/officeDocument/2006/relationships/image" Target="../media/image8.jpeg"/></Relationships>
</file>

<file path=ppt/slides/_rels/slide6.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image" Target="../media/image9.jpeg"/></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37.xml"/><Relationship Id="rId1" Type="http://schemas.openxmlformats.org/officeDocument/2006/relationships/image" Target="../media/image10.jpeg"/></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8.xml"/><Relationship Id="rId1" Type="http://schemas.openxmlformats.org/officeDocument/2006/relationships/image" Target="../media/image11.jpe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0.xml"/><Relationship Id="rId1" Type="http://schemas.openxmlformats.org/officeDocument/2006/relationships/image" Target="../media/image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PlaceHolder 1"/>
          <p:cNvSpPr>
            <a:spLocks noGrp="1"/>
          </p:cNvSpPr>
          <p:nvPr>
            <p:ph type="title"/>
          </p:nvPr>
        </p:nvSpPr>
        <p:spPr>
          <a:xfrm>
            <a:off x="3086280" y="807795"/>
            <a:ext cx="5590800" cy="1866600"/>
          </a:xfrm>
          <a:prstGeom prst="rect">
            <a:avLst/>
          </a:prstGeom>
          <a:noFill/>
          <a:ln w="0">
            <a:noFill/>
          </a:ln>
        </p:spPr>
        <p:txBody>
          <a:bodyPr lIns="91440" tIns="91440" rIns="91440" bIns="91440" anchor="b">
            <a:normAutofit/>
          </a:bodyPr>
          <a:p>
            <a:pPr indent="0" algn="r">
              <a:lnSpc>
                <a:spcPct val="100000"/>
              </a:lnSpc>
              <a:buNone/>
              <a:tabLst>
                <a:tab pos="0" algn="l"/>
              </a:tabLst>
            </a:pPr>
            <a:r>
              <a:rPr lang="en-GB" sz="5400" b="0" strike="noStrike" spc="-1">
                <a:solidFill>
                  <a:schemeClr val="dk1"/>
                </a:solidFill>
                <a:latin typeface="Radio Canada Big"/>
                <a:ea typeface="Radio Canada Big"/>
              </a:rPr>
              <a:t>Phishing Awareness Training</a:t>
            </a:r>
            <a:endParaRPr lang="fr-FR" sz="5400" b="0" strike="noStrike" spc="-1">
              <a:solidFill>
                <a:schemeClr val="dk1"/>
              </a:solidFill>
              <a:latin typeface="Arial" panose="020B0604020202020204"/>
            </a:endParaRPr>
          </a:p>
        </p:txBody>
      </p:sp>
      <p:sp>
        <p:nvSpPr>
          <p:cNvPr id="80" name="PlaceHolder 2"/>
          <p:cNvSpPr>
            <a:spLocks noGrp="1"/>
          </p:cNvSpPr>
          <p:nvPr>
            <p:ph type="subTitle"/>
          </p:nvPr>
        </p:nvSpPr>
        <p:spPr>
          <a:xfrm>
            <a:off x="5334725" y="2714730"/>
            <a:ext cx="3057120" cy="1275840"/>
          </a:xfrm>
          <a:prstGeom prst="rect">
            <a:avLst/>
          </a:prstGeom>
          <a:noFill/>
          <a:ln w="0">
            <a:noFill/>
          </a:ln>
        </p:spPr>
        <p:txBody>
          <a:bodyPr lIns="91440" tIns="91440" rIns="91440" bIns="91440" anchor="t">
            <a:normAutofit/>
          </a:bodyPr>
          <a:p>
            <a:pPr indent="0" algn="r">
              <a:lnSpc>
                <a:spcPct val="100000"/>
              </a:lnSpc>
              <a:buNone/>
              <a:tabLst>
                <a:tab pos="0" algn="l"/>
              </a:tabLst>
            </a:pPr>
            <a:r>
              <a:rPr lang="en-GB" sz="1400" b="0" strike="noStrike" spc="-1">
                <a:solidFill>
                  <a:schemeClr val="dk1"/>
                </a:solidFill>
                <a:latin typeface="Arial" panose="020B0604020202020204"/>
                <a:ea typeface="Arial" panose="020B0604020202020204"/>
              </a:rPr>
              <a:t>Understanding and Preventing Phishing Attacks</a:t>
            </a:r>
            <a:endParaRPr lang="en-US" sz="1400" b="0" strike="noStrike" spc="-1">
              <a:solidFill>
                <a:srgbClr val="000000"/>
              </a:solidFill>
              <a:latin typeface="OpenSymbol"/>
            </a:endParaRPr>
          </a:p>
        </p:txBody>
      </p:sp>
      <p:pic>
        <p:nvPicPr>
          <p:cNvPr id="81" name="Google Shape;140;p27"/>
          <p:cNvPicPr/>
          <p:nvPr/>
        </p:nvPicPr>
        <p:blipFill>
          <a:blip r:embed="rId1"/>
          <a:srcRect t="2436" b="2436"/>
          <a:stretch>
            <a:fillRect/>
          </a:stretch>
        </p:blipFill>
        <p:spPr>
          <a:xfrm>
            <a:off x="228600" y="425880"/>
            <a:ext cx="2583720" cy="4385160"/>
          </a:xfrm>
          <a:prstGeom prst="rect">
            <a:avLst/>
          </a:prstGeom>
          <a:ln w="0">
            <a:noFill/>
          </a:ln>
        </p:spPr>
      </p:pic>
      <p:sp>
        <p:nvSpPr>
          <p:cNvPr id="2" name="Text Box 1"/>
          <p:cNvSpPr txBox="1"/>
          <p:nvPr/>
        </p:nvSpPr>
        <p:spPr>
          <a:xfrm>
            <a:off x="5504815" y="4662170"/>
            <a:ext cx="4582160" cy="462280"/>
          </a:xfrm>
          <a:prstGeom prst="rect">
            <a:avLst/>
          </a:prstGeom>
          <a:noFill/>
        </p:spPr>
        <p:txBody>
          <a:bodyPr wrap="square" rtlCol="0">
            <a:noAutofit/>
          </a:bodyPr>
          <a:p>
            <a:r>
              <a:rPr lang="en-US">
                <a:ln>
                  <a:solidFill>
                    <a:srgbClr val="FF0000"/>
                  </a:solidFill>
                </a:ln>
                <a:solidFill>
                  <a:schemeClr val="tx1"/>
                </a:solidFill>
                <a:effectLst>
                  <a:innerShdw blurRad="63500" dist="50800">
                    <a:prstClr val="black">
                      <a:alpha val="50000"/>
                    </a:prstClr>
                  </a:innerShdw>
                </a:effectLst>
              </a:rPr>
              <a:t>DADA MUHAMMED THAOBAN</a:t>
            </a:r>
            <a:endParaRPr lang="en-US">
              <a:ln>
                <a:solidFill>
                  <a:srgbClr val="FF0000"/>
                </a:solidFill>
              </a:ln>
              <a:solidFill>
                <a:schemeClr val="tx1"/>
              </a:solidFill>
              <a:effectLst>
                <a:innerShdw blurRad="63500" dist="50800">
                  <a:prstClr val="black">
                    <a:alpha val="50000"/>
                  </a:prstClr>
                </a:innerShdw>
              </a:effectLst>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PlaceHolder 1"/>
          <p:cNvSpPr>
            <a:spLocks noGrp="1"/>
          </p:cNvSpPr>
          <p:nvPr>
            <p:ph type="title"/>
          </p:nvPr>
        </p:nvSpPr>
        <p:spPr>
          <a:xfrm>
            <a:off x="457200" y="228600"/>
            <a:ext cx="6933960" cy="1495080"/>
          </a:xfrm>
          <a:prstGeom prst="rect">
            <a:avLst/>
          </a:prstGeom>
          <a:noFill/>
          <a:ln w="0">
            <a:noFill/>
          </a:ln>
        </p:spPr>
        <p:txBody>
          <a:bodyPr lIns="91440" tIns="91440" rIns="91440" bIns="91440" anchor="t">
            <a:normAutofit/>
          </a:bodyPr>
          <a:p>
            <a:pPr indent="0">
              <a:lnSpc>
                <a:spcPct val="100000"/>
              </a:lnSpc>
              <a:buNone/>
              <a:tabLst>
                <a:tab pos="0" algn="l"/>
              </a:tabLst>
            </a:pPr>
            <a:r>
              <a:rPr lang="en-GB" sz="3500" b="0" strike="noStrike" spc="-1">
                <a:solidFill>
                  <a:schemeClr val="dk1"/>
                </a:solidFill>
                <a:latin typeface="Radio Canada Big"/>
                <a:ea typeface="Radio Canada Big"/>
              </a:rPr>
              <a:t>Case studies of successful attacks</a:t>
            </a:r>
            <a:endParaRPr lang="fr-FR" sz="3500" b="0" strike="noStrike" spc="-1">
              <a:solidFill>
                <a:schemeClr val="dk1"/>
              </a:solidFill>
              <a:latin typeface="Arial" panose="020B0604020202020204"/>
            </a:endParaRPr>
          </a:p>
        </p:txBody>
      </p:sp>
      <p:pic>
        <p:nvPicPr>
          <p:cNvPr id="2" name="Picture 1"/>
          <p:cNvPicPr/>
          <p:nvPr/>
        </p:nvPicPr>
        <p:blipFill>
          <a:blip r:embed="rId1"/>
          <a:stretch>
            <a:fillRect/>
          </a:stretch>
        </p:blipFill>
        <p:spPr>
          <a:xfrm>
            <a:off x="4634230" y="1055370"/>
            <a:ext cx="4533900" cy="3810000"/>
          </a:xfrm>
          <a:prstGeom prst="rect">
            <a:avLst/>
          </a:prstGeom>
        </p:spPr>
      </p:pic>
      <p:sp>
        <p:nvSpPr>
          <p:cNvPr id="106" name="PlaceHolder 2"/>
          <p:cNvSpPr>
            <a:spLocks noGrp="1"/>
          </p:cNvSpPr>
          <p:nvPr>
            <p:ph type="subTitle"/>
          </p:nvPr>
        </p:nvSpPr>
        <p:spPr>
          <a:xfrm>
            <a:off x="-19805" y="1981670"/>
            <a:ext cx="5562360" cy="3076200"/>
          </a:xfrm>
          <a:prstGeom prst="rect">
            <a:avLst/>
          </a:prstGeom>
          <a:noFill/>
          <a:ln w="0">
            <a:noFill/>
          </a:ln>
        </p:spPr>
        <p:txBody>
          <a:bodyPr lIns="91440" tIns="91440" rIns="91440" bIns="91440" anchor="b">
            <a:normAutofit/>
          </a:bodyPr>
          <a:p>
            <a:pPr indent="0">
              <a:lnSpc>
                <a:spcPct val="100000"/>
              </a:lnSpc>
              <a:buNone/>
              <a:tabLst>
                <a:tab pos="0" algn="l"/>
              </a:tabLst>
            </a:pPr>
            <a:r>
              <a:rPr lang="en-GB" sz="1400" b="0" strike="noStrike" spc="-1">
                <a:solidFill>
                  <a:schemeClr val="dk1"/>
                </a:solidFill>
                <a:latin typeface="Arial" panose="020B0604020202020204"/>
                <a:ea typeface="Arial" panose="020B0604020202020204"/>
              </a:rPr>
              <a:t>Examining case studies of successful phishing attacks offers valuable insights into vulnerabilities exploited by attackers. Notable incidents reveal how attackers mimicked corporate communications or employed common social engineering tactics, leading to significant data breaches and financial losses.</a:t>
            </a:r>
            <a:endParaRPr lang="en-US" sz="14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 name="PlaceHolder 1"/>
          <p:cNvSpPr>
            <a:spLocks noGrp="1"/>
          </p:cNvSpPr>
          <p:nvPr>
            <p:ph type="subTitle"/>
          </p:nvPr>
        </p:nvSpPr>
        <p:spPr>
          <a:xfrm>
            <a:off x="228600" y="3610080"/>
            <a:ext cx="2123640" cy="571320"/>
          </a:xfrm>
          <a:prstGeom prst="rect">
            <a:avLst/>
          </a:prstGeom>
          <a:noFill/>
          <a:ln w="0">
            <a:noFill/>
          </a:ln>
        </p:spPr>
        <p:txBody>
          <a:bodyPr lIns="91440" tIns="91440" rIns="91440" bIns="91440" anchor="b">
            <a:normAutofit/>
          </a:bodyPr>
          <a:p>
            <a:pPr algn="ctr"/>
            <a:endParaRPr lang="en-US" sz="1400" b="0" strike="noStrike" spc="-1">
              <a:solidFill>
                <a:schemeClr val="dk1"/>
              </a:solidFill>
              <a:latin typeface="Arial" panose="020B0604020202020204"/>
              <a:ea typeface="Arial" panose="020B0604020202020204"/>
            </a:endParaRPr>
          </a:p>
        </p:txBody>
      </p:sp>
      <p:sp>
        <p:nvSpPr>
          <p:cNvPr id="108" name="PlaceHolder 2"/>
          <p:cNvSpPr>
            <a:spLocks noGrp="1"/>
          </p:cNvSpPr>
          <p:nvPr>
            <p:ph type="title"/>
          </p:nvPr>
        </p:nvSpPr>
        <p:spPr>
          <a:xfrm>
            <a:off x="2990880" y="3295800"/>
            <a:ext cx="3466800" cy="1723680"/>
          </a:xfrm>
          <a:prstGeom prst="rect">
            <a:avLst/>
          </a:prstGeom>
          <a:noFill/>
          <a:ln w="0">
            <a:noFill/>
          </a:ln>
        </p:spPr>
        <p:txBody>
          <a:bodyPr lIns="91440" tIns="91440" rIns="91440" bIns="91440" anchor="ctr">
            <a:normAutofit/>
          </a:bodyPr>
          <a:p>
            <a:pPr indent="0" algn="r">
              <a:lnSpc>
                <a:spcPct val="100000"/>
              </a:lnSpc>
              <a:buNone/>
              <a:tabLst>
                <a:tab pos="0" algn="l"/>
              </a:tabLst>
            </a:pPr>
            <a:r>
              <a:rPr lang="en-GB" sz="4000" b="0" strike="noStrike" spc="-1">
                <a:solidFill>
                  <a:schemeClr val="dk1"/>
                </a:solidFill>
                <a:latin typeface="Radio Canada Big"/>
                <a:ea typeface="Radio Canada Big"/>
              </a:rPr>
              <a:t>Prevention Strategies</a:t>
            </a:r>
            <a:endParaRPr lang="fr-FR" sz="4000" b="0" strike="noStrike" spc="-1">
              <a:solidFill>
                <a:schemeClr val="dk1"/>
              </a:solidFill>
              <a:latin typeface="Arial" panose="020B0604020202020204"/>
            </a:endParaRPr>
          </a:p>
        </p:txBody>
      </p:sp>
      <p:sp>
        <p:nvSpPr>
          <p:cNvPr id="109" name="PlaceHolder 3"/>
          <p:cNvSpPr>
            <a:spLocks noGrp="1"/>
          </p:cNvSpPr>
          <p:nvPr>
            <p:ph type="title"/>
          </p:nvPr>
        </p:nvSpPr>
        <p:spPr>
          <a:xfrm>
            <a:off x="228600" y="38160"/>
            <a:ext cx="2228400" cy="1266480"/>
          </a:xfrm>
          <a:prstGeom prst="rect">
            <a:avLst/>
          </a:prstGeom>
          <a:noFill/>
          <a:ln w="0">
            <a:noFill/>
          </a:ln>
        </p:spPr>
        <p:txBody>
          <a:bodyPr lIns="91440" tIns="91440" rIns="91440" bIns="91440" anchor="ctr">
            <a:normAutofit/>
          </a:bodyPr>
          <a:p>
            <a:pPr indent="0" algn="ctr">
              <a:lnSpc>
                <a:spcPct val="100000"/>
              </a:lnSpc>
              <a:buNone/>
              <a:tabLst>
                <a:tab pos="0" algn="l"/>
              </a:tabLst>
            </a:pPr>
            <a:r>
              <a:rPr lang="en-GB" sz="6000" b="0" strike="noStrike" spc="-1">
                <a:solidFill>
                  <a:schemeClr val="dk1"/>
                </a:solidFill>
                <a:latin typeface="Radio Canada Big"/>
                <a:ea typeface="Radio Canada Big"/>
              </a:rPr>
              <a:t>03</a:t>
            </a:r>
            <a:endParaRPr lang="fr-FR" sz="6000" b="0" strike="noStrike" spc="-1">
              <a:solidFill>
                <a:schemeClr val="dk1"/>
              </a:solidFill>
              <a:latin typeface="Arial" panose="020B0604020202020204"/>
            </a:endParaRPr>
          </a:p>
        </p:txBody>
      </p:sp>
      <p:pic>
        <p:nvPicPr>
          <p:cNvPr id="110" name="Google Shape;193;p31"/>
          <p:cNvPicPr/>
          <p:nvPr/>
        </p:nvPicPr>
        <p:blipFill>
          <a:blip r:embed="rId1"/>
          <a:srcRect l="7352" r="7361" b="3615"/>
          <a:stretch>
            <a:fillRect/>
          </a:stretch>
        </p:blipFill>
        <p:spPr>
          <a:xfrm>
            <a:off x="6628320" y="261720"/>
            <a:ext cx="2286720" cy="461052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28600"/>
            <a:ext cx="6933960" cy="1495080"/>
          </a:xfrm>
          <a:prstGeom prst="rect">
            <a:avLst/>
          </a:prstGeom>
          <a:noFill/>
          <a:ln w="0">
            <a:noFill/>
          </a:ln>
        </p:spPr>
        <p:txBody>
          <a:bodyPr lIns="91440" tIns="91440" rIns="91440" bIns="91440" anchor="t">
            <a:normAutofit/>
          </a:bodyPr>
          <a:p>
            <a:pPr indent="0">
              <a:lnSpc>
                <a:spcPct val="100000"/>
              </a:lnSpc>
              <a:buNone/>
              <a:tabLst>
                <a:tab pos="0" algn="l"/>
              </a:tabLst>
            </a:pPr>
            <a:r>
              <a:rPr lang="en-GB" sz="3500" b="0" strike="noStrike" spc="-1">
                <a:solidFill>
                  <a:schemeClr val="dk1"/>
                </a:solidFill>
                <a:latin typeface="Radio Canada Big"/>
                <a:ea typeface="Radio Canada Big"/>
              </a:rPr>
              <a:t>Best practices for email safety</a:t>
            </a:r>
            <a:endParaRPr lang="fr-FR" sz="3500" b="0" strike="noStrike" spc="-1">
              <a:solidFill>
                <a:schemeClr val="dk1"/>
              </a:solidFill>
              <a:latin typeface="Arial" panose="020B0604020202020204"/>
            </a:endParaRPr>
          </a:p>
        </p:txBody>
      </p:sp>
      <p:sp>
        <p:nvSpPr>
          <p:cNvPr id="112" name="PlaceHolder 2"/>
          <p:cNvSpPr>
            <a:spLocks noGrp="1"/>
          </p:cNvSpPr>
          <p:nvPr>
            <p:ph type="subTitle"/>
          </p:nvPr>
        </p:nvSpPr>
        <p:spPr>
          <a:xfrm>
            <a:off x="3352680" y="1838160"/>
            <a:ext cx="5562360" cy="3076200"/>
          </a:xfrm>
          <a:prstGeom prst="rect">
            <a:avLst/>
          </a:prstGeom>
          <a:noFill/>
          <a:ln w="0">
            <a:noFill/>
          </a:ln>
        </p:spPr>
        <p:txBody>
          <a:bodyPr lIns="91440" tIns="91440" rIns="91440" bIns="91440" anchor="b">
            <a:normAutofit/>
          </a:bodyPr>
          <a:p>
            <a:pPr indent="0">
              <a:lnSpc>
                <a:spcPct val="100000"/>
              </a:lnSpc>
              <a:buNone/>
              <a:tabLst>
                <a:tab pos="0" algn="l"/>
              </a:tabLst>
            </a:pPr>
            <a:r>
              <a:rPr lang="en-GB" sz="1400" b="0" strike="noStrike" spc="-1">
                <a:solidFill>
                  <a:schemeClr val="dk1"/>
                </a:solidFill>
                <a:latin typeface="Arial" panose="020B0604020202020204"/>
                <a:ea typeface="Arial" panose="020B0604020202020204"/>
              </a:rPr>
              <a:t>To ensure email safety, regularly update passwords and enable two-factor authentication. Be cautious with unsolicited emails, avoid clicking on suspicious links, and refrain from sharing sensitive information via email unless verified.</a:t>
            </a:r>
            <a:endParaRPr lang="en-US" sz="1400" b="0" strike="noStrike" spc="-1">
              <a:solidFill>
                <a:srgbClr val="000000"/>
              </a:solidFill>
              <a:latin typeface="OpenSymbol"/>
            </a:endParaRPr>
          </a:p>
        </p:txBody>
      </p:sp>
      <p:pic>
        <p:nvPicPr>
          <p:cNvPr id="2" name="Picture 1" descr="P17"/>
          <p:cNvPicPr>
            <a:picLocks noChangeAspect="1"/>
          </p:cNvPicPr>
          <p:nvPr/>
        </p:nvPicPr>
        <p:blipFill>
          <a:blip r:embed="rId1"/>
          <a:srcRect b="26500"/>
          <a:stretch>
            <a:fillRect/>
          </a:stretch>
        </p:blipFill>
        <p:spPr>
          <a:xfrm>
            <a:off x="251460" y="1559560"/>
            <a:ext cx="3429000" cy="252031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3" name="Google Shape;183;p30"/>
          <p:cNvPicPr/>
          <p:nvPr/>
        </p:nvPicPr>
        <p:blipFill>
          <a:blip r:embed="rId1"/>
          <a:srcRect t="12490" b="12490"/>
          <a:stretch>
            <a:fillRect/>
          </a:stretch>
        </p:blipFill>
        <p:spPr>
          <a:xfrm>
            <a:off x="5715720" y="0"/>
            <a:ext cx="3427920" cy="5143320"/>
          </a:xfrm>
          <a:prstGeom prst="rect">
            <a:avLst/>
          </a:prstGeom>
          <a:ln w="0">
            <a:noFill/>
          </a:ln>
        </p:spPr>
      </p:pic>
      <p:sp>
        <p:nvSpPr>
          <p:cNvPr id="114" name="PlaceHolder 1"/>
          <p:cNvSpPr>
            <a:spLocks noGrp="1"/>
          </p:cNvSpPr>
          <p:nvPr>
            <p:ph type="title"/>
          </p:nvPr>
        </p:nvSpPr>
        <p:spPr>
          <a:xfrm>
            <a:off x="457200" y="228600"/>
            <a:ext cx="5028840" cy="1990440"/>
          </a:xfrm>
          <a:prstGeom prst="rect">
            <a:avLst/>
          </a:prstGeom>
          <a:noFill/>
          <a:ln w="0">
            <a:noFill/>
          </a:ln>
        </p:spPr>
        <p:txBody>
          <a:bodyPr lIns="91440" tIns="91440" rIns="91440" bIns="91440" anchor="t">
            <a:normAutofit/>
          </a:bodyPr>
          <a:p>
            <a:pPr indent="0">
              <a:lnSpc>
                <a:spcPct val="100000"/>
              </a:lnSpc>
              <a:buNone/>
              <a:tabLst>
                <a:tab pos="0" algn="l"/>
              </a:tabLst>
            </a:pPr>
            <a:r>
              <a:rPr lang="en-GB" sz="2600" b="0" strike="noStrike" spc="-1">
                <a:solidFill>
                  <a:schemeClr val="dk1"/>
                </a:solidFill>
                <a:latin typeface="Radio Canada Big"/>
                <a:ea typeface="Radio Canada Big"/>
              </a:rPr>
              <a:t>Tips to verify website authenticity</a:t>
            </a:r>
            <a:endParaRPr lang="fr-FR" sz="2600" b="0" strike="noStrike" spc="-1">
              <a:solidFill>
                <a:schemeClr val="dk1"/>
              </a:solidFill>
              <a:latin typeface="Arial" panose="020B0604020202020204"/>
            </a:endParaRPr>
          </a:p>
        </p:txBody>
      </p:sp>
      <p:sp>
        <p:nvSpPr>
          <p:cNvPr id="115" name="PlaceHolder 2"/>
          <p:cNvSpPr>
            <a:spLocks noGrp="1"/>
          </p:cNvSpPr>
          <p:nvPr>
            <p:ph/>
          </p:nvPr>
        </p:nvSpPr>
        <p:spPr>
          <a:xfrm>
            <a:off x="1143000" y="2219400"/>
            <a:ext cx="4295520" cy="2723760"/>
          </a:xfrm>
          <a:prstGeom prst="rect">
            <a:avLst/>
          </a:prstGeom>
          <a:noFill/>
          <a:ln w="0">
            <a:noFill/>
          </a:ln>
        </p:spPr>
        <p:txBody>
          <a:bodyPr lIns="91440" tIns="91440" rIns="91440" bIns="91440" anchor="b">
            <a:normAutofit/>
          </a:bodyPr>
          <a:p>
            <a:pPr indent="0">
              <a:lnSpc>
                <a:spcPct val="100000"/>
              </a:lnSpc>
              <a:buNone/>
              <a:tabLst>
                <a:tab pos="0" algn="l"/>
              </a:tabLst>
            </a:pPr>
            <a:r>
              <a:rPr lang="en-GB" sz="1400" b="0" strike="noStrike" spc="-1">
                <a:solidFill>
                  <a:schemeClr val="dk1"/>
                </a:solidFill>
                <a:latin typeface="Arial" panose="020B0604020202020204"/>
                <a:ea typeface="Arial" panose="020B0604020202020204"/>
              </a:rPr>
              <a:t>Always check the URL and ensure it begins with 'https://' for secure sites. Look for contact information and verify through independent searches. Avoid entering personal information on unfamiliar websites.</a:t>
            </a:r>
            <a:endParaRPr lang="fr-FR" sz="14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28600"/>
            <a:ext cx="6933960" cy="1495080"/>
          </a:xfrm>
          <a:prstGeom prst="rect">
            <a:avLst/>
          </a:prstGeom>
          <a:noFill/>
          <a:ln w="0">
            <a:noFill/>
          </a:ln>
        </p:spPr>
        <p:txBody>
          <a:bodyPr lIns="91440" tIns="91440" rIns="91440" bIns="91440" anchor="t">
            <a:normAutofit/>
          </a:bodyPr>
          <a:p>
            <a:pPr indent="0">
              <a:lnSpc>
                <a:spcPct val="100000"/>
              </a:lnSpc>
              <a:buNone/>
              <a:tabLst>
                <a:tab pos="0" algn="l"/>
              </a:tabLst>
            </a:pPr>
            <a:r>
              <a:rPr lang="en-GB" sz="3500" b="0" strike="noStrike" spc="-1">
                <a:solidFill>
                  <a:schemeClr val="dk1"/>
                </a:solidFill>
                <a:latin typeface="Radio Canada Big"/>
                <a:ea typeface="Radio Canada Big"/>
              </a:rPr>
              <a:t>Using security tools and software</a:t>
            </a:r>
            <a:endParaRPr lang="fr-FR" sz="3500" b="0" strike="noStrike" spc="-1">
              <a:solidFill>
                <a:schemeClr val="dk1"/>
              </a:solidFill>
              <a:latin typeface="Arial" panose="020B0604020202020204"/>
            </a:endParaRPr>
          </a:p>
        </p:txBody>
      </p:sp>
      <p:sp>
        <p:nvSpPr>
          <p:cNvPr id="117" name="PlaceHolder 2"/>
          <p:cNvSpPr>
            <a:spLocks noGrp="1"/>
          </p:cNvSpPr>
          <p:nvPr>
            <p:ph type="subTitle"/>
          </p:nvPr>
        </p:nvSpPr>
        <p:spPr>
          <a:xfrm>
            <a:off x="3352680" y="1838160"/>
            <a:ext cx="5562360" cy="3076200"/>
          </a:xfrm>
          <a:prstGeom prst="rect">
            <a:avLst/>
          </a:prstGeom>
          <a:noFill/>
          <a:ln w="0">
            <a:noFill/>
          </a:ln>
        </p:spPr>
        <p:txBody>
          <a:bodyPr lIns="91440" tIns="91440" rIns="91440" bIns="91440" anchor="b">
            <a:normAutofit/>
          </a:bodyPr>
          <a:p>
            <a:pPr indent="0">
              <a:lnSpc>
                <a:spcPct val="100000"/>
              </a:lnSpc>
              <a:buNone/>
              <a:tabLst>
                <a:tab pos="0" algn="l"/>
              </a:tabLst>
            </a:pPr>
            <a:r>
              <a:rPr lang="en-GB" sz="1400" b="0" strike="noStrike" spc="-1">
                <a:solidFill>
                  <a:schemeClr val="dk1"/>
                </a:solidFill>
                <a:latin typeface="Arial" panose="020B0604020202020204"/>
                <a:ea typeface="Arial" panose="020B0604020202020204"/>
              </a:rPr>
              <a:t>Utilize reputable antivirus and anti-phishing software to enhance security. Regularly update these tools and keep operating systems current to protect against known vulnerabilities. Consider additional security measures like virtual private networks (VPNs) for secure browsing.</a:t>
            </a:r>
            <a:endParaRPr lang="en-US" sz="14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PlaceHolder 1"/>
          <p:cNvSpPr>
            <a:spLocks noGrp="1"/>
          </p:cNvSpPr>
          <p:nvPr>
            <p:ph type="title"/>
          </p:nvPr>
        </p:nvSpPr>
        <p:spPr>
          <a:xfrm>
            <a:off x="457200" y="228600"/>
            <a:ext cx="6933960" cy="1495080"/>
          </a:xfrm>
          <a:prstGeom prst="rect">
            <a:avLst/>
          </a:prstGeom>
          <a:noFill/>
          <a:ln w="0">
            <a:noFill/>
          </a:ln>
        </p:spPr>
        <p:txBody>
          <a:bodyPr lIns="91440" tIns="91440" rIns="91440" bIns="91440" anchor="t">
            <a:normAutofit/>
          </a:bodyPr>
          <a:p>
            <a:pPr indent="0">
              <a:lnSpc>
                <a:spcPct val="100000"/>
              </a:lnSpc>
              <a:buNone/>
              <a:tabLst>
                <a:tab pos="0" algn="l"/>
              </a:tabLst>
            </a:pPr>
            <a:r>
              <a:rPr lang="en-GB" sz="3500" b="0" strike="noStrike" spc="-1">
                <a:solidFill>
                  <a:schemeClr val="dk1"/>
                </a:solidFill>
                <a:latin typeface="Radio Canada Big"/>
                <a:ea typeface="Radio Canada Big"/>
              </a:rPr>
              <a:t>Conclusions</a:t>
            </a:r>
            <a:endParaRPr lang="fr-FR" sz="3500" b="0" strike="noStrike" spc="-1">
              <a:solidFill>
                <a:schemeClr val="dk1"/>
              </a:solidFill>
              <a:latin typeface="Arial" panose="020B0604020202020204"/>
            </a:endParaRPr>
          </a:p>
        </p:txBody>
      </p:sp>
      <p:sp>
        <p:nvSpPr>
          <p:cNvPr id="119" name="PlaceHolder 2"/>
          <p:cNvSpPr>
            <a:spLocks noGrp="1"/>
          </p:cNvSpPr>
          <p:nvPr>
            <p:ph type="subTitle"/>
          </p:nvPr>
        </p:nvSpPr>
        <p:spPr>
          <a:xfrm>
            <a:off x="51950" y="2053425"/>
            <a:ext cx="5562360" cy="3076200"/>
          </a:xfrm>
          <a:prstGeom prst="rect">
            <a:avLst/>
          </a:prstGeom>
          <a:noFill/>
          <a:ln w="0">
            <a:noFill/>
          </a:ln>
        </p:spPr>
        <p:txBody>
          <a:bodyPr lIns="91440" tIns="91440" rIns="91440" bIns="91440" anchor="b">
            <a:normAutofit/>
          </a:bodyPr>
          <a:p>
            <a:pPr indent="0">
              <a:lnSpc>
                <a:spcPct val="100000"/>
              </a:lnSpc>
              <a:buNone/>
              <a:tabLst>
                <a:tab pos="0" algn="l"/>
              </a:tabLst>
            </a:pPr>
            <a:r>
              <a:rPr lang="en-GB" sz="1400" b="0" strike="noStrike" spc="-1">
                <a:solidFill>
                  <a:schemeClr val="dk1"/>
                </a:solidFill>
                <a:latin typeface="Arial" panose="020B0604020202020204"/>
                <a:ea typeface="Arial" panose="020B0604020202020204"/>
              </a:rPr>
              <a:t>In conclusion, recognizing phishing attacks and understanding social engineering tactics are essential for personal and organizational safety. By implementing best practices and utilizing security tools, individuals can significantly reduce their risk of falling victim to these threats.</a:t>
            </a:r>
            <a:endParaRPr lang="en-US" sz="1400" b="0" strike="noStrike" spc="-1">
              <a:solidFill>
                <a:srgbClr val="000000"/>
              </a:solidFill>
              <a:latin typeface="OpenSymbol"/>
            </a:endParaRPr>
          </a:p>
        </p:txBody>
      </p:sp>
      <p:pic>
        <p:nvPicPr>
          <p:cNvPr id="110" name="Google Shape;170;p30"/>
          <p:cNvPicPr/>
          <p:nvPr/>
        </p:nvPicPr>
        <p:blipFill>
          <a:blip r:embed="rId1"/>
          <a:srcRect l="5561" r="5571"/>
          <a:stretch>
            <a:fillRect/>
          </a:stretch>
        </p:blipFill>
        <p:spPr>
          <a:xfrm>
            <a:off x="5715720" y="0"/>
            <a:ext cx="3427920" cy="514332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PlaceHolder 1"/>
          <p:cNvSpPr>
            <a:spLocks noGrp="1"/>
          </p:cNvSpPr>
          <p:nvPr>
            <p:ph type="title"/>
          </p:nvPr>
        </p:nvSpPr>
        <p:spPr>
          <a:xfrm>
            <a:off x="419040" y="133200"/>
            <a:ext cx="5086080" cy="1056960"/>
          </a:xfrm>
          <a:prstGeom prst="rect">
            <a:avLst/>
          </a:prstGeom>
          <a:noFill/>
          <a:ln w="0">
            <a:noFill/>
          </a:ln>
        </p:spPr>
        <p:txBody>
          <a:bodyPr lIns="91440" tIns="91440" rIns="91440" bIns="91440" anchor="b">
            <a:normAutofit/>
          </a:bodyPr>
          <a:p>
            <a:pPr indent="0">
              <a:lnSpc>
                <a:spcPct val="100000"/>
              </a:lnSpc>
              <a:buNone/>
              <a:tabLst>
                <a:tab pos="0" algn="l"/>
              </a:tabLst>
            </a:pPr>
            <a:r>
              <a:rPr lang="en-GB" sz="4000" b="0" strike="noStrike" spc="-1">
                <a:solidFill>
                  <a:schemeClr val="dk1"/>
                </a:solidFill>
                <a:latin typeface="Radio Canada Big"/>
                <a:ea typeface="Radio Canada Big"/>
              </a:rPr>
              <a:t>Thank you!</a:t>
            </a:r>
            <a:endParaRPr lang="fr-FR" sz="4000" b="0" strike="noStrike" spc="-1">
              <a:solidFill>
                <a:schemeClr val="dk1"/>
              </a:solidFill>
              <a:latin typeface="Arial" panose="020B0604020202020204"/>
            </a:endParaRPr>
          </a:p>
        </p:txBody>
      </p:sp>
      <p:sp>
        <p:nvSpPr>
          <p:cNvPr id="121" name="PlaceHolder 2"/>
          <p:cNvSpPr>
            <a:spLocks noGrp="1"/>
          </p:cNvSpPr>
          <p:nvPr>
            <p:ph type="subTitle"/>
          </p:nvPr>
        </p:nvSpPr>
        <p:spPr>
          <a:xfrm>
            <a:off x="504720" y="1152360"/>
            <a:ext cx="4447800" cy="1228320"/>
          </a:xfrm>
          <a:prstGeom prst="rect">
            <a:avLst/>
          </a:prstGeom>
          <a:noFill/>
          <a:ln w="0">
            <a:noFill/>
          </a:ln>
        </p:spPr>
        <p:txBody>
          <a:bodyPr lIns="91440" tIns="91440" rIns="91440" bIns="91440" anchor="t">
            <a:normAutofit/>
          </a:bodyPr>
          <a:p>
            <a:pPr indent="0">
              <a:lnSpc>
                <a:spcPct val="100000"/>
              </a:lnSpc>
              <a:buNone/>
              <a:tabLst>
                <a:tab pos="0" algn="l"/>
              </a:tabLst>
            </a:pPr>
            <a:r>
              <a:rPr lang="en-US" sz="1200" b="1" strike="noStrike" spc="-1">
                <a:solidFill>
                  <a:srgbClr val="000000"/>
                </a:solidFill>
                <a:latin typeface="OpenSymbol"/>
              </a:rPr>
              <a:t>I want to express my gratitude for your time and active involvement in todays presentation program focusing on phishing awareness program. </a:t>
            </a:r>
            <a:endParaRPr lang="en-US" sz="1200" b="1" strike="noStrike" spc="-1">
              <a:solidFill>
                <a:srgbClr val="000000"/>
              </a:solidFill>
              <a:latin typeface="OpenSymbol"/>
            </a:endParaRPr>
          </a:p>
        </p:txBody>
      </p:sp>
      <p:sp>
        <p:nvSpPr>
          <p:cNvPr id="2" name="Text Box 1"/>
          <p:cNvSpPr txBox="1"/>
          <p:nvPr/>
        </p:nvSpPr>
        <p:spPr>
          <a:xfrm>
            <a:off x="1632585" y="3856990"/>
            <a:ext cx="3048000" cy="645160"/>
          </a:xfrm>
          <a:prstGeom prst="rect">
            <a:avLst/>
          </a:prstGeom>
          <a:noFill/>
        </p:spPr>
        <p:txBody>
          <a:bodyPr wrap="square" rtlCol="0">
            <a:spAutoFit/>
          </a:bodyPr>
          <a:p>
            <a:r>
              <a:rPr lang="en-US"/>
              <a:t>Happy Learning !!!!!</a:t>
            </a:r>
            <a:endParaRPr lang="en-US"/>
          </a:p>
          <a:p>
            <a:r>
              <a:rPr lang="en-US"/>
              <a:t>Dada Muhammed Thaoban</a:t>
            </a:r>
            <a:endParaRPr lang="en-US"/>
          </a:p>
        </p:txBody>
      </p:sp>
    </p:spTree>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2" name="Google Shape;183;p30"/>
          <p:cNvPicPr/>
          <p:nvPr/>
        </p:nvPicPr>
        <p:blipFill>
          <a:blip r:embed="rId1"/>
          <a:srcRect t="12490" b="12490"/>
          <a:stretch>
            <a:fillRect/>
          </a:stretch>
        </p:blipFill>
        <p:spPr>
          <a:xfrm>
            <a:off x="5715720" y="0"/>
            <a:ext cx="3427920" cy="5143320"/>
          </a:xfrm>
          <a:prstGeom prst="rect">
            <a:avLst/>
          </a:prstGeom>
          <a:ln w="0">
            <a:noFill/>
          </a:ln>
        </p:spPr>
      </p:pic>
      <p:sp>
        <p:nvSpPr>
          <p:cNvPr id="83" name="PlaceHolder 1"/>
          <p:cNvSpPr>
            <a:spLocks noGrp="1"/>
          </p:cNvSpPr>
          <p:nvPr>
            <p:ph type="title"/>
          </p:nvPr>
        </p:nvSpPr>
        <p:spPr>
          <a:xfrm>
            <a:off x="457200" y="228600"/>
            <a:ext cx="5028840" cy="1990440"/>
          </a:xfrm>
          <a:prstGeom prst="rect">
            <a:avLst/>
          </a:prstGeom>
          <a:noFill/>
          <a:ln w="0">
            <a:noFill/>
          </a:ln>
        </p:spPr>
        <p:txBody>
          <a:bodyPr lIns="91440" tIns="91440" rIns="91440" bIns="91440" anchor="t">
            <a:normAutofit/>
          </a:bodyPr>
          <a:p>
            <a:pPr indent="0">
              <a:lnSpc>
                <a:spcPct val="100000"/>
              </a:lnSpc>
              <a:buNone/>
              <a:tabLst>
                <a:tab pos="0" algn="l"/>
              </a:tabLst>
            </a:pPr>
            <a:r>
              <a:rPr lang="en-GB" sz="2600" b="0" strike="noStrike" spc="-1">
                <a:solidFill>
                  <a:schemeClr val="dk1"/>
                </a:solidFill>
                <a:latin typeface="Radio Canada Big"/>
                <a:ea typeface="Radio Canada Big"/>
              </a:rPr>
              <a:t>Introduction</a:t>
            </a:r>
            <a:endParaRPr lang="fr-FR" sz="2600" b="0" strike="noStrike" spc="-1">
              <a:solidFill>
                <a:schemeClr val="dk1"/>
              </a:solidFill>
              <a:latin typeface="Arial" panose="020B0604020202020204"/>
            </a:endParaRPr>
          </a:p>
        </p:txBody>
      </p:sp>
      <p:sp>
        <p:nvSpPr>
          <p:cNvPr id="84" name="PlaceHolder 2"/>
          <p:cNvSpPr>
            <a:spLocks noGrp="1"/>
          </p:cNvSpPr>
          <p:nvPr>
            <p:ph/>
          </p:nvPr>
        </p:nvSpPr>
        <p:spPr>
          <a:xfrm>
            <a:off x="1143000" y="2219400"/>
            <a:ext cx="4295520" cy="2723760"/>
          </a:xfrm>
          <a:prstGeom prst="rect">
            <a:avLst/>
          </a:prstGeom>
          <a:noFill/>
          <a:ln w="0">
            <a:noFill/>
          </a:ln>
        </p:spPr>
        <p:txBody>
          <a:bodyPr lIns="91440" tIns="91440" rIns="91440" bIns="91440" anchor="b">
            <a:normAutofit/>
          </a:bodyPr>
          <a:p>
            <a:pPr indent="0">
              <a:lnSpc>
                <a:spcPct val="100000"/>
              </a:lnSpc>
              <a:buNone/>
              <a:tabLst>
                <a:tab pos="0" algn="l"/>
              </a:tabLst>
            </a:pPr>
            <a:r>
              <a:rPr lang="en-GB" sz="1400" b="0" strike="noStrike" spc="-1">
                <a:solidFill>
                  <a:schemeClr val="dk1"/>
                </a:solidFill>
                <a:latin typeface="Arial" panose="020B0604020202020204"/>
                <a:ea typeface="Arial" panose="020B0604020202020204"/>
              </a:rPr>
              <a:t>This presentation aims to enhance awareness of phishing attacks, teaching participants how to recognize threats in emails and websites. We will explore various social engineering tactics used by attackers, provide best practices for protecting personal and organizational information, and engage with real-world examples.</a:t>
            </a:r>
            <a:endParaRPr lang="fr-FR" sz="14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PlaceHolder 1"/>
          <p:cNvSpPr>
            <a:spLocks noGrp="1"/>
          </p:cNvSpPr>
          <p:nvPr>
            <p:ph type="subTitle"/>
          </p:nvPr>
        </p:nvSpPr>
        <p:spPr>
          <a:xfrm>
            <a:off x="228600" y="3610080"/>
            <a:ext cx="2123640" cy="571320"/>
          </a:xfrm>
          <a:prstGeom prst="rect">
            <a:avLst/>
          </a:prstGeom>
          <a:noFill/>
          <a:ln w="0">
            <a:noFill/>
          </a:ln>
        </p:spPr>
        <p:txBody>
          <a:bodyPr lIns="91440" tIns="91440" rIns="91440" bIns="91440" anchor="b">
            <a:normAutofit/>
          </a:bodyPr>
          <a:p>
            <a:pPr algn="ctr"/>
            <a:endParaRPr lang="en-US" sz="1400" b="0" strike="noStrike" spc="-1">
              <a:solidFill>
                <a:schemeClr val="dk1"/>
              </a:solidFill>
              <a:latin typeface="Arial" panose="020B0604020202020204"/>
              <a:ea typeface="Arial" panose="020B0604020202020204"/>
            </a:endParaRPr>
          </a:p>
        </p:txBody>
      </p:sp>
      <p:sp>
        <p:nvSpPr>
          <p:cNvPr id="86" name="PlaceHolder 2"/>
          <p:cNvSpPr>
            <a:spLocks noGrp="1"/>
          </p:cNvSpPr>
          <p:nvPr>
            <p:ph type="title"/>
          </p:nvPr>
        </p:nvSpPr>
        <p:spPr>
          <a:xfrm>
            <a:off x="2990880" y="3295800"/>
            <a:ext cx="3466800" cy="1723680"/>
          </a:xfrm>
          <a:prstGeom prst="rect">
            <a:avLst/>
          </a:prstGeom>
          <a:noFill/>
          <a:ln w="0">
            <a:noFill/>
          </a:ln>
        </p:spPr>
        <p:txBody>
          <a:bodyPr lIns="91440" tIns="91440" rIns="91440" bIns="91440" anchor="ctr">
            <a:normAutofit/>
          </a:bodyPr>
          <a:p>
            <a:pPr indent="0" algn="r">
              <a:lnSpc>
                <a:spcPct val="100000"/>
              </a:lnSpc>
              <a:buNone/>
              <a:tabLst>
                <a:tab pos="0" algn="l"/>
              </a:tabLst>
            </a:pPr>
            <a:r>
              <a:rPr lang="en-GB" sz="4000" b="0" strike="noStrike" spc="-1">
                <a:solidFill>
                  <a:schemeClr val="dk1"/>
                </a:solidFill>
                <a:latin typeface="Radio Canada Big"/>
                <a:ea typeface="Radio Canada Big"/>
              </a:rPr>
              <a:t>Phishing Recognition</a:t>
            </a:r>
            <a:endParaRPr lang="fr-FR" sz="4000" b="0" strike="noStrike" spc="-1">
              <a:solidFill>
                <a:schemeClr val="dk1"/>
              </a:solidFill>
              <a:latin typeface="Arial" panose="020B0604020202020204"/>
            </a:endParaRPr>
          </a:p>
        </p:txBody>
      </p:sp>
      <p:sp>
        <p:nvSpPr>
          <p:cNvPr id="87" name="PlaceHolder 3"/>
          <p:cNvSpPr>
            <a:spLocks noGrp="1"/>
          </p:cNvSpPr>
          <p:nvPr>
            <p:ph type="title"/>
          </p:nvPr>
        </p:nvSpPr>
        <p:spPr>
          <a:xfrm>
            <a:off x="228600" y="38160"/>
            <a:ext cx="2228400" cy="1266480"/>
          </a:xfrm>
          <a:prstGeom prst="rect">
            <a:avLst/>
          </a:prstGeom>
          <a:noFill/>
          <a:ln w="0">
            <a:noFill/>
          </a:ln>
        </p:spPr>
        <p:txBody>
          <a:bodyPr lIns="91440" tIns="91440" rIns="91440" bIns="91440" anchor="ctr">
            <a:normAutofit/>
          </a:bodyPr>
          <a:p>
            <a:pPr indent="0" algn="ctr">
              <a:lnSpc>
                <a:spcPct val="100000"/>
              </a:lnSpc>
              <a:buNone/>
              <a:tabLst>
                <a:tab pos="0" algn="l"/>
              </a:tabLst>
            </a:pPr>
            <a:r>
              <a:rPr lang="en-GB" sz="6000" b="0" strike="noStrike" spc="-1">
                <a:solidFill>
                  <a:schemeClr val="dk1"/>
                </a:solidFill>
                <a:latin typeface="Radio Canada Big"/>
                <a:ea typeface="Radio Canada Big"/>
              </a:rPr>
              <a:t>01</a:t>
            </a:r>
            <a:endParaRPr lang="fr-FR" sz="6000" b="0" strike="noStrike" spc="-1">
              <a:solidFill>
                <a:schemeClr val="dk1"/>
              </a:solidFill>
              <a:latin typeface="Arial" panose="020B0604020202020204"/>
            </a:endParaRPr>
          </a:p>
        </p:txBody>
      </p:sp>
      <p:pic>
        <p:nvPicPr>
          <p:cNvPr id="88" name="Google Shape;193;p31"/>
          <p:cNvPicPr/>
          <p:nvPr/>
        </p:nvPicPr>
        <p:blipFill>
          <a:blip r:embed="rId1"/>
          <a:srcRect l="7352" r="7361" b="3615"/>
          <a:stretch>
            <a:fillRect/>
          </a:stretch>
        </p:blipFill>
        <p:spPr>
          <a:xfrm>
            <a:off x="6628320" y="261720"/>
            <a:ext cx="2286720" cy="461052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28600"/>
            <a:ext cx="6933960" cy="1495080"/>
          </a:xfrm>
          <a:prstGeom prst="rect">
            <a:avLst/>
          </a:prstGeom>
          <a:noFill/>
          <a:ln w="0">
            <a:noFill/>
          </a:ln>
        </p:spPr>
        <p:txBody>
          <a:bodyPr lIns="91440" tIns="91440" rIns="91440" bIns="91440" anchor="t">
            <a:normAutofit/>
          </a:bodyPr>
          <a:p>
            <a:pPr indent="0">
              <a:lnSpc>
                <a:spcPct val="100000"/>
              </a:lnSpc>
              <a:buNone/>
              <a:tabLst>
                <a:tab pos="0" algn="l"/>
              </a:tabLst>
            </a:pPr>
            <a:r>
              <a:rPr lang="en-GB" sz="3500" b="0" strike="noStrike" spc="-1">
                <a:solidFill>
                  <a:schemeClr val="dk1"/>
                </a:solidFill>
                <a:latin typeface="Radio Canada Big"/>
                <a:ea typeface="Radio Canada Big"/>
              </a:rPr>
              <a:t>Identifying phishing emails</a:t>
            </a:r>
            <a:endParaRPr lang="fr-FR" sz="3500" b="0" strike="noStrike" spc="-1">
              <a:solidFill>
                <a:schemeClr val="dk1"/>
              </a:solidFill>
              <a:latin typeface="Arial" panose="020B0604020202020204"/>
            </a:endParaRPr>
          </a:p>
        </p:txBody>
      </p:sp>
      <p:pic>
        <p:nvPicPr>
          <p:cNvPr id="5" name="Picture 4" descr="P15"/>
          <p:cNvPicPr>
            <a:picLocks noChangeAspect="1"/>
          </p:cNvPicPr>
          <p:nvPr/>
        </p:nvPicPr>
        <p:blipFill>
          <a:blip r:embed="rId1">
            <a:lum contrast="-6000"/>
          </a:blip>
          <a:stretch>
            <a:fillRect/>
          </a:stretch>
        </p:blipFill>
        <p:spPr>
          <a:xfrm>
            <a:off x="-270510" y="986155"/>
            <a:ext cx="4316095" cy="3543300"/>
          </a:xfrm>
          <a:prstGeom prst="rect">
            <a:avLst/>
          </a:prstGeom>
        </p:spPr>
      </p:pic>
      <p:sp>
        <p:nvSpPr>
          <p:cNvPr id="90" name="PlaceHolder 2"/>
          <p:cNvSpPr>
            <a:spLocks noGrp="1"/>
          </p:cNvSpPr>
          <p:nvPr>
            <p:ph type="subTitle"/>
          </p:nvPr>
        </p:nvSpPr>
        <p:spPr>
          <a:xfrm>
            <a:off x="3352680" y="1838160"/>
            <a:ext cx="5562360" cy="3076200"/>
          </a:xfrm>
          <a:prstGeom prst="rect">
            <a:avLst/>
          </a:prstGeom>
          <a:noFill/>
          <a:ln w="0">
            <a:noFill/>
          </a:ln>
        </p:spPr>
        <p:txBody>
          <a:bodyPr lIns="91440" tIns="91440" rIns="91440" bIns="91440" anchor="b">
            <a:normAutofit/>
          </a:bodyPr>
          <a:p>
            <a:pPr indent="0">
              <a:lnSpc>
                <a:spcPct val="100000"/>
              </a:lnSpc>
              <a:buNone/>
              <a:tabLst>
                <a:tab pos="0" algn="l"/>
              </a:tabLst>
            </a:pPr>
            <a:r>
              <a:rPr lang="en-GB" sz="1400" b="0" strike="noStrike" spc="-1">
                <a:solidFill>
                  <a:schemeClr val="dk1"/>
                </a:solidFill>
                <a:latin typeface="Arial" panose="020B0604020202020204"/>
                <a:ea typeface="Arial" panose="020B0604020202020204"/>
              </a:rPr>
              <a:t>Phishing emails often appear legitimate but may contain various indicators of deception. Look for mismatched sender addresses, poor grammar, generic greetings, and urgent requests for personal information. Always verify before engaging with unexpected messages.</a:t>
            </a:r>
            <a:endParaRPr lang="en-US" sz="1400" b="0" strike="noStrike" spc="-1">
              <a:solidFill>
                <a:srgbClr val="000000"/>
              </a:solidFill>
              <a:latin typeface="OpenSymbol"/>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28600"/>
            <a:ext cx="6933960" cy="1495080"/>
          </a:xfrm>
          <a:prstGeom prst="rect">
            <a:avLst/>
          </a:prstGeom>
          <a:noFill/>
          <a:ln w="0">
            <a:noFill/>
          </a:ln>
        </p:spPr>
        <p:txBody>
          <a:bodyPr lIns="91440" tIns="91440" rIns="91440" bIns="91440" anchor="t">
            <a:normAutofit/>
          </a:bodyPr>
          <a:p>
            <a:pPr indent="0">
              <a:lnSpc>
                <a:spcPct val="100000"/>
              </a:lnSpc>
              <a:buNone/>
              <a:tabLst>
                <a:tab pos="0" algn="l"/>
              </a:tabLst>
            </a:pPr>
            <a:r>
              <a:rPr lang="en-GB" sz="3500" b="0" strike="noStrike" spc="-1">
                <a:solidFill>
                  <a:schemeClr val="dk1"/>
                </a:solidFill>
                <a:latin typeface="Radio Canada Big"/>
                <a:ea typeface="Radio Canada Big"/>
              </a:rPr>
              <a:t>Spotting fake websites</a:t>
            </a:r>
            <a:endParaRPr lang="fr-FR" sz="3500" b="0" strike="noStrike" spc="-1">
              <a:solidFill>
                <a:schemeClr val="dk1"/>
              </a:solidFill>
              <a:latin typeface="Arial" panose="020B0604020202020204"/>
            </a:endParaRPr>
          </a:p>
        </p:txBody>
      </p:sp>
      <p:sp>
        <p:nvSpPr>
          <p:cNvPr id="92" name="PlaceHolder 2"/>
          <p:cNvSpPr>
            <a:spLocks noGrp="1"/>
          </p:cNvSpPr>
          <p:nvPr>
            <p:ph type="subTitle"/>
          </p:nvPr>
        </p:nvSpPr>
        <p:spPr>
          <a:xfrm>
            <a:off x="3352680" y="1838160"/>
            <a:ext cx="5562360" cy="3076200"/>
          </a:xfrm>
          <a:prstGeom prst="rect">
            <a:avLst/>
          </a:prstGeom>
          <a:noFill/>
          <a:ln w="0">
            <a:noFill/>
          </a:ln>
        </p:spPr>
        <p:txBody>
          <a:bodyPr lIns="91440" tIns="91440" rIns="91440" bIns="91440" anchor="b">
            <a:normAutofit/>
          </a:bodyPr>
          <a:p>
            <a:pPr indent="0">
              <a:lnSpc>
                <a:spcPct val="100000"/>
              </a:lnSpc>
              <a:buNone/>
              <a:tabLst>
                <a:tab pos="0" algn="l"/>
              </a:tabLst>
            </a:pPr>
            <a:r>
              <a:rPr lang="en-GB" sz="1400" b="0" strike="noStrike" spc="-1">
                <a:solidFill>
                  <a:schemeClr val="dk1"/>
                </a:solidFill>
                <a:latin typeface="Arial" panose="020B0604020202020204"/>
                <a:ea typeface="Arial" panose="020B0604020202020204"/>
              </a:rPr>
              <a:t>Fake websites often mimic legitimate ones to steal information. Check the URL for misspellings, ensure it uses HTTPS, and avoid clicking links from unknown sources. Use search engines to verify the authenticity of the sites before entering sensitive data.</a:t>
            </a:r>
            <a:endParaRPr lang="en-US" sz="1400" b="0" strike="noStrike" spc="-1">
              <a:solidFill>
                <a:srgbClr val="000000"/>
              </a:solidFill>
              <a:latin typeface="OpenSymbol"/>
            </a:endParaRPr>
          </a:p>
        </p:txBody>
      </p:sp>
      <p:pic>
        <p:nvPicPr>
          <p:cNvPr id="3" name="Picture 2" descr="P12"/>
          <p:cNvPicPr>
            <a:picLocks noChangeAspect="1"/>
          </p:cNvPicPr>
          <p:nvPr/>
        </p:nvPicPr>
        <p:blipFill>
          <a:blip r:embed="rId1"/>
          <a:stretch>
            <a:fillRect/>
          </a:stretch>
        </p:blipFill>
        <p:spPr>
          <a:xfrm>
            <a:off x="107315" y="1131570"/>
            <a:ext cx="3429000" cy="3429000"/>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3" name="Google Shape;183;p30"/>
          <p:cNvPicPr/>
          <p:nvPr/>
        </p:nvPicPr>
        <p:blipFill>
          <a:blip r:embed="rId1"/>
          <a:srcRect t="12490" b="12490"/>
          <a:stretch>
            <a:fillRect/>
          </a:stretch>
        </p:blipFill>
        <p:spPr>
          <a:xfrm>
            <a:off x="5715720" y="0"/>
            <a:ext cx="3427920" cy="5143320"/>
          </a:xfrm>
          <a:prstGeom prst="rect">
            <a:avLst/>
          </a:prstGeom>
          <a:ln w="0">
            <a:noFill/>
          </a:ln>
        </p:spPr>
      </p:pic>
      <p:sp>
        <p:nvSpPr>
          <p:cNvPr id="94" name="PlaceHolder 1"/>
          <p:cNvSpPr>
            <a:spLocks noGrp="1"/>
          </p:cNvSpPr>
          <p:nvPr>
            <p:ph type="title"/>
          </p:nvPr>
        </p:nvSpPr>
        <p:spPr>
          <a:xfrm>
            <a:off x="457200" y="228600"/>
            <a:ext cx="5028840" cy="1990440"/>
          </a:xfrm>
          <a:prstGeom prst="rect">
            <a:avLst/>
          </a:prstGeom>
          <a:noFill/>
          <a:ln w="0">
            <a:noFill/>
          </a:ln>
        </p:spPr>
        <p:txBody>
          <a:bodyPr lIns="91440" tIns="91440" rIns="91440" bIns="91440" anchor="t">
            <a:normAutofit/>
          </a:bodyPr>
          <a:p>
            <a:pPr indent="0">
              <a:lnSpc>
                <a:spcPct val="100000"/>
              </a:lnSpc>
              <a:buNone/>
              <a:tabLst>
                <a:tab pos="0" algn="l"/>
              </a:tabLst>
            </a:pPr>
            <a:r>
              <a:rPr lang="en-GB" sz="2600" b="0" strike="noStrike" spc="-1">
                <a:solidFill>
                  <a:schemeClr val="dk1"/>
                </a:solidFill>
                <a:latin typeface="Radio Canada Big"/>
                <a:ea typeface="Radio Canada Big"/>
              </a:rPr>
              <a:t>Red flags in communication</a:t>
            </a:r>
            <a:endParaRPr lang="fr-FR" sz="2600" b="0" strike="noStrike" spc="-1">
              <a:solidFill>
                <a:schemeClr val="dk1"/>
              </a:solidFill>
              <a:latin typeface="Arial" panose="020B0604020202020204"/>
            </a:endParaRPr>
          </a:p>
        </p:txBody>
      </p:sp>
      <p:sp>
        <p:nvSpPr>
          <p:cNvPr id="95" name="PlaceHolder 2"/>
          <p:cNvSpPr>
            <a:spLocks noGrp="1"/>
          </p:cNvSpPr>
          <p:nvPr>
            <p:ph/>
          </p:nvPr>
        </p:nvSpPr>
        <p:spPr>
          <a:xfrm>
            <a:off x="1143000" y="2219400"/>
            <a:ext cx="4295520" cy="2723760"/>
          </a:xfrm>
          <a:prstGeom prst="rect">
            <a:avLst/>
          </a:prstGeom>
          <a:noFill/>
          <a:ln w="0">
            <a:noFill/>
          </a:ln>
        </p:spPr>
        <p:txBody>
          <a:bodyPr lIns="91440" tIns="91440" rIns="91440" bIns="91440" anchor="b">
            <a:normAutofit/>
          </a:bodyPr>
          <a:p>
            <a:pPr indent="0">
              <a:lnSpc>
                <a:spcPct val="100000"/>
              </a:lnSpc>
              <a:buNone/>
              <a:tabLst>
                <a:tab pos="0" algn="l"/>
              </a:tabLst>
            </a:pPr>
            <a:r>
              <a:rPr lang="en-GB" sz="1400" b="0" strike="noStrike" spc="-1">
                <a:solidFill>
                  <a:schemeClr val="dk1"/>
                </a:solidFill>
                <a:latin typeface="Arial" panose="020B0604020202020204"/>
                <a:ea typeface="Arial" panose="020B0604020202020204"/>
              </a:rPr>
              <a:t>Be aware of red flags that suggest a communication may be phishing. Look for unfamiliar sender domains, attachments from unknown sources, and messages conveying urgency or fear to compel action. Always verify any suspicious requests.</a:t>
            </a:r>
            <a:endParaRPr lang="fr-FR" sz="14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PlaceHolder 1"/>
          <p:cNvSpPr>
            <a:spLocks noGrp="1"/>
          </p:cNvSpPr>
          <p:nvPr>
            <p:ph type="subTitle"/>
          </p:nvPr>
        </p:nvSpPr>
        <p:spPr>
          <a:xfrm>
            <a:off x="228600" y="3610080"/>
            <a:ext cx="2123640" cy="571320"/>
          </a:xfrm>
          <a:prstGeom prst="rect">
            <a:avLst/>
          </a:prstGeom>
          <a:noFill/>
          <a:ln w="0">
            <a:noFill/>
          </a:ln>
        </p:spPr>
        <p:txBody>
          <a:bodyPr lIns="91440" tIns="91440" rIns="91440" bIns="91440" anchor="b">
            <a:normAutofit/>
          </a:bodyPr>
          <a:p>
            <a:pPr algn="ctr"/>
            <a:endParaRPr lang="en-US" sz="1400" b="0" strike="noStrike" spc="-1">
              <a:solidFill>
                <a:schemeClr val="dk1"/>
              </a:solidFill>
              <a:latin typeface="Arial" panose="020B0604020202020204"/>
              <a:ea typeface="Arial" panose="020B0604020202020204"/>
            </a:endParaRPr>
          </a:p>
        </p:txBody>
      </p:sp>
      <p:sp>
        <p:nvSpPr>
          <p:cNvPr id="97" name="PlaceHolder 2"/>
          <p:cNvSpPr>
            <a:spLocks noGrp="1"/>
          </p:cNvSpPr>
          <p:nvPr>
            <p:ph type="title"/>
          </p:nvPr>
        </p:nvSpPr>
        <p:spPr>
          <a:xfrm>
            <a:off x="2990880" y="3295800"/>
            <a:ext cx="3466800" cy="1723680"/>
          </a:xfrm>
          <a:prstGeom prst="rect">
            <a:avLst/>
          </a:prstGeom>
          <a:noFill/>
          <a:ln w="0">
            <a:noFill/>
          </a:ln>
        </p:spPr>
        <p:txBody>
          <a:bodyPr lIns="91440" tIns="91440" rIns="91440" bIns="91440" anchor="ctr">
            <a:normAutofit fontScale="96507" lnSpcReduction="20000"/>
          </a:bodyPr>
          <a:p>
            <a:pPr indent="0" algn="r">
              <a:lnSpc>
                <a:spcPct val="100000"/>
              </a:lnSpc>
              <a:buNone/>
              <a:tabLst>
                <a:tab pos="0" algn="l"/>
              </a:tabLst>
            </a:pPr>
            <a:r>
              <a:rPr lang="en-GB" sz="4000" b="0" strike="noStrike" spc="-1">
                <a:solidFill>
                  <a:schemeClr val="dk1"/>
                </a:solidFill>
                <a:latin typeface="Radio Canada Big"/>
                <a:ea typeface="Radio Canada Big"/>
              </a:rPr>
              <a:t>Social Engineering Tactics</a:t>
            </a:r>
            <a:endParaRPr lang="fr-FR" sz="4000" b="0" strike="noStrike" spc="-1">
              <a:solidFill>
                <a:schemeClr val="dk1"/>
              </a:solidFill>
              <a:latin typeface="Arial" panose="020B0604020202020204"/>
            </a:endParaRPr>
          </a:p>
        </p:txBody>
      </p:sp>
      <p:sp>
        <p:nvSpPr>
          <p:cNvPr id="98" name="PlaceHolder 3"/>
          <p:cNvSpPr>
            <a:spLocks noGrp="1"/>
          </p:cNvSpPr>
          <p:nvPr>
            <p:ph type="title"/>
          </p:nvPr>
        </p:nvSpPr>
        <p:spPr>
          <a:xfrm>
            <a:off x="228600" y="38160"/>
            <a:ext cx="2228400" cy="1266480"/>
          </a:xfrm>
          <a:prstGeom prst="rect">
            <a:avLst/>
          </a:prstGeom>
          <a:noFill/>
          <a:ln w="0">
            <a:noFill/>
          </a:ln>
        </p:spPr>
        <p:txBody>
          <a:bodyPr lIns="91440" tIns="91440" rIns="91440" bIns="91440" anchor="ctr">
            <a:normAutofit/>
          </a:bodyPr>
          <a:p>
            <a:pPr indent="0" algn="ctr">
              <a:lnSpc>
                <a:spcPct val="100000"/>
              </a:lnSpc>
              <a:buNone/>
              <a:tabLst>
                <a:tab pos="0" algn="l"/>
              </a:tabLst>
            </a:pPr>
            <a:r>
              <a:rPr lang="en-GB" sz="6000" b="0" strike="noStrike" spc="-1">
                <a:solidFill>
                  <a:schemeClr val="dk1"/>
                </a:solidFill>
                <a:latin typeface="Radio Canada Big"/>
                <a:ea typeface="Radio Canada Big"/>
              </a:rPr>
              <a:t>02</a:t>
            </a:r>
            <a:endParaRPr lang="fr-FR" sz="6000" b="0" strike="noStrike" spc="-1">
              <a:solidFill>
                <a:schemeClr val="dk1"/>
              </a:solidFill>
              <a:latin typeface="Arial" panose="020B0604020202020204"/>
            </a:endParaRPr>
          </a:p>
        </p:txBody>
      </p:sp>
      <p:pic>
        <p:nvPicPr>
          <p:cNvPr id="99" name="Google Shape;193;p31"/>
          <p:cNvPicPr/>
          <p:nvPr/>
        </p:nvPicPr>
        <p:blipFill>
          <a:blip r:embed="rId1"/>
          <a:srcRect l="7352" r="7361" b="3615"/>
          <a:stretch>
            <a:fillRect/>
          </a:stretch>
        </p:blipFill>
        <p:spPr>
          <a:xfrm>
            <a:off x="6628320" y="261720"/>
            <a:ext cx="2286720" cy="4610520"/>
          </a:xfrm>
          <a:prstGeom prst="rect">
            <a:avLst/>
          </a:prstGeom>
          <a:ln w="0">
            <a:noFill/>
          </a:ln>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0" name="Google Shape;183;p30"/>
          <p:cNvPicPr/>
          <p:nvPr/>
        </p:nvPicPr>
        <p:blipFill>
          <a:blip r:embed="rId1"/>
          <a:srcRect t="12490" b="12490"/>
          <a:stretch>
            <a:fillRect/>
          </a:stretch>
        </p:blipFill>
        <p:spPr>
          <a:xfrm>
            <a:off x="5715720" y="0"/>
            <a:ext cx="3427920" cy="5143320"/>
          </a:xfrm>
          <a:prstGeom prst="rect">
            <a:avLst/>
          </a:prstGeom>
          <a:ln w="0">
            <a:noFill/>
          </a:ln>
        </p:spPr>
      </p:pic>
      <p:sp>
        <p:nvSpPr>
          <p:cNvPr id="101" name="PlaceHolder 1"/>
          <p:cNvSpPr>
            <a:spLocks noGrp="1"/>
          </p:cNvSpPr>
          <p:nvPr>
            <p:ph type="title"/>
          </p:nvPr>
        </p:nvSpPr>
        <p:spPr>
          <a:xfrm>
            <a:off x="457200" y="228600"/>
            <a:ext cx="5028840" cy="1990440"/>
          </a:xfrm>
          <a:prstGeom prst="rect">
            <a:avLst/>
          </a:prstGeom>
          <a:noFill/>
          <a:ln w="0">
            <a:noFill/>
          </a:ln>
        </p:spPr>
        <p:txBody>
          <a:bodyPr lIns="91440" tIns="91440" rIns="91440" bIns="91440" anchor="t">
            <a:normAutofit/>
          </a:bodyPr>
          <a:p>
            <a:pPr indent="0">
              <a:lnSpc>
                <a:spcPct val="100000"/>
              </a:lnSpc>
              <a:buNone/>
              <a:tabLst>
                <a:tab pos="0" algn="l"/>
              </a:tabLst>
            </a:pPr>
            <a:r>
              <a:rPr lang="en-GB" sz="2600" b="0" strike="noStrike" spc="-1">
                <a:solidFill>
                  <a:schemeClr val="dk1"/>
                </a:solidFill>
                <a:latin typeface="Radio Canada Big"/>
                <a:ea typeface="Radio Canada Big"/>
              </a:rPr>
              <a:t>Common tactics used by attackers</a:t>
            </a:r>
            <a:endParaRPr lang="fr-FR" sz="2600" b="0" strike="noStrike" spc="-1">
              <a:solidFill>
                <a:schemeClr val="dk1"/>
              </a:solidFill>
              <a:latin typeface="Arial" panose="020B0604020202020204"/>
            </a:endParaRPr>
          </a:p>
        </p:txBody>
      </p:sp>
      <p:sp>
        <p:nvSpPr>
          <p:cNvPr id="102" name="PlaceHolder 2"/>
          <p:cNvSpPr>
            <a:spLocks noGrp="1"/>
          </p:cNvSpPr>
          <p:nvPr>
            <p:ph/>
          </p:nvPr>
        </p:nvSpPr>
        <p:spPr>
          <a:xfrm>
            <a:off x="1143000" y="2219400"/>
            <a:ext cx="4295520" cy="2723760"/>
          </a:xfrm>
          <a:prstGeom prst="rect">
            <a:avLst/>
          </a:prstGeom>
          <a:noFill/>
          <a:ln w="0">
            <a:noFill/>
          </a:ln>
        </p:spPr>
        <p:txBody>
          <a:bodyPr lIns="91440" tIns="91440" rIns="91440" bIns="91440" anchor="b">
            <a:normAutofit/>
          </a:bodyPr>
          <a:p>
            <a:pPr indent="0">
              <a:lnSpc>
                <a:spcPct val="100000"/>
              </a:lnSpc>
              <a:buNone/>
              <a:tabLst>
                <a:tab pos="0" algn="l"/>
              </a:tabLst>
            </a:pPr>
            <a:r>
              <a:rPr lang="en-GB" sz="1400" b="0" strike="noStrike" spc="-1">
                <a:solidFill>
                  <a:schemeClr val="dk1"/>
                </a:solidFill>
                <a:latin typeface="Arial" panose="020B0604020202020204"/>
                <a:ea typeface="Arial" panose="020B0604020202020204"/>
              </a:rPr>
              <a:t>Attackers leverage various social engineering techniques to manipulate individuals into providing confidential information. Common tactics include phishing emails that evoke urgency or fear, impersonation of authority figures, and using deceptive messages that appear to come from trusted sources.</a:t>
            </a:r>
            <a:endParaRPr lang="fr-FR" sz="1400" b="0" strike="noStrike" spc="-1">
              <a:solidFill>
                <a:srgbClr val="000000"/>
              </a:solidFill>
              <a:latin typeface="Arial" panose="020B0604020202020204"/>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 name="PlaceHolder 1"/>
          <p:cNvSpPr>
            <a:spLocks noGrp="1"/>
          </p:cNvSpPr>
          <p:nvPr>
            <p:ph type="title"/>
          </p:nvPr>
        </p:nvSpPr>
        <p:spPr>
          <a:xfrm>
            <a:off x="457200" y="228600"/>
            <a:ext cx="6933960" cy="1495080"/>
          </a:xfrm>
          <a:prstGeom prst="rect">
            <a:avLst/>
          </a:prstGeom>
          <a:noFill/>
          <a:ln w="0">
            <a:noFill/>
          </a:ln>
        </p:spPr>
        <p:txBody>
          <a:bodyPr lIns="91440" tIns="91440" rIns="91440" bIns="91440" anchor="t">
            <a:normAutofit/>
          </a:bodyPr>
          <a:p>
            <a:pPr indent="0">
              <a:lnSpc>
                <a:spcPct val="100000"/>
              </a:lnSpc>
              <a:buNone/>
              <a:tabLst>
                <a:tab pos="0" algn="l"/>
              </a:tabLst>
            </a:pPr>
            <a:r>
              <a:rPr lang="en-GB" sz="3500" b="0" strike="noStrike" spc="-1">
                <a:solidFill>
                  <a:schemeClr val="dk1"/>
                </a:solidFill>
                <a:latin typeface="Radio Canada Big"/>
                <a:ea typeface="Radio Canada Big"/>
              </a:rPr>
              <a:t>Psychological tricks to elicit information</a:t>
            </a:r>
            <a:endParaRPr lang="fr-FR" sz="3500" b="0" strike="noStrike" spc="-1">
              <a:solidFill>
                <a:schemeClr val="dk1"/>
              </a:solidFill>
              <a:latin typeface="Arial" panose="020B0604020202020204"/>
            </a:endParaRPr>
          </a:p>
        </p:txBody>
      </p:sp>
      <p:sp>
        <p:nvSpPr>
          <p:cNvPr id="104" name="PlaceHolder 2"/>
          <p:cNvSpPr>
            <a:spLocks noGrp="1"/>
          </p:cNvSpPr>
          <p:nvPr>
            <p:ph type="subTitle"/>
          </p:nvPr>
        </p:nvSpPr>
        <p:spPr>
          <a:xfrm>
            <a:off x="3352680" y="1838160"/>
            <a:ext cx="5562360" cy="3076200"/>
          </a:xfrm>
          <a:prstGeom prst="rect">
            <a:avLst/>
          </a:prstGeom>
          <a:noFill/>
          <a:ln w="0">
            <a:noFill/>
          </a:ln>
        </p:spPr>
        <p:txBody>
          <a:bodyPr lIns="91440" tIns="91440" rIns="91440" bIns="91440" anchor="b">
            <a:normAutofit/>
          </a:bodyPr>
          <a:p>
            <a:pPr indent="0">
              <a:lnSpc>
                <a:spcPct val="100000"/>
              </a:lnSpc>
              <a:buNone/>
              <a:tabLst>
                <a:tab pos="0" algn="l"/>
              </a:tabLst>
            </a:pPr>
            <a:r>
              <a:rPr lang="en-GB" sz="1400" b="0" strike="noStrike" spc="-1">
                <a:solidFill>
                  <a:schemeClr val="dk1"/>
                </a:solidFill>
                <a:latin typeface="Arial" panose="020B0604020202020204"/>
                <a:ea typeface="Arial" panose="020B0604020202020204"/>
              </a:rPr>
              <a:t>Social engineers often exploit psychological principles to elicit sensitive information. They may create a sense of urgency, utilize flattery, or instill fear to prompt quick reactions. Understanding these tactics helps individuals recognize and resist manipulation.</a:t>
            </a:r>
            <a:endParaRPr lang="en-US" sz="1400" b="0" strike="noStrike" spc="-1">
              <a:solidFill>
                <a:srgbClr val="000000"/>
              </a:solidFill>
              <a:latin typeface="OpenSymbol"/>
            </a:endParaRPr>
          </a:p>
        </p:txBody>
      </p:sp>
      <p:pic>
        <p:nvPicPr>
          <p:cNvPr id="2" name="Picture 1" descr="P12"/>
          <p:cNvPicPr>
            <a:picLocks noChangeAspect="1"/>
          </p:cNvPicPr>
          <p:nvPr/>
        </p:nvPicPr>
        <p:blipFill>
          <a:blip r:embed="rId1"/>
          <a:stretch>
            <a:fillRect/>
          </a:stretch>
        </p:blipFill>
        <p:spPr>
          <a:xfrm>
            <a:off x="107315" y="1847850"/>
            <a:ext cx="3095625" cy="309562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theme/theme1.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2_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3_Orange Waves">
  <a:themeElements>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fontScheme name="Orange Waves">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range Waves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Orange Waves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Orange Waves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Orange Waves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Orange Waves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Orange Waves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ange Waves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Orange Waves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Orange Waves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Orange Waves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Orange Waves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Orange Waves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
      <a:clrScheme name="Orange Waves 13">
        <a:dk1>
          <a:srgbClr val="000000"/>
        </a:dk1>
        <a:lt1>
          <a:srgbClr val="FFFFFF"/>
        </a:lt1>
        <a:dk2>
          <a:srgbClr val="000000"/>
        </a:dk2>
        <a:lt2>
          <a:srgbClr val="969696"/>
        </a:lt2>
        <a:accent1>
          <a:srgbClr val="C73109"/>
        </a:accent1>
        <a:accent2>
          <a:srgbClr val="FF5050"/>
        </a:accent2>
        <a:accent3>
          <a:srgbClr val="FFFFFF"/>
        </a:accent3>
        <a:accent4>
          <a:srgbClr val="000000"/>
        </a:accent4>
        <a:accent5>
          <a:srgbClr val="E0ADAA"/>
        </a:accent5>
        <a:accent6>
          <a:srgbClr val="E74848"/>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1_Business Cooperate">
  <a:themeElements>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usiness Cooperate">
      <a:majorFont>
        <a:latin typeface="Arial"/>
        <a:ea typeface="SimSun"/>
        <a:cs typeface=""/>
      </a:majorFont>
      <a:minorFont>
        <a:latin typeface="Arial"/>
        <a:ea typeface="SimSun"/>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gradFill rotWithShape="0">
          <a:gsLst>
            <a:gs pos="0">
              <a:schemeClr val="accent1"/>
            </a:gs>
            <a:gs pos="100000">
              <a:schemeClr val="accent2"/>
            </a:gs>
          </a:gsLst>
          <a:lin ang="5400000" scaled="1"/>
        </a:gradFill>
        <a:ln w="9525" cap="flat" cmpd="sng" algn="ctr">
          <a:solidFill>
            <a:schemeClr val="accent1"/>
          </a:solidFill>
          <a:prstDash val="solid"/>
          <a:round/>
          <a:headEnd type="none" w="med" len="med"/>
          <a:tailEnd type="none" w="med" len="med"/>
        </a:ln>
      </a:spPr>
      <a:bodyPr vert="horz" wrap="none" lIns="91440" tIns="45720" rIns="91440" bIns="45720" numCol="1" anchor="ctr"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Business Cooperat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usiness Cooperat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usiness Cooperat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usiness Cooperat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usiness Cooperat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usiness Cooperat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usiness Cooperat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usiness Cooperat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usiness Cooperat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usiness Cooperat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usiness Cooperat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usiness Cooperat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Technology Launches by Slidesgo">
  <a:themeElements>
    <a:clrScheme name="Simple Light">
      <a:dk1>
        <a:srgbClr val="191919"/>
      </a:dk1>
      <a:lt1>
        <a:srgbClr val="EEEEEE"/>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191919"/>
      </a:hlink>
      <a:folHlink>
        <a:srgbClr val="0097A7"/>
      </a:folHlink>
    </a:clrScheme>
    <a:fontScheme name="Office">
      <a:majorFont>
        <a:latin typeface="Arial"/>
        <a:ea typeface=""/>
        <a:cs typeface=""/>
      </a:majorFont>
      <a:minorFont>
        <a:latin typeface="Arial"/>
        <a:ea typeface=""/>
        <a:cs typeface=""/>
      </a:minorFont>
    </a:fontScheme>
    <a:fmtScheme na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a:gradFill>
        <a:gradFill>
          <a:gsLst>
            <a:gs pos="0">
              <a:schemeClr val="phClr">
                <a:tint val="100000"/>
                <a:shade val="100000"/>
              </a:schemeClr>
            </a:gs>
            <a:gs pos="100000">
              <a:schemeClr val="phClr">
                <a:tint val="50000"/>
                <a:shade val="100000"/>
              </a:schemeClr>
            </a:gs>
          </a:gsLst>
          <a:lin ang="16200000" scaled="0"/>
          <a:tileRect/>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a:gradFill>
        <a:gradFill>
          <a:gsLst>
            <a:gs pos="0">
              <a:schemeClr val="phClr">
                <a:tint val="80000"/>
              </a:schemeClr>
            </a:gs>
            <a:gs pos="100000">
              <a:schemeClr val="phClr">
                <a:shade val="30000"/>
              </a:schemeClr>
            </a:gs>
          </a:gsLst>
          <a:path path="circle">
            <a:fillToRect l="50000" t="50000" r="50000" b="50000"/>
          </a:path>
          <a:tileRect/>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3600</Words>
  <Application>WPS Presentation</Application>
  <PresentationFormat/>
  <Paragraphs>69</Paragraphs>
  <Slides>16</Slides>
  <Notes>0</Notes>
  <HiddenSlides>0</HiddenSlides>
  <MMClips>0</MMClips>
  <ScaleCrop>false</ScaleCrop>
  <HeadingPairs>
    <vt:vector size="6" baseType="variant">
      <vt:variant>
        <vt:lpstr>已用的字体</vt:lpstr>
      </vt:variant>
      <vt:variant>
        <vt:i4>18</vt:i4>
      </vt:variant>
      <vt:variant>
        <vt:lpstr>主题</vt:lpstr>
      </vt:variant>
      <vt:variant>
        <vt:i4>24</vt:i4>
      </vt:variant>
      <vt:variant>
        <vt:lpstr>幻灯片标题</vt:lpstr>
      </vt:variant>
      <vt:variant>
        <vt:i4>16</vt:i4>
      </vt:variant>
    </vt:vector>
  </HeadingPairs>
  <TitlesOfParts>
    <vt:vector size="58" baseType="lpstr">
      <vt:lpstr>Arial</vt:lpstr>
      <vt:lpstr>SimSun</vt:lpstr>
      <vt:lpstr>Wingdings</vt:lpstr>
      <vt:lpstr>Arial</vt:lpstr>
      <vt:lpstr>Symbol</vt:lpstr>
      <vt:lpstr>OpenSymbol</vt:lpstr>
      <vt:lpstr>Segoe Print</vt:lpstr>
      <vt:lpstr>Radio Canada Big</vt:lpstr>
      <vt:lpstr>Microsoft YaHei</vt:lpstr>
      <vt:lpstr>Arial Unicode MS</vt:lpstr>
      <vt:lpstr>Calibri</vt:lpstr>
      <vt:lpstr>BatangChe</vt:lpstr>
      <vt:lpstr>Mongolian Baiti</vt:lpstr>
      <vt:lpstr>Microsoft Himalaya</vt:lpstr>
      <vt:lpstr>OpenSymbol</vt:lpstr>
      <vt:lpstr>Radio Canada Big</vt:lpstr>
      <vt:lpstr>Symbol</vt:lpstr>
      <vt:lpstr>Wingdings</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Technology Launches by Slidesgo</vt:lpstr>
      <vt:lpstr>Slidesgo Final Pages</vt:lpstr>
      <vt:lpstr>Slidesgo Final Pages</vt:lpstr>
      <vt:lpstr>Slidesgo Final Pages</vt:lpstr>
      <vt:lpstr>Business Cooperate</vt:lpstr>
      <vt:lpstr>Orange Waves</vt:lpstr>
      <vt:lpstr>2_Orange Waves</vt:lpstr>
      <vt:lpstr>3_Orange Waves</vt:lpstr>
      <vt:lpstr>1_Business Cooperate</vt:lpstr>
      <vt:lpstr>Phishing Awareness Training</vt:lpstr>
      <vt:lpstr>Introduction</vt:lpstr>
      <vt:lpstr>01</vt:lpstr>
      <vt:lpstr>Identifying phishing emails</vt:lpstr>
      <vt:lpstr>Spotting fake websites</vt:lpstr>
      <vt:lpstr>Red flags in communication</vt:lpstr>
      <vt:lpstr>02</vt:lpstr>
      <vt:lpstr>Common tactics used by attackers</vt:lpstr>
      <vt:lpstr>Psychological tricks to elicit information</vt:lpstr>
      <vt:lpstr>Case studies of successful attacks</vt:lpstr>
      <vt:lpstr>03</vt:lpstr>
      <vt:lpstr>Best practices for email safety</vt:lpstr>
      <vt:lpstr>Tips to verify website authenticity</vt:lpstr>
      <vt:lpstr>Using security tools and software</vt:lpstr>
      <vt:lpstr>Conclusions</vt:lpstr>
      <vt:lpstr>Thank you!</vt:lpstr>
    </vt:vector>
  </TitlesOfParts>
  <Company>Microsoft Corporation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Phishing Awareness Training</dc:title>
  <dc:creator/>
  <cp:lastModifiedBy>dell</cp:lastModifiedBy>
  <cp:revision>2</cp:revision>
  <dcterms:created xsi:type="dcterms:W3CDTF">2025-06-24T22:08:24Z</dcterms:created>
  <dcterms:modified xsi:type="dcterms:W3CDTF">2025-06-24T22:09:05Z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16</vt:r8>
  </property>
  <property fmtid="{D5CDD505-2E9C-101B-9397-08002B2CF9AE}" pid="3" name="ICV">
    <vt:lpwstr>A2D14EC5227743BE8DF4380C3C35E7EA_13</vt:lpwstr>
  </property>
  <property fmtid="{D5CDD505-2E9C-101B-9397-08002B2CF9AE}" pid="4" name="KSOProductBuildVer">
    <vt:lpwstr>1033-12.2.0.21546</vt:lpwstr>
  </property>
</Properties>
</file>