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.ly/G0qw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Random </a:t>
            </a:r>
            <a:r>
              <a:rPr lang="it-IT" sz="3600" dirty="0" err="1" smtClean="0"/>
              <a:t>number</a:t>
            </a:r>
            <a:r>
              <a:rPr lang="it-IT" sz="3600" dirty="0" smtClean="0"/>
              <a:t> generator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797569"/>
            <a:ext cx="6400800" cy="1947333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Progetto PLSD 2023/2024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92371" y="2421883"/>
            <a:ext cx="4703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funzione </a:t>
            </a:r>
            <a:r>
              <a:rPr lang="it-IT" sz="2400" dirty="0" err="1" smtClean="0"/>
              <a:t>OnTxData</a:t>
            </a:r>
            <a:r>
              <a:rPr lang="it-IT" sz="2400" dirty="0" smtClean="0"/>
              <a:t>() per comunicazione </a:t>
            </a:r>
            <a:r>
              <a:rPr lang="it-IT" sz="2400" b="1" dirty="0" err="1" smtClean="0"/>
              <a:t>donwlink</a:t>
            </a:r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b="1" dirty="0"/>
          </a:p>
          <a:p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Lettura del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117" y="2421883"/>
            <a:ext cx="6854603" cy="25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Scrittura del codice del client </a:t>
            </a:r>
            <a:r>
              <a:rPr lang="it-IT" sz="2400" b="1" dirty="0" err="1" smtClean="0"/>
              <a:t>python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15464" y="2202653"/>
            <a:ext cx="47038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Integrazione dei moduli di </a:t>
            </a:r>
            <a:r>
              <a:rPr lang="it-IT" sz="2400" dirty="0" err="1" smtClean="0"/>
              <a:t>pygame</a:t>
            </a:r>
            <a:r>
              <a:rPr lang="it-IT" sz="2400" dirty="0" smtClean="0"/>
              <a:t> per la grafica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Elaborazione dei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Comunicazione bilaterale</a:t>
            </a:r>
            <a:endParaRPr lang="it-IT" sz="2400" dirty="0"/>
          </a:p>
          <a:p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Interfaccia dinamica</a:t>
            </a:r>
            <a:endParaRPr lang="it-IT" sz="2400" dirty="0" smtClean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55" y="1714498"/>
            <a:ext cx="5850280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Ricezione dati </a:t>
            </a:r>
            <a:r>
              <a:rPr lang="it-IT" sz="2400" b="1" dirty="0" err="1" smtClean="0"/>
              <a:t>cloud</a:t>
            </a:r>
            <a:r>
              <a:rPr lang="it-IT" sz="2400" b="1" dirty="0" smtClean="0"/>
              <a:t>-to-client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05608" y="1789414"/>
            <a:ext cx="10313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Elaborazione dati dipendente dallo stato corrente (</a:t>
            </a:r>
            <a:r>
              <a:rPr lang="it-IT" sz="2400" dirty="0" err="1" smtClean="0"/>
              <a:t>roll_state</a:t>
            </a:r>
            <a:r>
              <a:rPr lang="it-IT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Formattazione del </a:t>
            </a:r>
            <a:r>
              <a:rPr lang="it-IT" sz="2400" dirty="0" err="1" smtClean="0"/>
              <a:t>payload</a:t>
            </a:r>
            <a:r>
              <a:rPr lang="it-IT" sz="2400" dirty="0" smtClean="0"/>
              <a:t> in dati utilizzabili</a:t>
            </a:r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822" y="3587673"/>
            <a:ext cx="9098933" cy="233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0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Invio dati client-to-</a:t>
            </a:r>
            <a:r>
              <a:rPr lang="it-IT" sz="2400" b="1" dirty="0" err="1" smtClean="0"/>
              <a:t>cloud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48408" y="2137873"/>
            <a:ext cx="37894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Gestione dell’evento generato dalla pressione del pulsante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Scrittura del </a:t>
            </a:r>
            <a:r>
              <a:rPr lang="it-IT" sz="2400" dirty="0" err="1" smtClean="0"/>
              <a:t>payload</a:t>
            </a:r>
            <a:r>
              <a:rPr lang="it-IT" sz="2400" dirty="0" smtClean="0"/>
              <a:t> secondo la sintassi standard di un </a:t>
            </a:r>
            <a:r>
              <a:rPr lang="it-IT" sz="2400" dirty="0" err="1" smtClean="0"/>
              <a:t>topic</a:t>
            </a:r>
            <a:r>
              <a:rPr lang="it-IT" sz="2400" dirty="0" smtClean="0"/>
              <a:t> MQTT</a:t>
            </a:r>
            <a:r>
              <a:rPr lang="it-IT" sz="2400" dirty="0" smtClean="0"/>
              <a:t> </a:t>
            </a:r>
            <a:endParaRPr lang="it-IT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05" y="1853231"/>
            <a:ext cx="7224386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756193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Interfaccia grafica del client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05608" y="1505286"/>
            <a:ext cx="10638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Disposizione dei dadi nell</a:t>
            </a:r>
            <a:r>
              <a:rPr lang="it-IT" sz="2400" dirty="0" smtClean="0"/>
              <a:t>o spazio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Generazione delle coordinate precise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Matrice «immaginaria» di 2 righe e 3 colonne</a:t>
            </a: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066" y="3731706"/>
            <a:ext cx="8452113" cy="27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391509" y="1283678"/>
            <a:ext cx="7227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Link </a:t>
            </a:r>
            <a:r>
              <a:rPr lang="it-IT" sz="2800" b="1" dirty="0" err="1"/>
              <a:t>G</a:t>
            </a:r>
            <a:r>
              <a:rPr lang="it-IT" sz="2800" b="1" dirty="0" err="1" smtClean="0"/>
              <a:t>ithub</a:t>
            </a:r>
            <a:r>
              <a:rPr lang="it-IT" sz="2800" b="1" dirty="0" smtClean="0"/>
              <a:t> alla </a:t>
            </a:r>
            <a:r>
              <a:rPr lang="it-IT" sz="2800" b="1" dirty="0" err="1" smtClean="0"/>
              <a:t>repository</a:t>
            </a:r>
            <a:r>
              <a:rPr lang="it-IT" sz="2800" b="1" dirty="0" smtClean="0"/>
              <a:t> del </a:t>
            </a:r>
            <a:r>
              <a:rPr lang="it-IT" sz="2800" b="1" dirty="0"/>
              <a:t>progetto</a:t>
            </a:r>
            <a:r>
              <a:rPr lang="it-IT" sz="2800" b="1" dirty="0" smtClean="0"/>
              <a:t>:</a:t>
            </a:r>
          </a:p>
          <a:p>
            <a:pPr algn="ctr"/>
            <a:r>
              <a:rPr lang="it-IT" sz="2800" b="1" dirty="0"/>
              <a:t/>
            </a:r>
            <a:br>
              <a:rPr lang="it-IT" sz="2800" b="1" dirty="0"/>
            </a:br>
            <a:r>
              <a:rPr lang="it-IT" sz="2800" b="1" dirty="0">
                <a:hlinkClick r:id="rId2"/>
              </a:rPr>
              <a:t>https://t.ly/G0qwD</a:t>
            </a:r>
            <a:endParaRPr lang="it-IT" sz="2800" b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93631" y="3789485"/>
            <a:ext cx="8423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/>
              <a:t>Random </a:t>
            </a:r>
            <a:r>
              <a:rPr lang="it-IT" sz="2400" dirty="0" err="1" smtClean="0"/>
              <a:t>Number</a:t>
            </a:r>
            <a:r>
              <a:rPr lang="it-IT" sz="2400" dirty="0" smtClean="0"/>
              <a:t> Generator by:</a:t>
            </a:r>
            <a:br>
              <a:rPr lang="it-IT" sz="2400" dirty="0" smtClean="0"/>
            </a:b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Davide Reverberi</a:t>
            </a:r>
          </a:p>
          <a:p>
            <a:pPr algn="ctr"/>
            <a:r>
              <a:rPr lang="it-IT" sz="2400" dirty="0" smtClean="0"/>
              <a:t>Alessandro Galloni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5715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8" y="802487"/>
            <a:ext cx="6409467" cy="5042682"/>
          </a:xfrm>
        </p:spPr>
      </p:pic>
      <p:sp>
        <p:nvSpPr>
          <p:cNvPr id="6" name="CasellaDiTesto 5"/>
          <p:cNvSpPr txBox="1"/>
          <p:nvPr/>
        </p:nvSpPr>
        <p:spPr>
          <a:xfrm>
            <a:off x="817685" y="1565386"/>
            <a:ext cx="3991708" cy="351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it-IT" sz="2400" dirty="0" smtClean="0"/>
              <a:t>2 modalità di utilizzo: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Scelta del numero di dadi da lanciare 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Lancio dei dadi 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6863" y="840043"/>
            <a:ext cx="452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Generatore di numeri casuali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307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94" y="837431"/>
            <a:ext cx="6655494" cy="5232181"/>
          </a:xfrm>
        </p:spPr>
      </p:pic>
      <p:sp>
        <p:nvSpPr>
          <p:cNvPr id="5" name="CasellaDiTesto 4"/>
          <p:cNvSpPr txBox="1"/>
          <p:nvPr/>
        </p:nvSpPr>
        <p:spPr>
          <a:xfrm>
            <a:off x="685800" y="1419955"/>
            <a:ext cx="378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scelta dei dadi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destra per incrementare 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sinistra per decrementare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342236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5800" y="1480915"/>
            <a:ext cx="4035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lancio dei dadi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Movimento della scheda per confermare il lancio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Visualizzazione del risultato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837431"/>
            <a:ext cx="6675122" cy="5187449"/>
          </a:xfrm>
        </p:spPr>
      </p:pic>
    </p:spTree>
    <p:extLst>
      <p:ext uri="{BB962C8B-B14F-4D97-AF65-F5344CB8AC3E}">
        <p14:creationId xmlns:p14="http://schemas.microsoft.com/office/powerpoint/2010/main" val="42430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3339" y="454967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82" y="685800"/>
            <a:ext cx="6896343" cy="5435370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9979269" y="3763108"/>
            <a:ext cx="1028701" cy="40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447085" y="5020408"/>
            <a:ext cx="1899138" cy="74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6814038" y="4747846"/>
            <a:ext cx="633047" cy="50116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9829800" y="3403485"/>
            <a:ext cx="298938" cy="35962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27621" y="1832688"/>
            <a:ext cx="44530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cambiare lo stato del sistema (comunicazione </a:t>
            </a:r>
            <a:r>
              <a:rPr lang="it-IT" sz="2400" dirty="0" err="1" smtClean="0"/>
              <a:t>downlink</a:t>
            </a:r>
            <a:r>
              <a:rPr lang="it-IT" sz="2400" dirty="0" smtClean="0"/>
              <a:t>) 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resettare il sistema e ripristinare le condizioni iniziali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538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3681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3680" y="2391508"/>
            <a:ext cx="42834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Integrazione delle funzioni per l’acquisizione dei dati</a:t>
            </a:r>
          </a:p>
          <a:p>
            <a:endParaRPr lang="it-IT" sz="2400" dirty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Drivers per l’accelerometro e il giroscopio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15" y="1789414"/>
            <a:ext cx="5893689" cy="43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7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33681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833681" y="2391508"/>
            <a:ext cx="3940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struttura dati </a:t>
            </a:r>
            <a:r>
              <a:rPr lang="it-IT" sz="2400" dirty="0" err="1" smtClean="0"/>
              <a:t>sensor_t</a:t>
            </a:r>
            <a:r>
              <a:rPr lang="it-IT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Aggiunta delle nuove variabili di interesse</a:t>
            </a:r>
            <a:endParaRPr lang="it-IT" sz="2400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83" y="1725956"/>
            <a:ext cx="5984494" cy="380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6332" y="2430675"/>
            <a:ext cx="45544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funzione </a:t>
            </a:r>
            <a:r>
              <a:rPr lang="it-IT" sz="2400" dirty="0" err="1" smtClean="0"/>
              <a:t>EnvSensors_Read</a:t>
            </a:r>
            <a:r>
              <a:rPr lang="it-IT" sz="2400" dirty="0" smtClean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Acquisizione dei dati dei sensori nella struttura dati </a:t>
            </a:r>
            <a:r>
              <a:rPr lang="it-IT" sz="2400" dirty="0" err="1"/>
              <a:t>s</a:t>
            </a:r>
            <a:r>
              <a:rPr lang="it-IT" sz="2400" dirty="0" err="1" smtClean="0"/>
              <a:t>ensor_data</a:t>
            </a:r>
            <a:endParaRPr lang="it-IT" sz="2400" dirty="0"/>
          </a:p>
          <a:p>
            <a:endParaRPr lang="it-IT" sz="2400" dirty="0" smtClean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31" y="2024171"/>
            <a:ext cx="6515100" cy="318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905608" y="589085"/>
            <a:ext cx="7165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905608" y="958417"/>
            <a:ext cx="716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Modifiche al codice del microcontrollore </a:t>
            </a:r>
            <a:endParaRPr lang="it-IT" sz="2400" b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536332" y="2430675"/>
            <a:ext cx="4703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Modifica della funzione </a:t>
            </a:r>
            <a:r>
              <a:rPr lang="it-IT" sz="2400" dirty="0" err="1" smtClean="0"/>
              <a:t>SendTxData</a:t>
            </a:r>
            <a:r>
              <a:rPr lang="it-IT" sz="2400" dirty="0" smtClean="0"/>
              <a:t>() </a:t>
            </a:r>
            <a:r>
              <a:rPr lang="it-IT" sz="2400" dirty="0" smtClean="0"/>
              <a:t>per la comunicazione </a:t>
            </a:r>
            <a:r>
              <a:rPr lang="it-IT" sz="2400" b="1" dirty="0" err="1" smtClean="0"/>
              <a:t>uplink</a:t>
            </a:r>
            <a:endParaRPr lang="it-IT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Organizzazione dei dati nel buffer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103" y="1701491"/>
            <a:ext cx="6071462" cy="45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193</TotalTime>
  <Words>275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Sezione</vt:lpstr>
      <vt:lpstr>Random number generator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Utente</dc:creator>
  <cp:lastModifiedBy>Utente</cp:lastModifiedBy>
  <cp:revision>18</cp:revision>
  <dcterms:created xsi:type="dcterms:W3CDTF">2024-01-17T16:49:49Z</dcterms:created>
  <dcterms:modified xsi:type="dcterms:W3CDTF">2024-01-22T21:38:06Z</dcterms:modified>
</cp:coreProperties>
</file>