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it-IT" smtClean="0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3600" dirty="0" smtClean="0"/>
              <a:t>Random </a:t>
            </a:r>
            <a:r>
              <a:rPr lang="it-IT" sz="3600" dirty="0" err="1" smtClean="0"/>
              <a:t>number</a:t>
            </a:r>
            <a:r>
              <a:rPr lang="it-IT" sz="3600" dirty="0" smtClean="0"/>
              <a:t> generator</a:t>
            </a:r>
            <a:endParaRPr lang="it-IT" sz="36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84212" y="3797569"/>
            <a:ext cx="6400800" cy="1947333"/>
          </a:xfrm>
        </p:spPr>
        <p:txBody>
          <a:bodyPr/>
          <a:lstStyle/>
          <a:p>
            <a:r>
              <a:rPr lang="it-IT" dirty="0" smtClean="0">
                <a:solidFill>
                  <a:schemeClr val="tx1"/>
                </a:solidFill>
              </a:rPr>
              <a:t>Progetto PLSD 2023/2024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73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718" y="802487"/>
            <a:ext cx="6409467" cy="5042682"/>
          </a:xfrm>
        </p:spPr>
      </p:pic>
      <p:sp>
        <p:nvSpPr>
          <p:cNvPr id="6" name="CasellaDiTesto 5"/>
          <p:cNvSpPr txBox="1"/>
          <p:nvPr/>
        </p:nvSpPr>
        <p:spPr>
          <a:xfrm>
            <a:off x="817685" y="1565386"/>
            <a:ext cx="3991708" cy="3516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2400" dirty="0"/>
          </a:p>
          <a:p>
            <a:r>
              <a:rPr lang="it-IT" sz="2400" dirty="0" smtClean="0"/>
              <a:t>2 modalità di utilizzo:</a:t>
            </a:r>
          </a:p>
          <a:p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Scelta del numero di dadi da lanciare </a:t>
            </a:r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Lancio dei dadi </a:t>
            </a:r>
            <a:endParaRPr lang="it-IT" sz="2400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86863" y="840043"/>
            <a:ext cx="4528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Generatore di numeri casuali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3076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294" y="837431"/>
            <a:ext cx="6655494" cy="5232181"/>
          </a:xfrm>
        </p:spPr>
      </p:pic>
      <p:sp>
        <p:nvSpPr>
          <p:cNvPr id="5" name="CasellaDiTesto 4"/>
          <p:cNvSpPr txBox="1"/>
          <p:nvPr/>
        </p:nvSpPr>
        <p:spPr>
          <a:xfrm>
            <a:off x="685800" y="1419955"/>
            <a:ext cx="378069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Stato di scelta dei dadi</a:t>
            </a:r>
          </a:p>
          <a:p>
            <a:endParaRPr lang="it-IT" sz="2400" dirty="0" smtClean="0"/>
          </a:p>
          <a:p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Inclinazione della scheda verso destra per incrementare  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Inclinazione della scheda verso sinistra per decrementare</a:t>
            </a:r>
            <a:endParaRPr lang="it-IT" sz="2400" dirty="0"/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</p:spTree>
    <p:extLst>
      <p:ext uri="{BB962C8B-B14F-4D97-AF65-F5344CB8AC3E}">
        <p14:creationId xmlns:p14="http://schemas.microsoft.com/office/powerpoint/2010/main" val="3422363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/>
          <p:cNvSpPr txBox="1"/>
          <p:nvPr/>
        </p:nvSpPr>
        <p:spPr>
          <a:xfrm>
            <a:off x="685800" y="1480915"/>
            <a:ext cx="40356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Stato di lancio dei dadi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Movimento </a:t>
            </a:r>
            <a:r>
              <a:rPr lang="it-IT" sz="2400" dirty="0" smtClean="0"/>
              <a:t>della </a:t>
            </a:r>
            <a:r>
              <a:rPr lang="it-IT" sz="2400" dirty="0" smtClean="0"/>
              <a:t>scheda per confermare il lancio 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/>
              <a:t>Visualizzazione del risultato</a:t>
            </a:r>
            <a:endParaRPr lang="it-IT" sz="2400" dirty="0"/>
          </a:p>
          <a:p>
            <a:endParaRPr lang="it-IT" sz="2400" dirty="0" smtClean="0"/>
          </a:p>
          <a:p>
            <a:endParaRPr lang="it-IT" sz="2400" dirty="0" smtClean="0"/>
          </a:p>
        </p:txBody>
      </p:sp>
      <p:sp>
        <p:nvSpPr>
          <p:cNvPr id="6" name="Rettangolo 5"/>
          <p:cNvSpPr/>
          <p:nvPr/>
        </p:nvSpPr>
        <p:spPr>
          <a:xfrm>
            <a:off x="305332" y="606599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</a:p>
        </p:txBody>
      </p:sp>
      <p:pic>
        <p:nvPicPr>
          <p:cNvPr id="3" name="Segnaposto contenut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480" y="837431"/>
            <a:ext cx="6675122" cy="5187449"/>
          </a:xfrm>
        </p:spPr>
      </p:pic>
    </p:spTree>
    <p:extLst>
      <p:ext uri="{BB962C8B-B14F-4D97-AF65-F5344CB8AC3E}">
        <p14:creationId xmlns:p14="http://schemas.microsoft.com/office/powerpoint/2010/main" val="4243019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83339" y="454967"/>
            <a:ext cx="4541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400" b="1" dirty="0"/>
              <a:t>Generatore di numeri casuali</a:t>
            </a:r>
            <a:endParaRPr lang="it-IT" sz="24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182" y="685800"/>
            <a:ext cx="6896343" cy="5435370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9979269" y="3763108"/>
            <a:ext cx="1028701" cy="4044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/>
          <p:cNvSpPr/>
          <p:nvPr/>
        </p:nvSpPr>
        <p:spPr>
          <a:xfrm>
            <a:off x="7447085" y="5020408"/>
            <a:ext cx="1899138" cy="7473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2 8"/>
          <p:cNvCxnSpPr/>
          <p:nvPr/>
        </p:nvCxnSpPr>
        <p:spPr>
          <a:xfrm>
            <a:off x="6814038" y="4747846"/>
            <a:ext cx="633047" cy="501162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9829800" y="3403485"/>
            <a:ext cx="298938" cy="359623"/>
          </a:xfrm>
          <a:prstGeom prst="straightConnector1">
            <a:avLst/>
          </a:prstGeom>
          <a:ln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tangolo 12"/>
          <p:cNvSpPr/>
          <p:nvPr/>
        </p:nvSpPr>
        <p:spPr>
          <a:xfrm>
            <a:off x="371903" y="1832688"/>
            <a:ext cx="39693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Bottone per cambiare lo stato del sistema (comunicazione uplink) </a:t>
            </a:r>
          </a:p>
          <a:p>
            <a:endParaRPr lang="it-IT" sz="2400" dirty="0" smtClean="0"/>
          </a:p>
          <a:p>
            <a:endParaRPr lang="it-IT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 smtClean="0"/>
              <a:t>Bottone per resettare il sistema e ripristinare le condizioni iniziali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63538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Slide per la macchina a stati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5395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Slide per modifiche del buffer (?)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058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Ringraziamenti e crediti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57155859"/>
      </p:ext>
    </p:extLst>
  </p:cSld>
  <p:clrMapOvr>
    <a:masterClrMapping/>
  </p:clrMapOvr>
</p:sld>
</file>

<file path=ppt/theme/theme1.xml><?xml version="1.0" encoding="utf-8"?>
<a:theme xmlns:a="http://schemas.openxmlformats.org/drawingml/2006/main" name="Sezion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</TotalTime>
  <Words>107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Sezione</vt:lpstr>
      <vt:lpstr>Random number generator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generator</dc:title>
  <dc:creator>Utente</dc:creator>
  <cp:lastModifiedBy>Utente</cp:lastModifiedBy>
  <cp:revision>6</cp:revision>
  <dcterms:created xsi:type="dcterms:W3CDTF">2024-01-17T16:49:49Z</dcterms:created>
  <dcterms:modified xsi:type="dcterms:W3CDTF">2024-01-18T11:15:02Z</dcterms:modified>
</cp:coreProperties>
</file>