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Random </a:t>
            </a:r>
            <a:r>
              <a:rPr lang="it-IT" sz="3600" dirty="0" err="1" smtClean="0"/>
              <a:t>number</a:t>
            </a:r>
            <a:r>
              <a:rPr lang="it-IT" sz="3600" dirty="0" smtClean="0"/>
              <a:t> generator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797569"/>
            <a:ext cx="6400800" cy="1947333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Progetto PLSD 2023/2024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8" y="802487"/>
            <a:ext cx="6409467" cy="5042682"/>
          </a:xfrm>
        </p:spPr>
      </p:pic>
      <p:sp>
        <p:nvSpPr>
          <p:cNvPr id="6" name="CasellaDiTesto 5"/>
          <p:cNvSpPr txBox="1"/>
          <p:nvPr/>
        </p:nvSpPr>
        <p:spPr>
          <a:xfrm>
            <a:off x="817685" y="1565386"/>
            <a:ext cx="3991708" cy="351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it-IT" sz="2400" dirty="0" smtClean="0"/>
              <a:t>2 modalità di utilizzo: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Scelta del numero di dadi da lanciare 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Lancio dei dadi 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6863" y="840043"/>
            <a:ext cx="452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Generatore di numeri casuali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307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Sezione</vt:lpstr>
      <vt:lpstr>Random number generator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Utente</dc:creator>
  <cp:lastModifiedBy>Utente</cp:lastModifiedBy>
  <cp:revision>2</cp:revision>
  <dcterms:created xsi:type="dcterms:W3CDTF">2024-01-17T16:49:49Z</dcterms:created>
  <dcterms:modified xsi:type="dcterms:W3CDTF">2024-01-17T16:59:21Z</dcterms:modified>
</cp:coreProperties>
</file>