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G0qw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Random </a:t>
            </a:r>
            <a:r>
              <a:rPr lang="it-IT" sz="3600" dirty="0" err="1"/>
              <a:t>number</a:t>
            </a:r>
            <a:r>
              <a:rPr lang="it-IT" sz="3600" dirty="0"/>
              <a:t> generator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Progetto PLSD 2023/2024</a:t>
            </a: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Modifiche al codice del microcontrollore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2371" y="2421883"/>
            <a:ext cx="4703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Modifica della funzione </a:t>
            </a:r>
            <a:r>
              <a:rPr lang="it-IT" sz="2400" dirty="0" err="1"/>
              <a:t>OnTxData</a:t>
            </a:r>
            <a:r>
              <a:rPr lang="it-IT" sz="2400" dirty="0"/>
              <a:t>() per comunicazione </a:t>
            </a:r>
            <a:r>
              <a:rPr lang="it-IT" sz="2400" b="1" dirty="0" err="1"/>
              <a:t>donwlink</a:t>
            </a: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Lettura del buffer e conseguente cambio di modalità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17" y="2421883"/>
            <a:ext cx="6854603" cy="25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8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Scrittura del codice del client </a:t>
            </a:r>
            <a:r>
              <a:rPr lang="it-IT" sz="2400" b="1" dirty="0" err="1"/>
              <a:t>python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5464" y="2202653"/>
            <a:ext cx="4703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Integrazione dei moduli di </a:t>
            </a:r>
            <a:r>
              <a:rPr lang="it-IT" sz="2400" dirty="0" err="1"/>
              <a:t>pygame</a:t>
            </a:r>
            <a:r>
              <a:rPr lang="it-IT" sz="2400" dirty="0"/>
              <a:t> per la grafica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Elaborazione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Comunicazione bilaterale</a:t>
            </a:r>
          </a:p>
          <a:p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Interfaccia dinamica</a:t>
            </a:r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55" y="1714498"/>
            <a:ext cx="5850280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1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Ricezione dati </a:t>
            </a:r>
            <a:r>
              <a:rPr lang="it-IT" sz="2400" b="1" dirty="0" err="1"/>
              <a:t>cloud</a:t>
            </a:r>
            <a:r>
              <a:rPr lang="it-IT" sz="2400" b="1" dirty="0"/>
              <a:t>-to-client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905608" y="1789414"/>
            <a:ext cx="103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Elaborazione dati dipendente dallo stato corrente (</a:t>
            </a:r>
            <a:r>
              <a:rPr lang="it-IT" sz="2400" dirty="0" err="1"/>
              <a:t>roll_state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Formattazione del </a:t>
            </a:r>
            <a:r>
              <a:rPr lang="it-IT" sz="2400" dirty="0" err="1"/>
              <a:t>payload</a:t>
            </a:r>
            <a:r>
              <a:rPr lang="it-IT" sz="2400" dirty="0"/>
              <a:t> in dati utilizzabili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2" y="3587673"/>
            <a:ext cx="9098933" cy="23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Invio dati client-to-</a:t>
            </a:r>
            <a:r>
              <a:rPr lang="it-IT" sz="2400" b="1" dirty="0" err="1"/>
              <a:t>cloud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48408" y="2137873"/>
            <a:ext cx="378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Gestione dell’evento generato dalla pressione del pulsante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Scrittura del </a:t>
            </a:r>
            <a:r>
              <a:rPr lang="it-IT" sz="2400" dirty="0" err="1"/>
              <a:t>payload</a:t>
            </a:r>
            <a:r>
              <a:rPr lang="it-IT" sz="2400" dirty="0"/>
              <a:t> secondo la sintassi standard di un </a:t>
            </a:r>
            <a:r>
              <a:rPr lang="it-IT" sz="2400" dirty="0" err="1"/>
              <a:t>topic</a:t>
            </a:r>
            <a:r>
              <a:rPr lang="it-IT" sz="2400" dirty="0"/>
              <a:t> MQTT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05" y="1853231"/>
            <a:ext cx="722438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756193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Interfaccia grafica del client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905608" y="1505286"/>
            <a:ext cx="10638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Disposizione dei dadi nello spazio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Generazione delle coordinate precise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Matrice «immaginaria» di 2 righe e 3 colonne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66" y="3731706"/>
            <a:ext cx="8452113" cy="27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91509" y="1283678"/>
            <a:ext cx="7227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Link </a:t>
            </a:r>
            <a:r>
              <a:rPr lang="it-IT" sz="2800" b="1" dirty="0" err="1"/>
              <a:t>Github</a:t>
            </a:r>
            <a:r>
              <a:rPr lang="it-IT" sz="2800" b="1" dirty="0"/>
              <a:t> alla </a:t>
            </a:r>
            <a:r>
              <a:rPr lang="it-IT" sz="2800" b="1" dirty="0" err="1"/>
              <a:t>repository</a:t>
            </a:r>
            <a:r>
              <a:rPr lang="it-IT" sz="2800" b="1" dirty="0"/>
              <a:t> del progetto:</a:t>
            </a:r>
          </a:p>
          <a:p>
            <a:pPr algn="ctr"/>
            <a:br>
              <a:rPr lang="it-IT" sz="2800" b="1" dirty="0"/>
            </a:br>
            <a:r>
              <a:rPr lang="it-IT" sz="2800" b="1" dirty="0">
                <a:hlinkClick r:id="rId2"/>
              </a:rPr>
              <a:t>https://t.ly/G0qwD</a:t>
            </a:r>
            <a:endParaRPr lang="it-IT" sz="28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93631" y="3789485"/>
            <a:ext cx="842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Random </a:t>
            </a:r>
            <a:r>
              <a:rPr lang="it-IT" sz="2400" dirty="0" err="1"/>
              <a:t>Number</a:t>
            </a:r>
            <a:r>
              <a:rPr lang="it-IT" sz="2400" dirty="0"/>
              <a:t> Generator by: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Davide Reverberi</a:t>
            </a:r>
          </a:p>
          <a:p>
            <a:pPr algn="ctr"/>
            <a:r>
              <a:rPr lang="it-IT" sz="2400" dirty="0"/>
              <a:t>Alessandro Galloni</a:t>
            </a:r>
          </a:p>
        </p:txBody>
      </p:sp>
    </p:spTree>
    <p:extLst>
      <p:ext uri="{BB962C8B-B14F-4D97-AF65-F5344CB8AC3E}">
        <p14:creationId xmlns:p14="http://schemas.microsoft.com/office/powerpoint/2010/main" val="45715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/>
              <a:t>2 modalità di utilizzo: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Scelta del numero di dadi da lanciare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Lancio dei dadi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4" y="837431"/>
            <a:ext cx="6655494" cy="5232181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1419955"/>
            <a:ext cx="378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Stato di scelta dei dadi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Inclinazione della scheda verso destra per incrementare  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Inclinazione della scheda verso sinistra per decrementare</a:t>
            </a:r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34223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5800" y="1480915"/>
            <a:ext cx="4035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Stato di lancio dei dadi</a:t>
            </a:r>
          </a:p>
          <a:p>
            <a:endParaRPr lang="it-IT" sz="2400" dirty="0"/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Movimento della scheda per confermare il lancio </a:t>
            </a:r>
          </a:p>
          <a:p>
            <a:endParaRPr lang="it-IT" sz="2400" dirty="0"/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Visualizzazione del risultato</a:t>
            </a:r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837431"/>
            <a:ext cx="6675122" cy="5187449"/>
          </a:xfrm>
        </p:spPr>
      </p:pic>
    </p:spTree>
    <p:extLst>
      <p:ext uri="{BB962C8B-B14F-4D97-AF65-F5344CB8AC3E}">
        <p14:creationId xmlns:p14="http://schemas.microsoft.com/office/powerpoint/2010/main" val="424301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3339" y="454967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82" y="685800"/>
            <a:ext cx="6896343" cy="5435370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9979269" y="3763108"/>
            <a:ext cx="1028701" cy="40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47085" y="5020408"/>
            <a:ext cx="1899138" cy="74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6814038" y="4747846"/>
            <a:ext cx="633047" cy="5011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9829800" y="3403485"/>
            <a:ext cx="298938" cy="35962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27621" y="1832688"/>
            <a:ext cx="4453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Bottone per cambiare lo stato del sistema (comunicazione </a:t>
            </a:r>
            <a:r>
              <a:rPr lang="it-IT" sz="2400" dirty="0" err="1"/>
              <a:t>downlink</a:t>
            </a:r>
            <a:r>
              <a:rPr lang="it-IT" sz="2400" dirty="0"/>
              <a:t>) 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Bottone per resettare il sistema e ripristinare le condizioni iniziali</a:t>
            </a:r>
          </a:p>
        </p:txBody>
      </p:sp>
    </p:spTree>
    <p:extLst>
      <p:ext uri="{BB962C8B-B14F-4D97-AF65-F5344CB8AC3E}">
        <p14:creationId xmlns:p14="http://schemas.microsoft.com/office/powerpoint/2010/main" val="63538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Modifiche al codice del microcontrollore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3680" y="2391508"/>
            <a:ext cx="4283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Integrazione delle funzioni per l’acquisizione dei dati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Drivers per l’accelerometro e il giroscopio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1789414"/>
            <a:ext cx="5893689" cy="43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Modifiche al codice del microcontrollore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55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Modifica della funzione </a:t>
            </a:r>
            <a:r>
              <a:rPr lang="it-IT" sz="2400" dirty="0" err="1"/>
              <a:t>EnvSensors_Read</a:t>
            </a:r>
            <a:r>
              <a:rPr lang="it-IT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Acquisizione dei dati dei sensori e relativa scrittura nella variabile </a:t>
            </a:r>
            <a:r>
              <a:rPr lang="it-IT" sz="2400" dirty="0" err="1"/>
              <a:t>sensor_data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1" y="2024171"/>
            <a:ext cx="6515100" cy="31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Modifiche al codice del microcontrollore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3681" y="2391508"/>
            <a:ext cx="394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Modifica della struttura dati </a:t>
            </a:r>
            <a:r>
              <a:rPr lang="it-IT" sz="2400" dirty="0" err="1"/>
              <a:t>sensor_t</a:t>
            </a:r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Aggiunta dei campi di interesse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83" y="1725956"/>
            <a:ext cx="5984494" cy="38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Modifiche al codice del microcontrollore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703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Modifica della funzione </a:t>
            </a:r>
            <a:r>
              <a:rPr lang="it-IT" sz="2400" dirty="0" err="1"/>
              <a:t>SendTxData</a:t>
            </a:r>
            <a:r>
              <a:rPr lang="it-IT" sz="2400" dirty="0"/>
              <a:t>() per la comunicazione </a:t>
            </a:r>
            <a:r>
              <a:rPr lang="it-IT" sz="2400" b="1" dirty="0" err="1"/>
              <a:t>uplink</a:t>
            </a: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Organizzazione dei dati nel buffer in base alla modalità attiva</a:t>
            </a:r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03" y="1701491"/>
            <a:ext cx="6071462" cy="45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0788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308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Alessandro Galloni</cp:lastModifiedBy>
  <cp:revision>22</cp:revision>
  <dcterms:created xsi:type="dcterms:W3CDTF">2024-01-17T16:49:49Z</dcterms:created>
  <dcterms:modified xsi:type="dcterms:W3CDTF">2024-01-23T15:27:21Z</dcterms:modified>
</cp:coreProperties>
</file>