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66" r:id="rId9"/>
    <p:sldId id="268" r:id="rId10"/>
    <p:sldId id="26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Random </a:t>
            </a:r>
            <a:r>
              <a:rPr lang="it-IT" sz="3600" dirty="0" err="1" smtClean="0"/>
              <a:t>number</a:t>
            </a:r>
            <a:r>
              <a:rPr lang="it-IT" sz="3600" dirty="0" smtClean="0"/>
              <a:t> generator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Progetto PLSD 2023/2024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92371" y="2421883"/>
            <a:ext cx="4703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OnTxData</a:t>
            </a:r>
            <a:r>
              <a:rPr lang="it-IT" sz="2400" dirty="0" smtClean="0"/>
              <a:t>() per comunicazione </a:t>
            </a:r>
            <a:r>
              <a:rPr lang="it-IT" sz="2400" b="1" dirty="0" err="1" smtClean="0"/>
              <a:t>donwlink</a:t>
            </a:r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Lettura del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17" y="2421883"/>
            <a:ext cx="6854603" cy="25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1796" y="2108199"/>
            <a:ext cx="8534400" cy="3615267"/>
          </a:xfrm>
        </p:spPr>
        <p:txBody>
          <a:bodyPr/>
          <a:lstStyle/>
          <a:p>
            <a:r>
              <a:rPr lang="it-IT" dirty="0" smtClean="0"/>
              <a:t>Slide per la macchina a stati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3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589" y="2453054"/>
            <a:ext cx="8534400" cy="3615267"/>
          </a:xfrm>
        </p:spPr>
        <p:txBody>
          <a:bodyPr/>
          <a:lstStyle/>
          <a:p>
            <a:r>
              <a:rPr lang="it-IT" dirty="0" smtClean="0"/>
              <a:t>Slide per modifiche del buffer (?)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0589" y="852854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05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Ringraziamenti e crediti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715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 smtClean="0"/>
              <a:t>2 modalità di utilizzo: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Scelta del numero di dadi da lanciare 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Lancio dei dadi 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Generatore di numeri casuali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4" y="837431"/>
            <a:ext cx="6655494" cy="5232181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1419955"/>
            <a:ext cx="378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scelta dei dadi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destra per incrementare 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sinistra per decrementare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34223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5800" y="1480915"/>
            <a:ext cx="4035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lancio dei dadi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Movimento della scheda per confermare il lancio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Visualizzazione del risultato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837431"/>
            <a:ext cx="6675122" cy="5187449"/>
          </a:xfrm>
        </p:spPr>
      </p:pic>
    </p:spTree>
    <p:extLst>
      <p:ext uri="{BB962C8B-B14F-4D97-AF65-F5344CB8AC3E}">
        <p14:creationId xmlns:p14="http://schemas.microsoft.com/office/powerpoint/2010/main" val="424301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3339" y="454967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82" y="685800"/>
            <a:ext cx="6896343" cy="5435370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9979269" y="3763108"/>
            <a:ext cx="1028701" cy="40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47085" y="5020408"/>
            <a:ext cx="1899138" cy="74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6814038" y="4747846"/>
            <a:ext cx="633047" cy="5011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9829800" y="3403485"/>
            <a:ext cx="298938" cy="35962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27621" y="1832688"/>
            <a:ext cx="4453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cambiare lo stato del sistema (comunicazione </a:t>
            </a:r>
            <a:r>
              <a:rPr lang="it-IT" sz="2400" dirty="0" err="1" smtClean="0"/>
              <a:t>downlink</a:t>
            </a:r>
            <a:r>
              <a:rPr lang="it-IT" sz="2400" dirty="0" smtClean="0"/>
              <a:t>) 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resettare il sistema e ripristinare le condizioni iniziali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53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3680" y="2391508"/>
            <a:ext cx="4283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Integrazione delle funzioni per l’acquisizione dei dati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Drivers per l’accelerometro e il giroscopio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1789414"/>
            <a:ext cx="5893689" cy="43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3681" y="2391508"/>
            <a:ext cx="394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struttura dati </a:t>
            </a:r>
            <a:r>
              <a:rPr lang="it-IT" sz="2400" dirty="0" err="1" smtClean="0"/>
              <a:t>sensor_t</a:t>
            </a:r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Aggiunta delle nuove variabili di interesse</a:t>
            </a:r>
            <a:endParaRPr lang="it-IT" sz="2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83" y="1725956"/>
            <a:ext cx="5984494" cy="38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55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EnvSensors_Read</a:t>
            </a:r>
            <a:r>
              <a:rPr lang="it-IT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Acquisizione dei dati dei sensori nella struttura dati </a:t>
            </a:r>
            <a:r>
              <a:rPr lang="it-IT" sz="2400" dirty="0" err="1"/>
              <a:t>s</a:t>
            </a:r>
            <a:r>
              <a:rPr lang="it-IT" sz="2400" dirty="0" err="1" smtClean="0"/>
              <a:t>ensor_data</a:t>
            </a:r>
            <a:endParaRPr lang="it-IT" sz="2400" dirty="0"/>
          </a:p>
          <a:p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1" y="2024171"/>
            <a:ext cx="6515100" cy="31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703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SendTxData</a:t>
            </a:r>
            <a:r>
              <a:rPr lang="it-IT" sz="2400" dirty="0" smtClean="0"/>
              <a:t>() per comunicazione </a:t>
            </a:r>
            <a:r>
              <a:rPr lang="it-IT" sz="2400" b="1" dirty="0" err="1" smtClean="0"/>
              <a:t>uplink</a:t>
            </a:r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Organizzazione dei dati nel buffer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03" y="1701491"/>
            <a:ext cx="6071462" cy="45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194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Utente</cp:lastModifiedBy>
  <cp:revision>10</cp:revision>
  <dcterms:created xsi:type="dcterms:W3CDTF">2024-01-17T16:49:49Z</dcterms:created>
  <dcterms:modified xsi:type="dcterms:W3CDTF">2024-01-21T15:40:08Z</dcterms:modified>
</cp:coreProperties>
</file>