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3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Sales comparison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D57-4191-AAF5-BA179257C2B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D57-4191-AAF5-BA179257C2B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D57-4191-AAF5-BA179257C2BD}"/>
            </c:ext>
          </c:extLst>
        </c:ser>
        <c:dLbls>
          <c:showLegendKey val="0"/>
          <c:showVal val="0"/>
          <c:showCatName val="0"/>
          <c:showSerName val="0"/>
          <c:showPercent val="0"/>
          <c:showBubbleSize val="0"/>
        </c:dLbls>
        <c:gapWidth val="219"/>
        <c:overlap val="-27"/>
        <c:axId val="524599032"/>
        <c:axId val="524595752"/>
      </c:barChart>
      <c:catAx>
        <c:axId val="524599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4595752"/>
        <c:crosses val="autoZero"/>
        <c:auto val="1"/>
        <c:lblAlgn val="ctr"/>
        <c:lblOffset val="100"/>
        <c:noMultiLvlLbl val="0"/>
      </c:catAx>
      <c:valAx>
        <c:axId val="524595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4599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6/16/2021</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8679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products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lang="en-US" dirty="0"/>
              <a:t>Multicolumn</a:t>
            </a:r>
            <a:endParaRPr dirty="0"/>
          </a:p>
        </p:txBody>
      </p:sp>
      <p:sp>
        <p:nvSpPr>
          <p:cNvPr id="4" name="TextBox 3">
            <a:extLst>
              <a:ext uri="{FF2B5EF4-FFF2-40B4-BE49-F238E27FC236}">
                <a16:creationId xmlns:a16="http://schemas.microsoft.com/office/drawing/2014/main" id="{AA53A94A-8663-48B3-B5C6-1932868B76F0}"/>
              </a:ext>
            </a:extLst>
          </p:cNvPr>
          <p:cNvSpPr txBox="1"/>
          <p:nvPr/>
        </p:nvSpPr>
        <p:spPr>
          <a:xfrm>
            <a:off x="1717287" y="1690688"/>
            <a:ext cx="8720253" cy="3419856"/>
          </a:xfrm>
          <a:prstGeom prst="rect">
            <a:avLst/>
          </a:prstGeom>
          <a:noFill/>
        </p:spPr>
        <p:txBody>
          <a:bodyPr wrap="square" numCol="3" spcCol="365760" rtlCol="0">
            <a:spAutoFit/>
          </a:bodyPr>
          <a:lstStyle/>
          <a:p>
            <a:pPr algn="l"/>
            <a:r>
              <a:rPr lang="en-US" sz="1800" dirty="0">
                <a:solidFill>
                  <a:srgbClr val="000000"/>
                </a:solidFill>
                <a:latin typeface="Calibri" panose="020F0502020204030204" pitchFamily="34" charset="0"/>
                <a:cs typeface="Calibri" panose="020F0502020204030204" pitchFamily="34" charset="0"/>
              </a:rPr>
              <a:t>Adventure Works Cycles, the fictitious company on which the Adventure Works sample databases are based, is a large, multinational manufacturing company. The company manufactures and sells metal and composite to North American, European and Asian commercial markets. While its base operation is located in Bothell, Washington with 290 employees, several regional sales teams are located throughout their market base.</a:t>
            </a:r>
          </a:p>
          <a:p>
            <a:pPr algn="l"/>
            <a:r>
              <a:rPr lang="en-US" sz="1800" dirty="0">
                <a:solidFill>
                  <a:srgbClr val="000000"/>
                </a:solidFill>
                <a:latin typeface="Calibri" panose="020F0502020204030204" pitchFamily="34" charset="0"/>
                <a:cs typeface="Calibri" panose="020F0502020204030204" pitchFamily="34" charset="0"/>
              </a:rPr>
              <a:t>In 2000, Adventure Works Cycles bought a small manufacturing plant, </a:t>
            </a:r>
            <a:r>
              <a:rPr lang="en-US" sz="1800" dirty="0" err="1">
                <a:solidFill>
                  <a:srgbClr val="000000"/>
                </a:solidFill>
                <a:latin typeface="Calibri" panose="020F0502020204030204" pitchFamily="34" charset="0"/>
                <a:cs typeface="Calibri" panose="020F0502020204030204" pitchFamily="34" charset="0"/>
              </a:rPr>
              <a:t>Importadores</a:t>
            </a:r>
            <a:r>
              <a:rPr lang="en-US" sz="1800" dirty="0">
                <a:solidFill>
                  <a:srgbClr val="000000"/>
                </a:solidFill>
                <a:latin typeface="Calibri" panose="020F0502020204030204" pitchFamily="34" charset="0"/>
                <a:cs typeface="Calibri" panose="020F0502020204030204" pitchFamily="34" charset="0"/>
              </a:rPr>
              <a:t> Neptuno, located in Mexico. </a:t>
            </a:r>
            <a:r>
              <a:rPr lang="en-US" sz="1800" dirty="0" err="1">
                <a:solidFill>
                  <a:srgbClr val="000000"/>
                </a:solidFill>
                <a:latin typeface="Calibri" panose="020F0502020204030204" pitchFamily="34" charset="0"/>
                <a:cs typeface="Calibri" panose="020F0502020204030204" pitchFamily="34" charset="0"/>
              </a:rPr>
              <a:t>Importadores</a:t>
            </a:r>
            <a:r>
              <a:rPr lang="en-US" sz="1800" dirty="0">
                <a:solidFill>
                  <a:srgbClr val="000000"/>
                </a:solidFill>
                <a:latin typeface="Calibri" panose="020F0502020204030204" pitchFamily="34" charset="0"/>
                <a:cs typeface="Calibri" panose="020F0502020204030204" pitchFamily="34" charset="0"/>
              </a:rPr>
              <a:t> Neptuno manufactures several critical subcomponents for the Adventure Works product line. These subcomponents are shipped to the Bothell location for final product assembly. </a:t>
            </a:r>
          </a:p>
        </p:txBody>
      </p:sp>
    </p:spTree>
    <p:extLst>
      <p:ext uri="{BB962C8B-B14F-4D97-AF65-F5344CB8AC3E}">
        <p14:creationId xmlns:p14="http://schemas.microsoft.com/office/powerpoint/2010/main" val="42006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275F726-C0B5-47DE-BC71-6DFED385E2E6}"/>
              </a:ext>
            </a:extLst>
          </p:cNvPr>
          <p:cNvGraphicFramePr/>
          <p:nvPr>
            <p:extLst>
              <p:ext uri="{D42A27DB-BD31-4B8C-83A1-F6EECF244321}">
                <p14:modId xmlns:p14="http://schemas.microsoft.com/office/powerpoint/2010/main" val="351699678"/>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1059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nvGraphicFramePr>
        <p:xfrm>
          <a:off x="786384" y="1216152"/>
          <a:ext cx="10858500" cy="5263388"/>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1034288">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69900">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69900">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69900">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69900">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69900">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69900">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69900">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69900">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69900">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294</Words>
  <Application>Microsoft Office PowerPoint</Application>
  <PresentationFormat>Widescreen</PresentationFormat>
  <Paragraphs>100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Company History</vt:lpstr>
      <vt:lpstr>Multicolumn</vt:lpstr>
      <vt:lpstr>PowerPoint Presentation</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Suriya Balamurugan</cp:lastModifiedBy>
  <cp:revision>17</cp:revision>
  <dcterms:created xsi:type="dcterms:W3CDTF">2019-02-27T08:36:52Z</dcterms:created>
  <dcterms:modified xsi:type="dcterms:W3CDTF">2021-06-16T11:30:19Z</dcterms:modified>
</cp:coreProperties>
</file>