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0" r:id="rId4"/>
    <p:sldId id="263" r:id="rId5"/>
    <p:sldId id="264" r:id="rId6"/>
    <p:sldId id="265" r:id="rId7"/>
    <p:sldId id="259" r:id="rId8"/>
    <p:sldId id="269" r:id="rId9"/>
    <p:sldId id="266" r:id="rId10"/>
    <p:sldId id="261"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1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DEAAE-DE55-45A3-A4F7-3874E0140D37}"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E4D23657-D1E8-4B22-974B-8DC90813F51B}">
      <dgm:prSet phldrT="[Text]"/>
      <dgm:spPr/>
      <dgm:t>
        <a:bodyPr/>
        <a:lstStyle/>
        <a:p>
          <a:r>
            <a:rPr lang="en-US"/>
            <a:t>Step 1 </a:t>
          </a:r>
          <a:br>
            <a:rPr lang="en-US"/>
          </a:br>
          <a:r>
            <a:rPr lang="en-US"/>
            <a:t>Title</a:t>
          </a:r>
          <a:endParaRPr lang="en-US" dirty="0"/>
        </a:p>
      </dgm:t>
    </dgm:pt>
    <dgm:pt modelId="{89EF0911-2234-42D0-AEF3-7FADAFD12999}" type="parTrans" cxnId="{99F95D8E-A851-4953-A3C5-9BF7753ED9FA}">
      <dgm:prSet/>
      <dgm:spPr/>
      <dgm:t>
        <a:bodyPr/>
        <a:lstStyle/>
        <a:p>
          <a:endParaRPr lang="en-US"/>
        </a:p>
      </dgm:t>
    </dgm:pt>
    <dgm:pt modelId="{529487B0-19AA-4AAC-8F83-CF2C113EB84D}" type="sibTrans" cxnId="{99F95D8E-A851-4953-A3C5-9BF7753ED9FA}">
      <dgm:prSet/>
      <dgm:spPr/>
      <dgm:t>
        <a:bodyPr/>
        <a:lstStyle/>
        <a:p>
          <a:endParaRPr lang="en-US"/>
        </a:p>
      </dgm:t>
    </dgm:pt>
    <dgm:pt modelId="{EF034794-D109-40B6-8FA2-8971C3123AB6}">
      <dgm:prSet phldrT="[Text]"/>
      <dgm:spPr/>
      <dgm:t>
        <a:bodyPr/>
        <a:lstStyle/>
        <a:p>
          <a:r>
            <a:rPr lang="en-US" dirty="0"/>
            <a:t>Step 2</a:t>
          </a:r>
          <a:br>
            <a:rPr lang="en-US" dirty="0"/>
          </a:br>
          <a:r>
            <a:rPr lang="en-US" dirty="0"/>
            <a:t>Title</a:t>
          </a:r>
        </a:p>
      </dgm:t>
    </dgm:pt>
    <dgm:pt modelId="{64D09C75-3D44-4CEF-9459-5C91DB44A9EA}" type="parTrans" cxnId="{80FF73C0-9BCD-436E-A85B-D6D7D322462C}">
      <dgm:prSet/>
      <dgm:spPr/>
      <dgm:t>
        <a:bodyPr/>
        <a:lstStyle/>
        <a:p>
          <a:endParaRPr lang="en-US"/>
        </a:p>
      </dgm:t>
    </dgm:pt>
    <dgm:pt modelId="{CDDFC891-FC62-4131-A642-2D94388BCCE2}" type="sibTrans" cxnId="{80FF73C0-9BCD-436E-A85B-D6D7D322462C}">
      <dgm:prSet/>
      <dgm:spPr/>
      <dgm:t>
        <a:bodyPr/>
        <a:lstStyle/>
        <a:p>
          <a:endParaRPr lang="en-US"/>
        </a:p>
      </dgm:t>
    </dgm:pt>
    <dgm:pt modelId="{15E11DBD-E9B5-4BCF-A56C-7AAE26CE30DC}">
      <dgm:prSet phldrT="[Text]"/>
      <dgm:spPr/>
      <dgm:t>
        <a:bodyPr/>
        <a:lstStyle/>
        <a:p>
          <a:r>
            <a:rPr lang="en-US" dirty="0"/>
            <a:t>Step 3</a:t>
          </a:r>
          <a:br>
            <a:rPr lang="en-US" dirty="0"/>
          </a:br>
          <a:r>
            <a:rPr lang="en-US" dirty="0"/>
            <a:t>Title</a:t>
          </a:r>
        </a:p>
      </dgm:t>
    </dgm:pt>
    <dgm:pt modelId="{B7B43D5B-12E9-44B1-B818-4B50F6AD3C0A}" type="parTrans" cxnId="{5E0737F0-6DE4-4885-BC59-82E10D617E50}">
      <dgm:prSet/>
      <dgm:spPr/>
      <dgm:t>
        <a:bodyPr/>
        <a:lstStyle/>
        <a:p>
          <a:endParaRPr lang="en-US"/>
        </a:p>
      </dgm:t>
    </dgm:pt>
    <dgm:pt modelId="{329BDEDB-415B-4AB3-B964-E819D0C56DBB}" type="sibTrans" cxnId="{5E0737F0-6DE4-4885-BC59-82E10D617E50}">
      <dgm:prSet/>
      <dgm:spPr/>
      <dgm:t>
        <a:bodyPr/>
        <a:lstStyle/>
        <a:p>
          <a:endParaRPr lang="en-US"/>
        </a:p>
      </dgm:t>
    </dgm:pt>
    <dgm:pt modelId="{778AA374-0E17-4AEA-8EB6-0C342D57D8D8}">
      <dgm:prSet phldrT="[Text]"/>
      <dgm:spPr/>
      <dgm:t>
        <a:bodyPr/>
        <a:lstStyle/>
        <a:p>
          <a:r>
            <a:rPr lang="en-US" dirty="0"/>
            <a:t>Step 4</a:t>
          </a:r>
          <a:br>
            <a:rPr lang="en-US" dirty="0"/>
          </a:br>
          <a:r>
            <a:rPr lang="en-US" dirty="0"/>
            <a:t>Title</a:t>
          </a:r>
        </a:p>
      </dgm:t>
    </dgm:pt>
    <dgm:pt modelId="{5E28F01D-9664-415C-A0CD-EBFDAB29426C}" type="parTrans" cxnId="{6F55886F-2AC8-4F4F-B328-821CB3A2117B}">
      <dgm:prSet/>
      <dgm:spPr/>
      <dgm:t>
        <a:bodyPr/>
        <a:lstStyle/>
        <a:p>
          <a:endParaRPr lang="en-US"/>
        </a:p>
      </dgm:t>
    </dgm:pt>
    <dgm:pt modelId="{1A604594-E883-4DA9-8A2A-16DFACE8640A}" type="sibTrans" cxnId="{6F55886F-2AC8-4F4F-B328-821CB3A2117B}">
      <dgm:prSet/>
      <dgm:spPr/>
      <dgm:t>
        <a:bodyPr/>
        <a:lstStyle/>
        <a:p>
          <a:endParaRPr lang="en-US"/>
        </a:p>
      </dgm:t>
    </dgm:pt>
    <dgm:pt modelId="{05F1A7D0-6E45-49DA-80B3-7FF4B8783E58}">
      <dgm:prSet phldrT="[Text]"/>
      <dgm:spPr/>
      <dgm:t>
        <a:bodyPr/>
        <a:lstStyle/>
        <a:p>
          <a:r>
            <a:rPr lang="en-US" dirty="0"/>
            <a:t>Step 5</a:t>
          </a:r>
          <a:br>
            <a:rPr lang="en-US" dirty="0"/>
          </a:br>
          <a:r>
            <a:rPr lang="en-US" dirty="0"/>
            <a:t>Title</a:t>
          </a:r>
        </a:p>
      </dgm:t>
    </dgm:pt>
    <dgm:pt modelId="{3ECE110E-B07E-4F19-B2DF-3E42E99B2E8D}" type="parTrans" cxnId="{33A927E1-3C94-4A92-8DB3-42886008240C}">
      <dgm:prSet/>
      <dgm:spPr/>
      <dgm:t>
        <a:bodyPr/>
        <a:lstStyle/>
        <a:p>
          <a:endParaRPr lang="en-US"/>
        </a:p>
      </dgm:t>
    </dgm:pt>
    <dgm:pt modelId="{47B1D0F3-117D-4CE7-9037-3F5A4995054A}" type="sibTrans" cxnId="{33A927E1-3C94-4A92-8DB3-42886008240C}">
      <dgm:prSet/>
      <dgm:spPr/>
      <dgm:t>
        <a:bodyPr/>
        <a:lstStyle/>
        <a:p>
          <a:endParaRPr lang="en-US"/>
        </a:p>
      </dgm:t>
    </dgm:pt>
    <dgm:pt modelId="{EB3CB291-E23A-4667-A32E-A640A76557A1}" type="pres">
      <dgm:prSet presAssocID="{41DDEAAE-DE55-45A3-A4F7-3874E0140D37}" presName="rootnode" presStyleCnt="0">
        <dgm:presLayoutVars>
          <dgm:chMax/>
          <dgm:chPref/>
          <dgm:dir/>
          <dgm:animLvl val="lvl"/>
        </dgm:presLayoutVars>
      </dgm:prSet>
      <dgm:spPr/>
    </dgm:pt>
    <dgm:pt modelId="{01035298-0CF7-4145-8EE2-24DBFEAF33BB}" type="pres">
      <dgm:prSet presAssocID="{E4D23657-D1E8-4B22-974B-8DC90813F51B}" presName="composite" presStyleCnt="0"/>
      <dgm:spPr/>
    </dgm:pt>
    <dgm:pt modelId="{21E1F518-1190-4883-914B-1FB66E6D3A63}" type="pres">
      <dgm:prSet presAssocID="{E4D23657-D1E8-4B22-974B-8DC90813F51B}" presName="LShape" presStyleLbl="alignNode1" presStyleIdx="0" presStyleCnt="9"/>
      <dgm:spPr/>
    </dgm:pt>
    <dgm:pt modelId="{80B372F1-8EF3-4532-ACC6-E65E1D63ACA2}" type="pres">
      <dgm:prSet presAssocID="{E4D23657-D1E8-4B22-974B-8DC90813F51B}" presName="ParentText" presStyleLbl="revTx" presStyleIdx="0" presStyleCnt="5">
        <dgm:presLayoutVars>
          <dgm:chMax val="0"/>
          <dgm:chPref val="0"/>
          <dgm:bulletEnabled val="1"/>
        </dgm:presLayoutVars>
      </dgm:prSet>
      <dgm:spPr/>
    </dgm:pt>
    <dgm:pt modelId="{B746139E-4627-4CCC-9299-5653D77ED24D}" type="pres">
      <dgm:prSet presAssocID="{E4D23657-D1E8-4B22-974B-8DC90813F51B}" presName="Triangle" presStyleLbl="alignNode1" presStyleIdx="1" presStyleCnt="9"/>
      <dgm:spPr/>
    </dgm:pt>
    <dgm:pt modelId="{780BC64D-2F67-498A-99F6-7EB28080D705}" type="pres">
      <dgm:prSet presAssocID="{529487B0-19AA-4AAC-8F83-CF2C113EB84D}" presName="sibTrans" presStyleCnt="0"/>
      <dgm:spPr/>
    </dgm:pt>
    <dgm:pt modelId="{68E230FA-2656-4C78-B827-58AFD214F445}" type="pres">
      <dgm:prSet presAssocID="{529487B0-19AA-4AAC-8F83-CF2C113EB84D}" presName="space" presStyleCnt="0"/>
      <dgm:spPr/>
    </dgm:pt>
    <dgm:pt modelId="{B07824BD-C1CB-4098-8E38-D3E1F721DF31}" type="pres">
      <dgm:prSet presAssocID="{EF034794-D109-40B6-8FA2-8971C3123AB6}" presName="composite" presStyleCnt="0"/>
      <dgm:spPr/>
    </dgm:pt>
    <dgm:pt modelId="{85769F8C-5820-4CB5-B01D-69A648973D8F}" type="pres">
      <dgm:prSet presAssocID="{EF034794-D109-40B6-8FA2-8971C3123AB6}" presName="LShape" presStyleLbl="alignNode1" presStyleIdx="2" presStyleCnt="9"/>
      <dgm:spPr/>
    </dgm:pt>
    <dgm:pt modelId="{18F7A15A-3ED1-4A32-B700-36B8D6BBE441}" type="pres">
      <dgm:prSet presAssocID="{EF034794-D109-40B6-8FA2-8971C3123AB6}" presName="ParentText" presStyleLbl="revTx" presStyleIdx="1" presStyleCnt="5">
        <dgm:presLayoutVars>
          <dgm:chMax val="0"/>
          <dgm:chPref val="0"/>
          <dgm:bulletEnabled val="1"/>
        </dgm:presLayoutVars>
      </dgm:prSet>
      <dgm:spPr/>
    </dgm:pt>
    <dgm:pt modelId="{F6F2BEFC-1674-4E8D-98FF-DE4432BB887C}" type="pres">
      <dgm:prSet presAssocID="{EF034794-D109-40B6-8FA2-8971C3123AB6}" presName="Triangle" presStyleLbl="alignNode1" presStyleIdx="3" presStyleCnt="9"/>
      <dgm:spPr/>
    </dgm:pt>
    <dgm:pt modelId="{E26373E0-D095-405B-9F4A-CC7FBB5BEBD2}" type="pres">
      <dgm:prSet presAssocID="{CDDFC891-FC62-4131-A642-2D94388BCCE2}" presName="sibTrans" presStyleCnt="0"/>
      <dgm:spPr/>
    </dgm:pt>
    <dgm:pt modelId="{8B10941C-73F0-477C-9F3D-EB0A4525ACBE}" type="pres">
      <dgm:prSet presAssocID="{CDDFC891-FC62-4131-A642-2D94388BCCE2}" presName="space" presStyleCnt="0"/>
      <dgm:spPr/>
    </dgm:pt>
    <dgm:pt modelId="{DF2F85E9-6BAE-40EA-8F18-DAFCA3EFFB69}" type="pres">
      <dgm:prSet presAssocID="{15E11DBD-E9B5-4BCF-A56C-7AAE26CE30DC}" presName="composite" presStyleCnt="0"/>
      <dgm:spPr/>
    </dgm:pt>
    <dgm:pt modelId="{A5E67CF4-39ED-4CC8-A27F-E45EA5D3AC44}" type="pres">
      <dgm:prSet presAssocID="{15E11DBD-E9B5-4BCF-A56C-7AAE26CE30DC}" presName="LShape" presStyleLbl="alignNode1" presStyleIdx="4" presStyleCnt="9"/>
      <dgm:spPr/>
    </dgm:pt>
    <dgm:pt modelId="{F0124EB5-2136-46F3-B2F4-41A5196C24A0}" type="pres">
      <dgm:prSet presAssocID="{15E11DBD-E9B5-4BCF-A56C-7AAE26CE30DC}" presName="ParentText" presStyleLbl="revTx" presStyleIdx="2" presStyleCnt="5">
        <dgm:presLayoutVars>
          <dgm:chMax val="0"/>
          <dgm:chPref val="0"/>
          <dgm:bulletEnabled val="1"/>
        </dgm:presLayoutVars>
      </dgm:prSet>
      <dgm:spPr/>
    </dgm:pt>
    <dgm:pt modelId="{D5E82CFA-3F05-41CB-A66C-3A904CCE06CE}" type="pres">
      <dgm:prSet presAssocID="{15E11DBD-E9B5-4BCF-A56C-7AAE26CE30DC}" presName="Triangle" presStyleLbl="alignNode1" presStyleIdx="5" presStyleCnt="9"/>
      <dgm:spPr/>
    </dgm:pt>
    <dgm:pt modelId="{F5574CB1-AC1C-4773-A4A7-C4CE14EF6374}" type="pres">
      <dgm:prSet presAssocID="{329BDEDB-415B-4AB3-B964-E819D0C56DBB}" presName="sibTrans" presStyleCnt="0"/>
      <dgm:spPr/>
    </dgm:pt>
    <dgm:pt modelId="{14FCF07D-F999-4928-B62C-1135C3080FD1}" type="pres">
      <dgm:prSet presAssocID="{329BDEDB-415B-4AB3-B964-E819D0C56DBB}" presName="space" presStyleCnt="0"/>
      <dgm:spPr/>
    </dgm:pt>
    <dgm:pt modelId="{2489F161-D1CF-4A3D-8E95-6382395DC25B}" type="pres">
      <dgm:prSet presAssocID="{778AA374-0E17-4AEA-8EB6-0C342D57D8D8}" presName="composite" presStyleCnt="0"/>
      <dgm:spPr/>
    </dgm:pt>
    <dgm:pt modelId="{06EAFCDC-2041-4C37-BE64-7627BAA16382}" type="pres">
      <dgm:prSet presAssocID="{778AA374-0E17-4AEA-8EB6-0C342D57D8D8}" presName="LShape" presStyleLbl="alignNode1" presStyleIdx="6" presStyleCnt="9"/>
      <dgm:spPr/>
    </dgm:pt>
    <dgm:pt modelId="{AFC6068B-131B-444D-AF53-A5A2A6DC9AE7}" type="pres">
      <dgm:prSet presAssocID="{778AA374-0E17-4AEA-8EB6-0C342D57D8D8}" presName="ParentText" presStyleLbl="revTx" presStyleIdx="3" presStyleCnt="5">
        <dgm:presLayoutVars>
          <dgm:chMax val="0"/>
          <dgm:chPref val="0"/>
          <dgm:bulletEnabled val="1"/>
        </dgm:presLayoutVars>
      </dgm:prSet>
      <dgm:spPr/>
    </dgm:pt>
    <dgm:pt modelId="{F62C0D9F-BF11-4D63-A28B-80FA21343A28}" type="pres">
      <dgm:prSet presAssocID="{778AA374-0E17-4AEA-8EB6-0C342D57D8D8}" presName="Triangle" presStyleLbl="alignNode1" presStyleIdx="7" presStyleCnt="9"/>
      <dgm:spPr/>
    </dgm:pt>
    <dgm:pt modelId="{F5EC4F6A-2B4F-420C-9BEA-A14EFB832731}" type="pres">
      <dgm:prSet presAssocID="{1A604594-E883-4DA9-8A2A-16DFACE8640A}" presName="sibTrans" presStyleCnt="0"/>
      <dgm:spPr/>
    </dgm:pt>
    <dgm:pt modelId="{41DC2B0B-BD37-48C1-BB85-7F75AC60BB5F}" type="pres">
      <dgm:prSet presAssocID="{1A604594-E883-4DA9-8A2A-16DFACE8640A}" presName="space" presStyleCnt="0"/>
      <dgm:spPr/>
    </dgm:pt>
    <dgm:pt modelId="{D2C6C114-9E17-4E64-9FCF-9C4365FE25B7}" type="pres">
      <dgm:prSet presAssocID="{05F1A7D0-6E45-49DA-80B3-7FF4B8783E58}" presName="composite" presStyleCnt="0"/>
      <dgm:spPr/>
    </dgm:pt>
    <dgm:pt modelId="{BA06DEFD-3E20-41CA-8CC7-585BE7A02A00}" type="pres">
      <dgm:prSet presAssocID="{05F1A7D0-6E45-49DA-80B3-7FF4B8783E58}" presName="LShape" presStyleLbl="alignNode1" presStyleIdx="8" presStyleCnt="9"/>
      <dgm:spPr/>
    </dgm:pt>
    <dgm:pt modelId="{D81336A4-814F-45EF-B582-2466B0D2E2A7}" type="pres">
      <dgm:prSet presAssocID="{05F1A7D0-6E45-49DA-80B3-7FF4B8783E58}" presName="ParentText" presStyleLbl="revTx" presStyleIdx="4" presStyleCnt="5">
        <dgm:presLayoutVars>
          <dgm:chMax val="0"/>
          <dgm:chPref val="0"/>
          <dgm:bulletEnabled val="1"/>
        </dgm:presLayoutVars>
      </dgm:prSet>
      <dgm:spPr/>
    </dgm:pt>
  </dgm:ptLst>
  <dgm:cxnLst>
    <dgm:cxn modelId="{144D3C17-9BB9-4853-A637-BAE8CE37705E}" type="presOf" srcId="{EF034794-D109-40B6-8FA2-8971C3123AB6}" destId="{18F7A15A-3ED1-4A32-B700-36B8D6BBE441}" srcOrd="0" destOrd="0" presId="urn:microsoft.com/office/officeart/2009/3/layout/StepUpProcess"/>
    <dgm:cxn modelId="{B9285067-C906-4FDE-AAAC-9EE99F7669E3}" type="presOf" srcId="{E4D23657-D1E8-4B22-974B-8DC90813F51B}" destId="{80B372F1-8EF3-4532-ACC6-E65E1D63ACA2}" srcOrd="0" destOrd="0" presId="urn:microsoft.com/office/officeart/2009/3/layout/StepUpProcess"/>
    <dgm:cxn modelId="{6F55886F-2AC8-4F4F-B328-821CB3A2117B}" srcId="{41DDEAAE-DE55-45A3-A4F7-3874E0140D37}" destId="{778AA374-0E17-4AEA-8EB6-0C342D57D8D8}" srcOrd="3" destOrd="0" parTransId="{5E28F01D-9664-415C-A0CD-EBFDAB29426C}" sibTransId="{1A604594-E883-4DA9-8A2A-16DFACE8640A}"/>
    <dgm:cxn modelId="{686E8776-31B9-4547-B165-83B2470E83E1}" type="presOf" srcId="{778AA374-0E17-4AEA-8EB6-0C342D57D8D8}" destId="{AFC6068B-131B-444D-AF53-A5A2A6DC9AE7}" srcOrd="0" destOrd="0" presId="urn:microsoft.com/office/officeart/2009/3/layout/StepUpProcess"/>
    <dgm:cxn modelId="{6178317C-4B4F-4FC5-8AC2-7ABBDA27CE1F}" type="presOf" srcId="{05F1A7D0-6E45-49DA-80B3-7FF4B8783E58}" destId="{D81336A4-814F-45EF-B582-2466B0D2E2A7}" srcOrd="0" destOrd="0" presId="urn:microsoft.com/office/officeart/2009/3/layout/StepUpProcess"/>
    <dgm:cxn modelId="{99F95D8E-A851-4953-A3C5-9BF7753ED9FA}" srcId="{41DDEAAE-DE55-45A3-A4F7-3874E0140D37}" destId="{E4D23657-D1E8-4B22-974B-8DC90813F51B}" srcOrd="0" destOrd="0" parTransId="{89EF0911-2234-42D0-AEF3-7FADAFD12999}" sibTransId="{529487B0-19AA-4AAC-8F83-CF2C113EB84D}"/>
    <dgm:cxn modelId="{A98402AF-AFAB-470F-9C97-EF1C509D8499}" type="presOf" srcId="{15E11DBD-E9B5-4BCF-A56C-7AAE26CE30DC}" destId="{F0124EB5-2136-46F3-B2F4-41A5196C24A0}" srcOrd="0" destOrd="0" presId="urn:microsoft.com/office/officeart/2009/3/layout/StepUpProcess"/>
    <dgm:cxn modelId="{80FF73C0-9BCD-436E-A85B-D6D7D322462C}" srcId="{41DDEAAE-DE55-45A3-A4F7-3874E0140D37}" destId="{EF034794-D109-40B6-8FA2-8971C3123AB6}" srcOrd="1" destOrd="0" parTransId="{64D09C75-3D44-4CEF-9459-5C91DB44A9EA}" sibTransId="{CDDFC891-FC62-4131-A642-2D94388BCCE2}"/>
    <dgm:cxn modelId="{33A927E1-3C94-4A92-8DB3-42886008240C}" srcId="{41DDEAAE-DE55-45A3-A4F7-3874E0140D37}" destId="{05F1A7D0-6E45-49DA-80B3-7FF4B8783E58}" srcOrd="4" destOrd="0" parTransId="{3ECE110E-B07E-4F19-B2DF-3E42E99B2E8D}" sibTransId="{47B1D0F3-117D-4CE7-9037-3F5A4995054A}"/>
    <dgm:cxn modelId="{5E0737F0-6DE4-4885-BC59-82E10D617E50}" srcId="{41DDEAAE-DE55-45A3-A4F7-3874E0140D37}" destId="{15E11DBD-E9B5-4BCF-A56C-7AAE26CE30DC}" srcOrd="2" destOrd="0" parTransId="{B7B43D5B-12E9-44B1-B818-4B50F6AD3C0A}" sibTransId="{329BDEDB-415B-4AB3-B964-E819D0C56DBB}"/>
    <dgm:cxn modelId="{2607AFFA-E9F8-4160-9AE4-19F4DB2B71C9}" type="presOf" srcId="{41DDEAAE-DE55-45A3-A4F7-3874E0140D37}" destId="{EB3CB291-E23A-4667-A32E-A640A76557A1}" srcOrd="0" destOrd="0" presId="urn:microsoft.com/office/officeart/2009/3/layout/StepUpProcess"/>
    <dgm:cxn modelId="{D3BFF791-8D8E-4FBF-9F59-1FB887121875}" type="presParOf" srcId="{EB3CB291-E23A-4667-A32E-A640A76557A1}" destId="{01035298-0CF7-4145-8EE2-24DBFEAF33BB}" srcOrd="0" destOrd="0" presId="urn:microsoft.com/office/officeart/2009/3/layout/StepUpProcess"/>
    <dgm:cxn modelId="{AFA2BCAD-2F0B-4C3E-86A6-55A260AD16B0}" type="presParOf" srcId="{01035298-0CF7-4145-8EE2-24DBFEAF33BB}" destId="{21E1F518-1190-4883-914B-1FB66E6D3A63}" srcOrd="0" destOrd="0" presId="urn:microsoft.com/office/officeart/2009/3/layout/StepUpProcess"/>
    <dgm:cxn modelId="{AF2B8620-9DC0-4A87-9014-D45C2D1F8B38}" type="presParOf" srcId="{01035298-0CF7-4145-8EE2-24DBFEAF33BB}" destId="{80B372F1-8EF3-4532-ACC6-E65E1D63ACA2}" srcOrd="1" destOrd="0" presId="urn:microsoft.com/office/officeart/2009/3/layout/StepUpProcess"/>
    <dgm:cxn modelId="{4AA5420E-C2A1-4D24-A1DA-DA9E7976427D}" type="presParOf" srcId="{01035298-0CF7-4145-8EE2-24DBFEAF33BB}" destId="{B746139E-4627-4CCC-9299-5653D77ED24D}" srcOrd="2" destOrd="0" presId="urn:microsoft.com/office/officeart/2009/3/layout/StepUpProcess"/>
    <dgm:cxn modelId="{C3204B2A-D9EE-439E-BA61-A2C860BFF519}" type="presParOf" srcId="{EB3CB291-E23A-4667-A32E-A640A76557A1}" destId="{780BC64D-2F67-498A-99F6-7EB28080D705}" srcOrd="1" destOrd="0" presId="urn:microsoft.com/office/officeart/2009/3/layout/StepUpProcess"/>
    <dgm:cxn modelId="{49AEC91A-7C1D-4222-94BA-4D738F2D6C79}" type="presParOf" srcId="{780BC64D-2F67-498A-99F6-7EB28080D705}" destId="{68E230FA-2656-4C78-B827-58AFD214F445}" srcOrd="0" destOrd="0" presId="urn:microsoft.com/office/officeart/2009/3/layout/StepUpProcess"/>
    <dgm:cxn modelId="{B3ADA2AF-BE62-4C22-84A1-F4C5043918A4}" type="presParOf" srcId="{EB3CB291-E23A-4667-A32E-A640A76557A1}" destId="{B07824BD-C1CB-4098-8E38-D3E1F721DF31}" srcOrd="2" destOrd="0" presId="urn:microsoft.com/office/officeart/2009/3/layout/StepUpProcess"/>
    <dgm:cxn modelId="{D55AC698-F4A8-404D-94F4-78DB0A0637AF}" type="presParOf" srcId="{B07824BD-C1CB-4098-8E38-D3E1F721DF31}" destId="{85769F8C-5820-4CB5-B01D-69A648973D8F}" srcOrd="0" destOrd="0" presId="urn:microsoft.com/office/officeart/2009/3/layout/StepUpProcess"/>
    <dgm:cxn modelId="{6DF3D3A6-F203-4587-9E47-85B7CF8CB3D6}" type="presParOf" srcId="{B07824BD-C1CB-4098-8E38-D3E1F721DF31}" destId="{18F7A15A-3ED1-4A32-B700-36B8D6BBE441}" srcOrd="1" destOrd="0" presId="urn:microsoft.com/office/officeart/2009/3/layout/StepUpProcess"/>
    <dgm:cxn modelId="{B0900791-DD10-486B-8501-E09AD6094101}" type="presParOf" srcId="{B07824BD-C1CB-4098-8E38-D3E1F721DF31}" destId="{F6F2BEFC-1674-4E8D-98FF-DE4432BB887C}" srcOrd="2" destOrd="0" presId="urn:microsoft.com/office/officeart/2009/3/layout/StepUpProcess"/>
    <dgm:cxn modelId="{3EE6A66E-230B-46C6-B833-F1FB7D9677BB}" type="presParOf" srcId="{EB3CB291-E23A-4667-A32E-A640A76557A1}" destId="{E26373E0-D095-405B-9F4A-CC7FBB5BEBD2}" srcOrd="3" destOrd="0" presId="urn:microsoft.com/office/officeart/2009/3/layout/StepUpProcess"/>
    <dgm:cxn modelId="{3C46AB4C-8FD6-4F18-89B0-206793A671D9}" type="presParOf" srcId="{E26373E0-D095-405B-9F4A-CC7FBB5BEBD2}" destId="{8B10941C-73F0-477C-9F3D-EB0A4525ACBE}" srcOrd="0" destOrd="0" presId="urn:microsoft.com/office/officeart/2009/3/layout/StepUpProcess"/>
    <dgm:cxn modelId="{BD02CC66-E7B8-4247-B83C-1E49E3A3190F}" type="presParOf" srcId="{EB3CB291-E23A-4667-A32E-A640A76557A1}" destId="{DF2F85E9-6BAE-40EA-8F18-DAFCA3EFFB69}" srcOrd="4" destOrd="0" presId="urn:microsoft.com/office/officeart/2009/3/layout/StepUpProcess"/>
    <dgm:cxn modelId="{73FD8DEB-3FA4-428D-8D3F-4FFB6F588D0C}" type="presParOf" srcId="{DF2F85E9-6BAE-40EA-8F18-DAFCA3EFFB69}" destId="{A5E67CF4-39ED-4CC8-A27F-E45EA5D3AC44}" srcOrd="0" destOrd="0" presId="urn:microsoft.com/office/officeart/2009/3/layout/StepUpProcess"/>
    <dgm:cxn modelId="{1D96201E-2684-4A2C-ABB0-E762F06034DB}" type="presParOf" srcId="{DF2F85E9-6BAE-40EA-8F18-DAFCA3EFFB69}" destId="{F0124EB5-2136-46F3-B2F4-41A5196C24A0}" srcOrd="1" destOrd="0" presId="urn:microsoft.com/office/officeart/2009/3/layout/StepUpProcess"/>
    <dgm:cxn modelId="{24606857-F5A8-4647-9106-43600BEA9834}" type="presParOf" srcId="{DF2F85E9-6BAE-40EA-8F18-DAFCA3EFFB69}" destId="{D5E82CFA-3F05-41CB-A66C-3A904CCE06CE}" srcOrd="2" destOrd="0" presId="urn:microsoft.com/office/officeart/2009/3/layout/StepUpProcess"/>
    <dgm:cxn modelId="{07D8BB63-7C45-4577-8989-CC9573B5B902}" type="presParOf" srcId="{EB3CB291-E23A-4667-A32E-A640A76557A1}" destId="{F5574CB1-AC1C-4773-A4A7-C4CE14EF6374}" srcOrd="5" destOrd="0" presId="urn:microsoft.com/office/officeart/2009/3/layout/StepUpProcess"/>
    <dgm:cxn modelId="{C4CA2C05-C5A2-47D3-932D-7D1B0EE24BEE}" type="presParOf" srcId="{F5574CB1-AC1C-4773-A4A7-C4CE14EF6374}" destId="{14FCF07D-F999-4928-B62C-1135C3080FD1}" srcOrd="0" destOrd="0" presId="urn:microsoft.com/office/officeart/2009/3/layout/StepUpProcess"/>
    <dgm:cxn modelId="{7F15FDE7-0796-409E-8E14-33BDA45130DC}" type="presParOf" srcId="{EB3CB291-E23A-4667-A32E-A640A76557A1}" destId="{2489F161-D1CF-4A3D-8E95-6382395DC25B}" srcOrd="6" destOrd="0" presId="urn:microsoft.com/office/officeart/2009/3/layout/StepUpProcess"/>
    <dgm:cxn modelId="{A311EB17-7B3B-4E73-8877-7EDCECD2CCA9}" type="presParOf" srcId="{2489F161-D1CF-4A3D-8E95-6382395DC25B}" destId="{06EAFCDC-2041-4C37-BE64-7627BAA16382}" srcOrd="0" destOrd="0" presId="urn:microsoft.com/office/officeart/2009/3/layout/StepUpProcess"/>
    <dgm:cxn modelId="{F054D3EE-12ED-41DF-BC28-75AFF24A2011}" type="presParOf" srcId="{2489F161-D1CF-4A3D-8E95-6382395DC25B}" destId="{AFC6068B-131B-444D-AF53-A5A2A6DC9AE7}" srcOrd="1" destOrd="0" presId="urn:microsoft.com/office/officeart/2009/3/layout/StepUpProcess"/>
    <dgm:cxn modelId="{B3F265FC-C9A3-4AB3-9CED-F7D5EE371186}" type="presParOf" srcId="{2489F161-D1CF-4A3D-8E95-6382395DC25B}" destId="{F62C0D9F-BF11-4D63-A28B-80FA21343A28}" srcOrd="2" destOrd="0" presId="urn:microsoft.com/office/officeart/2009/3/layout/StepUpProcess"/>
    <dgm:cxn modelId="{41FBC4D4-7CE4-4553-BFA6-B9C39AFCA8EF}" type="presParOf" srcId="{EB3CB291-E23A-4667-A32E-A640A76557A1}" destId="{F5EC4F6A-2B4F-420C-9BEA-A14EFB832731}" srcOrd="7" destOrd="0" presId="urn:microsoft.com/office/officeart/2009/3/layout/StepUpProcess"/>
    <dgm:cxn modelId="{604F1BFC-D1C1-4B05-9E80-FEB729EF06F6}" type="presParOf" srcId="{F5EC4F6A-2B4F-420C-9BEA-A14EFB832731}" destId="{41DC2B0B-BD37-48C1-BB85-7F75AC60BB5F}" srcOrd="0" destOrd="0" presId="urn:microsoft.com/office/officeart/2009/3/layout/StepUpProcess"/>
    <dgm:cxn modelId="{C8CE4F5C-2D1E-4F23-B70E-3CA4AB9E86D1}" type="presParOf" srcId="{EB3CB291-E23A-4667-A32E-A640A76557A1}" destId="{D2C6C114-9E17-4E64-9FCF-9C4365FE25B7}" srcOrd="8" destOrd="0" presId="urn:microsoft.com/office/officeart/2009/3/layout/StepUpProcess"/>
    <dgm:cxn modelId="{28DAD026-A7ED-4EA6-BA50-86753202B1A1}" type="presParOf" srcId="{D2C6C114-9E17-4E64-9FCF-9C4365FE25B7}" destId="{BA06DEFD-3E20-41CA-8CC7-585BE7A02A00}" srcOrd="0" destOrd="0" presId="urn:microsoft.com/office/officeart/2009/3/layout/StepUpProcess"/>
    <dgm:cxn modelId="{1A762ABB-221E-44D3-9B21-B2EC055FC66D}" type="presParOf" srcId="{D2C6C114-9E17-4E64-9FCF-9C4365FE25B7}" destId="{D81336A4-814F-45EF-B582-2466B0D2E2A7}"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1F518-1190-4883-914B-1FB66E6D3A63}">
      <dsp:nvSpPr>
        <dsp:cNvPr id="0" name=""/>
        <dsp:cNvSpPr/>
      </dsp:nvSpPr>
      <dsp:spPr>
        <a:xfrm rot="5400000">
          <a:off x="345295" y="1888281"/>
          <a:ext cx="1038577" cy="1728170"/>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372F1-8EF3-4532-ACC6-E65E1D63ACA2}">
      <dsp:nvSpPr>
        <dsp:cNvPr id="0" name=""/>
        <dsp:cNvSpPr/>
      </dsp:nvSpPr>
      <dsp:spPr>
        <a:xfrm>
          <a:off x="171931" y="2404631"/>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Step 1 </a:t>
          </a:r>
          <a:br>
            <a:rPr lang="en-US" sz="3400" kern="1200"/>
          </a:br>
          <a:r>
            <a:rPr lang="en-US" sz="3400" kern="1200"/>
            <a:t>Title</a:t>
          </a:r>
          <a:endParaRPr lang="en-US" sz="3400" kern="1200" dirty="0"/>
        </a:p>
      </dsp:txBody>
      <dsp:txXfrm>
        <a:off x="171931" y="2404631"/>
        <a:ext cx="1560201" cy="1367608"/>
      </dsp:txXfrm>
    </dsp:sp>
    <dsp:sp modelId="{B746139E-4627-4CCC-9299-5653D77ED24D}">
      <dsp:nvSpPr>
        <dsp:cNvPr id="0" name=""/>
        <dsp:cNvSpPr/>
      </dsp:nvSpPr>
      <dsp:spPr>
        <a:xfrm>
          <a:off x="1437755" y="1761051"/>
          <a:ext cx="294377" cy="294377"/>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69F8C-5820-4CB5-B01D-69A648973D8F}">
      <dsp:nvSpPr>
        <dsp:cNvPr id="0" name=""/>
        <dsp:cNvSpPr/>
      </dsp:nvSpPr>
      <dsp:spPr>
        <a:xfrm rot="5400000">
          <a:off x="2255287" y="1415651"/>
          <a:ext cx="1038577" cy="1728170"/>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7A15A-3ED1-4A32-B700-36B8D6BBE441}">
      <dsp:nvSpPr>
        <dsp:cNvPr id="0" name=""/>
        <dsp:cNvSpPr/>
      </dsp:nvSpPr>
      <dsp:spPr>
        <a:xfrm>
          <a:off x="2081923" y="1932002"/>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Step 2</a:t>
          </a:r>
          <a:br>
            <a:rPr lang="en-US" sz="3400" kern="1200" dirty="0"/>
          </a:br>
          <a:r>
            <a:rPr lang="en-US" sz="3400" kern="1200" dirty="0"/>
            <a:t>Title</a:t>
          </a:r>
        </a:p>
      </dsp:txBody>
      <dsp:txXfrm>
        <a:off x="2081923" y="1932002"/>
        <a:ext cx="1560201" cy="1367608"/>
      </dsp:txXfrm>
    </dsp:sp>
    <dsp:sp modelId="{F6F2BEFC-1674-4E8D-98FF-DE4432BB887C}">
      <dsp:nvSpPr>
        <dsp:cNvPr id="0" name=""/>
        <dsp:cNvSpPr/>
      </dsp:nvSpPr>
      <dsp:spPr>
        <a:xfrm>
          <a:off x="3347747" y="1288421"/>
          <a:ext cx="294377" cy="294377"/>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67CF4-39ED-4CC8-A27F-E45EA5D3AC44}">
      <dsp:nvSpPr>
        <dsp:cNvPr id="0" name=""/>
        <dsp:cNvSpPr/>
      </dsp:nvSpPr>
      <dsp:spPr>
        <a:xfrm rot="5400000">
          <a:off x="4165279" y="943022"/>
          <a:ext cx="1038577" cy="1728170"/>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124EB5-2136-46F3-B2F4-41A5196C24A0}">
      <dsp:nvSpPr>
        <dsp:cNvPr id="0" name=""/>
        <dsp:cNvSpPr/>
      </dsp:nvSpPr>
      <dsp:spPr>
        <a:xfrm>
          <a:off x="3991914" y="1459372"/>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Step 3</a:t>
          </a:r>
          <a:br>
            <a:rPr lang="en-US" sz="3400" kern="1200" dirty="0"/>
          </a:br>
          <a:r>
            <a:rPr lang="en-US" sz="3400" kern="1200" dirty="0"/>
            <a:t>Title</a:t>
          </a:r>
        </a:p>
      </dsp:txBody>
      <dsp:txXfrm>
        <a:off x="3991914" y="1459372"/>
        <a:ext cx="1560201" cy="1367608"/>
      </dsp:txXfrm>
    </dsp:sp>
    <dsp:sp modelId="{D5E82CFA-3F05-41CB-A66C-3A904CCE06CE}">
      <dsp:nvSpPr>
        <dsp:cNvPr id="0" name=""/>
        <dsp:cNvSpPr/>
      </dsp:nvSpPr>
      <dsp:spPr>
        <a:xfrm>
          <a:off x="5257739" y="815792"/>
          <a:ext cx="294377" cy="294377"/>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AFCDC-2041-4C37-BE64-7627BAA16382}">
      <dsp:nvSpPr>
        <dsp:cNvPr id="0" name=""/>
        <dsp:cNvSpPr/>
      </dsp:nvSpPr>
      <dsp:spPr>
        <a:xfrm rot="5400000">
          <a:off x="6075271" y="470392"/>
          <a:ext cx="1038577" cy="1728170"/>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6068B-131B-444D-AF53-A5A2A6DC9AE7}">
      <dsp:nvSpPr>
        <dsp:cNvPr id="0" name=""/>
        <dsp:cNvSpPr/>
      </dsp:nvSpPr>
      <dsp:spPr>
        <a:xfrm>
          <a:off x="5901906" y="986743"/>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Step 4</a:t>
          </a:r>
          <a:br>
            <a:rPr lang="en-US" sz="3400" kern="1200" dirty="0"/>
          </a:br>
          <a:r>
            <a:rPr lang="en-US" sz="3400" kern="1200" dirty="0"/>
            <a:t>Title</a:t>
          </a:r>
        </a:p>
      </dsp:txBody>
      <dsp:txXfrm>
        <a:off x="5901906" y="986743"/>
        <a:ext cx="1560201" cy="1367608"/>
      </dsp:txXfrm>
    </dsp:sp>
    <dsp:sp modelId="{F62C0D9F-BF11-4D63-A28B-80FA21343A28}">
      <dsp:nvSpPr>
        <dsp:cNvPr id="0" name=""/>
        <dsp:cNvSpPr/>
      </dsp:nvSpPr>
      <dsp:spPr>
        <a:xfrm>
          <a:off x="7167730" y="343163"/>
          <a:ext cx="294377" cy="294377"/>
        </a:xfrm>
        <a:prstGeom prst="triangle">
          <a:avLst>
            <a:gd name="adj" fmla="val 1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6DEFD-3E20-41CA-8CC7-585BE7A02A00}">
      <dsp:nvSpPr>
        <dsp:cNvPr id="0" name=""/>
        <dsp:cNvSpPr/>
      </dsp:nvSpPr>
      <dsp:spPr>
        <a:xfrm rot="5400000">
          <a:off x="7985263" y="-2236"/>
          <a:ext cx="1038577" cy="1728170"/>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336A4-814F-45EF-B582-2466B0D2E2A7}">
      <dsp:nvSpPr>
        <dsp:cNvPr id="0" name=""/>
        <dsp:cNvSpPr/>
      </dsp:nvSpPr>
      <dsp:spPr>
        <a:xfrm>
          <a:off x="7811898" y="514114"/>
          <a:ext cx="1560201" cy="13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Step 5</a:t>
          </a:r>
          <a:br>
            <a:rPr lang="en-US" sz="3400" kern="1200" dirty="0"/>
          </a:br>
          <a:r>
            <a:rPr lang="en-US" sz="3400" kern="1200" dirty="0"/>
            <a:t>Title</a:t>
          </a:r>
        </a:p>
      </dsp:txBody>
      <dsp:txXfrm>
        <a:off x="7811898" y="514114"/>
        <a:ext cx="1560201" cy="136760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1/10/2024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1/10/2024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66093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8</a:t>
            </a:fld>
            <a:endParaRPr lang="en-US"/>
          </a:p>
        </p:txBody>
      </p:sp>
    </p:spTree>
    <p:extLst>
      <p:ext uri="{BB962C8B-B14F-4D97-AF65-F5344CB8AC3E}">
        <p14:creationId xmlns:p14="http://schemas.microsoft.com/office/powerpoint/2010/main" val="3912149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9D3B9702-7FBF-4720-8670-571C5E7EEDDE}" type="datetime1">
              <a:rPr lang="en-US"/>
              <a:t>1/10/2024</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427AEA-BBBB-4C9B-AB23-214EAA8AB789}" type="datetime1">
              <a:rPr lang="en-US"/>
              <a:t>1/10/2024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91CA30-F5CD-4CA0-B16A-349C6F830700}" type="datetime1">
              <a:rPr lang="en-US"/>
              <a:t>1/10/2024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3AF48E-ABA0-4B58-B562-D1D7408067C4}" type="datetime1">
              <a:rPr lang="en-US"/>
              <a:t>1/10/2024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034C-8BD9-4B0C-893B-33834FAB227F}" type="datetime1">
              <a:rPr lang="en-US"/>
              <a:t>1/10/2024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CD787AA-CBCD-47F9-A04C-7106C508CDE4}" type="datetime1">
              <a:rPr lang="en-US"/>
              <a:t>1/10/2024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1CC9DD-75F5-4611-BA0B-CFB1A226639C}" type="datetime1">
              <a:rPr lang="en-US"/>
              <a:t>1/10/2024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980F1F9-2D3D-4243-878F-D000C3F2A1C4}" type="datetime1">
              <a:rPr lang="en-US"/>
              <a:t>1/10/2024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BCBE8-1824-4658-A8BB-BECFAEB7E35A}" type="datetime1">
              <a:rPr lang="en-US"/>
              <a:t>1/10/2024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85CD17-C377-4DE5-9FCA-CC7471605C58}" type="datetime1">
              <a:rPr lang="en-US"/>
              <a:t>1/10/2024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E9F02-BE96-4BAE-86A5-1FA60D24CAE2}" type="datetime1">
              <a:rPr lang="en-US"/>
              <a:t>1/10/2024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9D3B9702-7FBF-4720-8670-571C5E7EEDDE}" type="datetime1">
              <a:rPr lang="en-US" smtClean="0"/>
              <a:pPr/>
              <a:t>1/10/2024</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Peran</a:t>
            </a:r>
            <a:br>
              <a:rPr lang="en-US" dirty="0"/>
            </a:br>
            <a:r>
              <a:rPr lang="en-US" dirty="0"/>
              <a:t>Indonesia</a:t>
            </a:r>
          </a:p>
        </p:txBody>
      </p:sp>
      <p:sp>
        <p:nvSpPr>
          <p:cNvPr id="3" name="Subtitle 2"/>
          <p:cNvSpPr>
            <a:spLocks noGrp="1"/>
          </p:cNvSpPr>
          <p:nvPr>
            <p:ph type="subTitle" idx="1"/>
          </p:nvPr>
        </p:nvSpPr>
        <p:spPr/>
        <p:txBody>
          <a:bodyPr/>
          <a:lstStyle/>
          <a:p>
            <a:r>
              <a:rPr lang="en-US" dirty="0"/>
              <a:t>By Dane </a:t>
            </a:r>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Picture with Caption Layout</a:t>
            </a:r>
          </a:p>
        </p:txBody>
      </p:sp>
      <p:sp>
        <p:nvSpPr>
          <p:cNvPr id="4" name="Picture Placeholder 3" descr="An empty placeholder to add an image. Click on the placeholder and select the image that you wish to add."/>
          <p:cNvSpPr>
            <a:spLocks noGrp="1"/>
          </p:cNvSpPr>
          <p:nvPr>
            <p:ph type="pic" idx="1"/>
          </p:nvPr>
        </p:nvSpPr>
        <p:spPr/>
      </p:sp>
      <p:sp>
        <p:nvSpPr>
          <p:cNvPr id="3" name="Text Placeholder 2"/>
          <p:cNvSpPr>
            <a:spLocks noGrp="1"/>
          </p:cNvSpPr>
          <p:nvPr>
            <p:ph type="body" sz="half" idx="2"/>
          </p:nvPr>
        </p:nvSpPr>
        <p:spPr/>
        <p:txBody>
          <a:bodyPr/>
          <a:lstStyle/>
          <a:p>
            <a:r>
              <a:rPr lang="en-US" dirty="0"/>
              <a:t>Caption</a:t>
            </a:r>
          </a:p>
        </p:txBody>
      </p:sp>
    </p:spTree>
    <p:extLst>
      <p:ext uri="{BB962C8B-B14F-4D97-AF65-F5344CB8AC3E}">
        <p14:creationId xmlns:p14="http://schemas.microsoft.com/office/powerpoint/2010/main" val="160914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7088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Title and Content Layout with List</a:t>
            </a:r>
            <a:endParaRPr lang="en-US" dirty="0"/>
          </a:p>
        </p:txBody>
      </p:sp>
      <p:sp>
        <p:nvSpPr>
          <p:cNvPr id="3" name="Content Placeholder 2"/>
          <p:cNvSpPr>
            <a:spLocks noGrp="1"/>
          </p:cNvSpPr>
          <p:nvPr>
            <p:ph idx="1"/>
          </p:nvPr>
        </p:nvSpPr>
        <p:spPr/>
        <p:txBody>
          <a:bodyPr/>
          <a:lstStyle/>
          <a:p>
            <a:r>
              <a:rPr lang="en-US" dirty="0" err="1"/>
              <a:t>Peranan</a:t>
            </a:r>
            <a:r>
              <a:rPr lang="en-US" dirty="0"/>
              <a:t> Indonesia Di PBB</a:t>
            </a:r>
          </a:p>
          <a:p>
            <a:r>
              <a:rPr lang="en-US" dirty="0" err="1"/>
              <a:t>Peranan</a:t>
            </a:r>
            <a:r>
              <a:rPr lang="en-US" dirty="0"/>
              <a:t> Indonesia Di </a:t>
            </a:r>
            <a:r>
              <a:rPr lang="en-US" dirty="0" err="1"/>
              <a:t>Asean</a:t>
            </a:r>
            <a:r>
              <a:rPr lang="en-US" dirty="0"/>
              <a:t> </a:t>
            </a:r>
          </a:p>
          <a:p>
            <a:r>
              <a:rPr lang="en-US" dirty="0" err="1"/>
              <a:t>Peranan</a:t>
            </a:r>
            <a:r>
              <a:rPr lang="en-US" dirty="0"/>
              <a:t> Indonesia Di Gerakan Non-Blok</a:t>
            </a:r>
          </a:p>
        </p:txBody>
      </p:sp>
    </p:spTree>
    <p:extLst>
      <p:ext uri="{BB962C8B-B14F-4D97-AF65-F5344CB8AC3E}">
        <p14:creationId xmlns:p14="http://schemas.microsoft.com/office/powerpoint/2010/main" val="208392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1800" dirty="0"/>
            </a:br>
            <a:r>
              <a:rPr lang="en-US" sz="1800" dirty="0"/>
              <a:t>	Salah </a:t>
            </a:r>
            <a:r>
              <a:rPr lang="en-US" sz="1800" dirty="0" err="1"/>
              <a:t>satu</a:t>
            </a:r>
            <a:r>
              <a:rPr lang="en-US" sz="1800" dirty="0"/>
              <a:t> </a:t>
            </a:r>
            <a:r>
              <a:rPr lang="en-US" sz="1800" dirty="0" err="1"/>
              <a:t>tujuan</a:t>
            </a:r>
            <a:r>
              <a:rPr lang="en-US" sz="1800" dirty="0"/>
              <a:t> </a:t>
            </a:r>
            <a:r>
              <a:rPr lang="en-US" sz="1800" dirty="0" err="1"/>
              <a:t>bangsa</a:t>
            </a:r>
            <a:r>
              <a:rPr lang="en-US" sz="1800" dirty="0"/>
              <a:t> Indonesia, </a:t>
            </a:r>
            <a:r>
              <a:rPr lang="en-US" sz="1800" dirty="0" err="1"/>
              <a:t>sebagaimana</a:t>
            </a:r>
            <a:r>
              <a:rPr lang="en-US" sz="1800" dirty="0"/>
              <a:t> </a:t>
            </a:r>
            <a:r>
              <a:rPr lang="en-US" sz="1800" dirty="0" err="1"/>
              <a:t>tertuang</a:t>
            </a:r>
            <a:r>
              <a:rPr lang="en-US" sz="1800" dirty="0"/>
              <a:t> </a:t>
            </a:r>
            <a:r>
              <a:rPr lang="en-US" sz="1800" dirty="0" err="1"/>
              <a:t>dalam</a:t>
            </a:r>
            <a:r>
              <a:rPr lang="en-US" sz="1800" dirty="0"/>
              <a:t> </a:t>
            </a:r>
            <a:r>
              <a:rPr lang="en-US" sz="1800" dirty="0" err="1"/>
              <a:t>alinea</a:t>
            </a:r>
            <a:r>
              <a:rPr lang="en-US" sz="1800" dirty="0"/>
              <a:t> ke-4 </a:t>
            </a:r>
            <a:r>
              <a:rPr lang="en-US" sz="1800" dirty="0" err="1"/>
              <a:t>Pembukaan</a:t>
            </a:r>
            <a:r>
              <a:rPr lang="en-US" sz="1800" dirty="0"/>
              <a:t> UUD 1945, </a:t>
            </a:r>
            <a:r>
              <a:rPr lang="en-US" sz="1800" dirty="0" err="1"/>
              <a:t>adalah</a:t>
            </a:r>
            <a:r>
              <a:rPr lang="en-US" sz="1800" dirty="0"/>
              <a:t> </a:t>
            </a:r>
            <a:r>
              <a:rPr lang="en-US" sz="1800" dirty="0" err="1"/>
              <a:t>ikut</a:t>
            </a:r>
            <a:r>
              <a:rPr lang="en-US" sz="1800" dirty="0"/>
              <a:t> </a:t>
            </a:r>
            <a:r>
              <a:rPr lang="en-US" sz="1800" dirty="0" err="1"/>
              <a:t>melaksanakan</a:t>
            </a:r>
            <a:r>
              <a:rPr lang="en-US" sz="1800" dirty="0"/>
              <a:t> </a:t>
            </a:r>
            <a:r>
              <a:rPr lang="en-US" sz="1800" dirty="0" err="1"/>
              <a:t>ketertiban</a:t>
            </a:r>
            <a:r>
              <a:rPr lang="en-US" sz="1800" dirty="0"/>
              <a:t> dunia yang </a:t>
            </a:r>
            <a:r>
              <a:rPr lang="en-US" sz="1800" dirty="0" err="1"/>
              <a:t>berdasarkan</a:t>
            </a:r>
            <a:r>
              <a:rPr lang="en-US" sz="1800" dirty="0"/>
              <a:t> </a:t>
            </a:r>
            <a:r>
              <a:rPr lang="en-US" sz="1800" dirty="0" err="1"/>
              <a:t>kemerdekaan</a:t>
            </a:r>
            <a:r>
              <a:rPr lang="en-US" sz="1800" dirty="0"/>
              <a:t>, </a:t>
            </a:r>
            <a:r>
              <a:rPr lang="en-US" sz="1800" dirty="0" err="1"/>
              <a:t>perdamaian</a:t>
            </a:r>
            <a:r>
              <a:rPr lang="en-US" sz="1800" dirty="0"/>
              <a:t> </a:t>
            </a:r>
            <a:r>
              <a:rPr lang="en-US" sz="1800" dirty="0" err="1"/>
              <a:t>abadi</a:t>
            </a:r>
            <a:r>
              <a:rPr lang="en-US" sz="1800" dirty="0"/>
              <a:t>, dan </a:t>
            </a:r>
            <a:r>
              <a:rPr lang="en-US" sz="1800" dirty="0" err="1"/>
              <a:t>keadilan</a:t>
            </a:r>
            <a:r>
              <a:rPr lang="en-US" sz="1800" dirty="0"/>
              <a:t> </a:t>
            </a:r>
            <a:r>
              <a:rPr lang="en-US" sz="1800" dirty="0" err="1"/>
              <a:t>sosial</a:t>
            </a:r>
            <a:r>
              <a:rPr lang="en-US" sz="1800" dirty="0"/>
              <a:t>.</a:t>
            </a:r>
            <a:br>
              <a:rPr lang="en-US" sz="1800" dirty="0"/>
            </a:br>
            <a:br>
              <a:rPr lang="en-US" sz="1800" dirty="0"/>
            </a:br>
            <a:r>
              <a:rPr lang="en-US" sz="1800" dirty="0"/>
              <a:t>	</a:t>
            </a:r>
            <a:r>
              <a:rPr lang="en-US" sz="1800" dirty="0" err="1"/>
              <a:t>Untuk</a:t>
            </a:r>
            <a:r>
              <a:rPr lang="en-US" sz="1800" dirty="0"/>
              <a:t> </a:t>
            </a:r>
            <a:r>
              <a:rPr lang="en-US" sz="1800" dirty="0" err="1"/>
              <a:t>ikut</a:t>
            </a:r>
            <a:r>
              <a:rPr lang="en-US" sz="1800" dirty="0"/>
              <a:t> </a:t>
            </a:r>
            <a:r>
              <a:rPr lang="en-US" sz="1800" dirty="0" err="1"/>
              <a:t>menciptakan</a:t>
            </a:r>
            <a:r>
              <a:rPr lang="en-US" sz="1800" dirty="0"/>
              <a:t> </a:t>
            </a:r>
            <a:r>
              <a:rPr lang="en-US" sz="1800" dirty="0" err="1"/>
              <a:t>perdamaian</a:t>
            </a:r>
            <a:r>
              <a:rPr lang="en-US" sz="1800" dirty="0"/>
              <a:t> dunia, Indonesia </a:t>
            </a:r>
            <a:r>
              <a:rPr lang="en-US" sz="1800" dirty="0" err="1"/>
              <a:t>memiliki</a:t>
            </a:r>
            <a:r>
              <a:rPr lang="en-US" sz="1800" dirty="0"/>
              <a:t> </a:t>
            </a:r>
            <a:r>
              <a:rPr lang="en-US" sz="1800" dirty="0" err="1"/>
              <a:t>peran</a:t>
            </a:r>
            <a:r>
              <a:rPr lang="en-US" sz="1800" dirty="0"/>
              <a:t> </a:t>
            </a:r>
            <a:r>
              <a:rPr lang="en-US" sz="1800" dirty="0" err="1"/>
              <a:t>aktif</a:t>
            </a:r>
            <a:r>
              <a:rPr lang="en-US" sz="1800" dirty="0"/>
              <a:t> </a:t>
            </a:r>
            <a:r>
              <a:rPr lang="en-US" sz="1800" dirty="0" err="1"/>
              <a:t>dalam</a:t>
            </a:r>
            <a:r>
              <a:rPr lang="en-US" sz="1800" dirty="0"/>
              <a:t> </a:t>
            </a:r>
            <a:r>
              <a:rPr lang="en-US" sz="1800" dirty="0" err="1"/>
              <a:t>menjaga</a:t>
            </a:r>
            <a:r>
              <a:rPr lang="en-US" sz="1800" dirty="0"/>
              <a:t> </a:t>
            </a:r>
            <a:r>
              <a:rPr lang="en-US" sz="1800" dirty="0" err="1"/>
              <a:t>perdamaian</a:t>
            </a:r>
            <a:r>
              <a:rPr lang="en-US" sz="1800" dirty="0"/>
              <a:t> dunia. Hal </a:t>
            </a:r>
            <a:r>
              <a:rPr lang="en-US" sz="1800" dirty="0" err="1"/>
              <a:t>ini</a:t>
            </a:r>
            <a:r>
              <a:rPr lang="en-US" sz="1800" dirty="0"/>
              <a:t> </a:t>
            </a:r>
            <a:r>
              <a:rPr lang="en-US" sz="1800" dirty="0" err="1"/>
              <a:t>dilakukan</a:t>
            </a:r>
            <a:r>
              <a:rPr lang="en-US" sz="1800" dirty="0"/>
              <a:t> </a:t>
            </a:r>
            <a:r>
              <a:rPr lang="en-US" sz="1800" dirty="0" err="1"/>
              <a:t>melalui</a:t>
            </a:r>
            <a:r>
              <a:rPr lang="en-US" sz="1800" dirty="0"/>
              <a:t> </a:t>
            </a:r>
            <a:r>
              <a:rPr lang="en-US" sz="1800" dirty="0" err="1"/>
              <a:t>cara</a:t>
            </a:r>
            <a:r>
              <a:rPr lang="en-US" sz="1800" dirty="0"/>
              <a:t> </a:t>
            </a:r>
            <a:r>
              <a:rPr lang="en-US" sz="1800" dirty="0" err="1"/>
              <a:t>menjalin</a:t>
            </a:r>
            <a:r>
              <a:rPr lang="en-US" sz="1800" dirty="0"/>
              <a:t> </a:t>
            </a:r>
            <a:r>
              <a:rPr lang="en-US" sz="1800" dirty="0" err="1"/>
              <a:t>hubungan</a:t>
            </a:r>
            <a:r>
              <a:rPr lang="en-US" sz="1800" dirty="0"/>
              <a:t> </a:t>
            </a:r>
            <a:r>
              <a:rPr lang="en-US" sz="1800" dirty="0" err="1"/>
              <a:t>internasional</a:t>
            </a:r>
            <a:r>
              <a:rPr lang="en-US" sz="1800" dirty="0"/>
              <a:t> dan </a:t>
            </a:r>
            <a:r>
              <a:rPr lang="en-US" sz="1800" dirty="0" err="1"/>
              <a:t>berpartisipasi</a:t>
            </a:r>
            <a:r>
              <a:rPr lang="en-US" sz="1800" dirty="0"/>
              <a:t> </a:t>
            </a:r>
            <a:r>
              <a:rPr lang="en-US" sz="1800" dirty="0" err="1"/>
              <a:t>dalam</a:t>
            </a:r>
            <a:r>
              <a:rPr lang="en-US" sz="1800" dirty="0"/>
              <a:t> </a:t>
            </a:r>
            <a:r>
              <a:rPr lang="en-US" sz="1800" dirty="0" err="1"/>
              <a:t>organisasi</a:t>
            </a:r>
            <a:r>
              <a:rPr lang="en-US" sz="1800" dirty="0"/>
              <a:t> </a:t>
            </a:r>
            <a:r>
              <a:rPr lang="en-US" sz="1800" dirty="0" err="1"/>
              <a:t>internasional</a:t>
            </a:r>
            <a:r>
              <a:rPr lang="en-US" sz="1800" dirty="0"/>
              <a:t>.</a:t>
            </a:r>
          </a:p>
        </p:txBody>
      </p:sp>
      <p:sp>
        <p:nvSpPr>
          <p:cNvPr id="3" name="Text Placeholder 2"/>
          <p:cNvSpPr>
            <a:spLocks noGrp="1"/>
          </p:cNvSpPr>
          <p:nvPr>
            <p:ph type="body" idx="1"/>
          </p:nvPr>
        </p:nvSpPr>
        <p:spPr/>
        <p:txBody>
          <a:bodyPr/>
          <a:lstStyle/>
          <a:p>
            <a:r>
              <a:rPr lang="en-US" dirty="0"/>
              <a:t>Subtitle</a:t>
            </a:r>
          </a:p>
        </p:txBody>
      </p:sp>
      <p:pic>
        <p:nvPicPr>
          <p:cNvPr id="1026" name="Picture 2" descr="30k+ Indonesia Flag Pictures | Download Free Images on Unsplash">
            <a:extLst>
              <a:ext uri="{FF2B5EF4-FFF2-40B4-BE49-F238E27FC236}">
                <a16:creationId xmlns:a16="http://schemas.microsoft.com/office/drawing/2014/main" id="{F5CB8979-69AE-4FBF-E9A2-96BABE5083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6285" y="2012563"/>
            <a:ext cx="1775460" cy="1889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56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Peranan</a:t>
            </a:r>
            <a:r>
              <a:rPr lang="en-US" dirty="0"/>
              <a:t> Indonesia Di PBB</a:t>
            </a:r>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7020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Peranan</a:t>
            </a:r>
            <a:r>
              <a:rPr lang="en-US" dirty="0"/>
              <a:t> Indonesia Di </a:t>
            </a:r>
            <a:r>
              <a:rPr lang="en-US" dirty="0" err="1"/>
              <a:t>Asean</a:t>
            </a:r>
            <a:r>
              <a:rPr lang="en-US" dirty="0"/>
              <a:t> </a:t>
            </a:r>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95522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Peranan</a:t>
            </a:r>
            <a:r>
              <a:rPr lang="en-US" dirty="0"/>
              <a:t> Indonesia Di Gerakan Non-Blok</a:t>
            </a:r>
          </a:p>
        </p:txBody>
      </p:sp>
    </p:spTree>
    <p:extLst>
      <p:ext uri="{BB962C8B-B14F-4D97-AF65-F5344CB8AC3E}">
        <p14:creationId xmlns:p14="http://schemas.microsoft.com/office/powerpoint/2010/main" val="335294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SmartArt</a:t>
            </a:r>
          </a:p>
        </p:txBody>
      </p:sp>
      <p:graphicFrame>
        <p:nvGraphicFramePr>
          <p:cNvPr id="15" name="Content Placeholder 14" descr="Step Up Process diagram showing 5 steps ascending" title="SmartArt"/>
          <p:cNvGraphicFramePr>
            <a:graphicFrameLocks noGrp="1"/>
          </p:cNvGraphicFramePr>
          <p:nvPr>
            <p:ph idx="1"/>
            <p:extLst>
              <p:ext uri="{D42A27DB-BD31-4B8C-83A1-F6EECF244321}">
                <p14:modId xmlns:p14="http://schemas.microsoft.com/office/powerpoint/2010/main" val="899959849"/>
              </p:ext>
            </p:extLst>
          </p:nvPr>
        </p:nvGraphicFramePr>
        <p:xfrm>
          <a:off x="2208213" y="1600200"/>
          <a:ext cx="9372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50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p>
        </p:txBody>
      </p:sp>
      <p:sp>
        <p:nvSpPr>
          <p:cNvPr id="3" name="Content Placeholder 2"/>
          <p:cNvSpPr>
            <a:spLocks noGrp="1"/>
          </p:cNvSpPr>
          <p:nvPr>
            <p:ph sz="half" idx="1"/>
          </p:nvPr>
        </p:nvSpPr>
        <p:spPr/>
        <p:txBody>
          <a:bodyPr/>
          <a:lstStyle/>
          <a:p>
            <a:r>
              <a:rPr lang="en-US"/>
              <a:t>First bullet point here</a:t>
            </a:r>
          </a:p>
          <a:p>
            <a:r>
              <a:rPr lang="en-US"/>
              <a:t>Second bullet point here</a:t>
            </a:r>
          </a:p>
          <a:p>
            <a:r>
              <a:rPr lang="en-US"/>
              <a:t>Third bullet point here</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579774346"/>
              </p:ext>
            </p:extLst>
          </p:nvPr>
        </p:nvGraphicFramePr>
        <p:xfrm>
          <a:off x="7008813" y="1600200"/>
          <a:ext cx="4572000" cy="2079916"/>
        </p:xfrm>
        <a:graphic>
          <a:graphicData uri="http://schemas.openxmlformats.org/drawingml/2006/table">
            <a:tbl>
              <a:tblPr firstRow="1" bandRow="1">
                <a:tableStyleId>{B301B821-A1FF-4177-AEE7-76D212191A09}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519979">
                <a:tc>
                  <a:txBody>
                    <a:bodyPr/>
                    <a:lstStyle/>
                    <a:p>
                      <a:r>
                        <a:rPr lang="en-US" dirty="0"/>
                        <a:t>Class</a:t>
                      </a:r>
                      <a:endParaRPr dirty="0"/>
                    </a:p>
                  </a:txBody>
                  <a:tcPr anchor="ctr">
                    <a:solidFill>
                      <a:schemeClr val="accent1">
                        <a:lumMod val="50000"/>
                      </a:schemeClr>
                    </a:solidFill>
                  </a:tcPr>
                </a:tc>
                <a:tc>
                  <a:txBody>
                    <a:bodyPr/>
                    <a:lstStyle/>
                    <a:p>
                      <a:pPr algn="ctr"/>
                      <a:r>
                        <a:rPr dirty="0"/>
                        <a:t>Group 1</a:t>
                      </a:r>
                    </a:p>
                  </a:txBody>
                  <a:tcPr anchor="ctr">
                    <a:solidFill>
                      <a:schemeClr val="accent1">
                        <a:lumMod val="50000"/>
                      </a:schemeClr>
                    </a:solidFill>
                  </a:tcPr>
                </a:tc>
                <a:tc>
                  <a:txBody>
                    <a:bodyPr/>
                    <a:lstStyle/>
                    <a:p>
                      <a:pPr algn="ctr"/>
                      <a:r>
                        <a:rPr dirty="0"/>
                        <a:t>Group 2</a:t>
                      </a:r>
                    </a:p>
                  </a:txBody>
                  <a:tcPr anchor="ctr">
                    <a:solidFill>
                      <a:schemeClr val="accent1">
                        <a:lumMod val="50000"/>
                      </a:schemeClr>
                    </a:solidFill>
                  </a:tcPr>
                </a:tc>
                <a:extLst>
                  <a:ext uri="{0D108BD9-81ED-4DB2-BD59-A6C34878D82A}">
                    <a16:rowId xmlns:a16="http://schemas.microsoft.com/office/drawing/2014/main" val="10000"/>
                  </a:ext>
                </a:extLst>
              </a:tr>
              <a:tr h="519979">
                <a:tc>
                  <a:txBody>
                    <a:bodyPr/>
                    <a:lstStyle/>
                    <a:p>
                      <a:r>
                        <a:rPr dirty="0"/>
                        <a:t>Class 1</a:t>
                      </a:r>
                    </a:p>
                  </a:txBody>
                  <a:tcPr anchor="ctr"/>
                </a:tc>
                <a:tc>
                  <a:txBody>
                    <a:bodyPr/>
                    <a:lstStyle/>
                    <a:p>
                      <a:pPr algn="ctr"/>
                      <a:r>
                        <a:rPr dirty="0"/>
                        <a:t>82</a:t>
                      </a:r>
                    </a:p>
                  </a:txBody>
                  <a:tcPr anchor="ctr"/>
                </a:tc>
                <a:tc>
                  <a:txBody>
                    <a:bodyPr/>
                    <a:lstStyle/>
                    <a:p>
                      <a:pPr algn="ctr"/>
                      <a:r>
                        <a:t>95</a:t>
                      </a:r>
                    </a:p>
                  </a:txBody>
                  <a:tcPr anchor="ctr"/>
                </a:tc>
                <a:extLst>
                  <a:ext uri="{0D108BD9-81ED-4DB2-BD59-A6C34878D82A}">
                    <a16:rowId xmlns:a16="http://schemas.microsoft.com/office/drawing/2014/main" val="10001"/>
                  </a:ext>
                </a:extLst>
              </a:tr>
              <a:tr h="519979">
                <a:tc>
                  <a:txBody>
                    <a:bodyPr/>
                    <a:lstStyle/>
                    <a:p>
                      <a: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extLst>
                  <a:ext uri="{0D108BD9-81ED-4DB2-BD59-A6C34878D82A}">
                    <a16:rowId xmlns:a16="http://schemas.microsoft.com/office/drawing/2014/main" val="10002"/>
                  </a:ext>
                </a:extLst>
              </a:tr>
              <a:tr h="519979">
                <a:tc>
                  <a:txBody>
                    <a:bodyPr/>
                    <a:lstStyle/>
                    <a:p>
                      <a:r>
                        <a:t>Class 3</a:t>
                      </a:r>
                    </a:p>
                  </a:txBody>
                  <a:tcPr anchor="ctr"/>
                </a:tc>
                <a:tc>
                  <a:txBody>
                    <a:bodyPr/>
                    <a:lstStyle/>
                    <a:p>
                      <a:pPr algn="ctr"/>
                      <a:r>
                        <a:t>84</a:t>
                      </a:r>
                    </a:p>
                  </a:txBody>
                  <a:tcPr anchor="ctr"/>
                </a:tc>
                <a:tc>
                  <a:txBody>
                    <a:bodyPr/>
                    <a:lstStyle/>
                    <a:p>
                      <a:pPr algn="ctr"/>
                      <a:r>
                        <a:rPr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6616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647156"/>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10</TotalTime>
  <Words>177</Words>
  <Application>Microsoft Office PowerPoint</Application>
  <PresentationFormat>Widescreen</PresentationFormat>
  <Paragraphs>39</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Euphemia</vt:lpstr>
      <vt:lpstr>Wingdings</vt:lpstr>
      <vt:lpstr>Children Playing 16x9</vt:lpstr>
      <vt:lpstr>Peran Indonesia</vt:lpstr>
      <vt:lpstr>Title and Content Layout with List</vt:lpstr>
      <vt:lpstr>  Salah satu tujuan bangsa Indonesia, sebagaimana tertuang dalam alinea ke-4 Pembukaan UUD 1945, adalah ikut melaksanakan ketertiban dunia yang berdasarkan kemerdekaan, perdamaian abadi, dan keadilan sosial.   Untuk ikut menciptakan perdamaian dunia, Indonesia memiliki peran aktif dalam menjaga perdamaian dunia. Hal ini dilakukan melalui cara menjalin hubungan internasional dan berpartisipasi dalam organisasi internasional.</vt:lpstr>
      <vt:lpstr>Peranan Indonesia Di PBB</vt:lpstr>
      <vt:lpstr>Peranan Indonesia Di Asean </vt:lpstr>
      <vt:lpstr>Peranan Indonesia Di Gerakan Non-Blok</vt:lpstr>
      <vt:lpstr>Title and Content Layout with SmartArt</vt:lpstr>
      <vt:lpstr>Two Content Layout with Table</vt:lpstr>
      <vt:lpstr>PowerPoint Presentation</vt:lpstr>
      <vt:lpstr>Picture with Caption Layout</vt:lpstr>
      <vt:lpstr>Add a Slide Title - 4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 Indonesia</dc:title>
  <dc:creator>SiPaling Paling</dc:creator>
  <cp:lastModifiedBy>SiPaling Paling</cp:lastModifiedBy>
  <cp:revision>1</cp:revision>
  <dcterms:created xsi:type="dcterms:W3CDTF">2024-01-10T03:27:05Z</dcterms:created>
  <dcterms:modified xsi:type="dcterms:W3CDTF">2024-01-10T03:37:10Z</dcterms:modified>
</cp:coreProperties>
</file>