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dia/image5.svg" ContentType="image/svg+xml"/>
  <Override PartName="/ppt/media/image7.svg" ContentType="image/svg+xml"/>
  <Override PartName="/ppt/media/image9.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6.svg" ContentType="image/svg+xml"/>
  <Override PartName="/ppt/media/image38.svg" ContentType="image/svg+xml"/>
  <Override PartName="/ppt/media/image40.svg"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92" r:id="rId2"/>
    <p:sldMasterId id="2147483916" r:id="rId3"/>
    <p:sldMasterId id="2147483940" r:id="rId4"/>
    <p:sldMasterId id="2147483993" r:id="rId5"/>
  </p:sldMasterIdLst>
  <p:notesMasterIdLst>
    <p:notesMasterId r:id="rId32"/>
  </p:notesMasterIdLst>
  <p:sldIdLst>
    <p:sldId id="259" r:id="rId6"/>
    <p:sldId id="262" r:id="rId7"/>
    <p:sldId id="325" r:id="rId8"/>
    <p:sldId id="265" r:id="rId9"/>
    <p:sldId id="271" r:id="rId10"/>
    <p:sldId id="274" r:id="rId11"/>
    <p:sldId id="277" r:id="rId12"/>
    <p:sldId id="280" r:id="rId13"/>
    <p:sldId id="283" r:id="rId14"/>
    <p:sldId id="286" r:id="rId15"/>
    <p:sldId id="289" r:id="rId16"/>
    <p:sldId id="292" r:id="rId17"/>
    <p:sldId id="295" r:id="rId18"/>
    <p:sldId id="298" r:id="rId19"/>
    <p:sldId id="301" r:id="rId20"/>
    <p:sldId id="324" r:id="rId21"/>
    <p:sldId id="327" r:id="rId22"/>
    <p:sldId id="328" r:id="rId23"/>
    <p:sldId id="323" r:id="rId24"/>
    <p:sldId id="321" r:id="rId25"/>
    <p:sldId id="310" r:id="rId26"/>
    <p:sldId id="313" r:id="rId27"/>
    <p:sldId id="316" r:id="rId28"/>
    <p:sldId id="319" r:id="rId29"/>
    <p:sldId id="320" r:id="rId30"/>
    <p:sldId id="329"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3" d="100"/>
          <a:sy n="73" d="100"/>
        </p:scale>
        <p:origin x="576"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_rels/data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svg"/><Relationship Id="rId1" Type="http://schemas.openxmlformats.org/officeDocument/2006/relationships/image" Target="../media/image21.png"/><Relationship Id="rId4" Type="http://schemas.openxmlformats.org/officeDocument/2006/relationships/image" Target="../media/image38.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8.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svg"/><Relationship Id="rId1" Type="http://schemas.openxmlformats.org/officeDocument/2006/relationships/image" Target="../media/image10.png"/><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17.png"/><Relationship Id="rId4" Type="http://schemas.openxmlformats.org/officeDocument/2006/relationships/image" Target="../media/image27.svg"/></Relationships>
</file>

<file path=ppt/diagrams/_rels/data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svg"/><Relationship Id="rId1" Type="http://schemas.openxmlformats.org/officeDocument/2006/relationships/image" Target="../media/image18.png"/><Relationship Id="rId4" Type="http://schemas.openxmlformats.org/officeDocument/2006/relationships/image" Target="../media/image3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svg"/><Relationship Id="rId1" Type="http://schemas.openxmlformats.org/officeDocument/2006/relationships/image" Target="../media/image21.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svg"/><Relationship Id="rId1" Type="http://schemas.openxmlformats.org/officeDocument/2006/relationships/image" Target="../media/image3.png"/><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svg"/><Relationship Id="rId1" Type="http://schemas.openxmlformats.org/officeDocument/2006/relationships/image" Target="../media/image8.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svg"/><Relationship Id="rId1" Type="http://schemas.openxmlformats.org/officeDocument/2006/relationships/image" Target="../media/image10.png"/><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svg"/><Relationship Id="rId1" Type="http://schemas.openxmlformats.org/officeDocument/2006/relationships/image" Target="../media/image15.png"/><Relationship Id="rId6" Type="http://schemas.openxmlformats.org/officeDocument/2006/relationships/image" Target="../media/image29.svg"/><Relationship Id="rId5" Type="http://schemas.openxmlformats.org/officeDocument/2006/relationships/image" Target="../media/image17.png"/><Relationship Id="rId4" Type="http://schemas.openxmlformats.org/officeDocument/2006/relationships/image" Target="../media/image2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svg"/><Relationship Id="rId1" Type="http://schemas.openxmlformats.org/officeDocument/2006/relationships/image" Target="../media/image18.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BCF4C-C93A-465D-AAF8-40738A8916A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1B54B175-5CC1-47DB-836A-1F46EF9BC458}" type="parTrans" cxnId="{192EEB77-F3FC-482D-83D2-EE429F5E8F68}">
      <dgm:prSet/>
      <dgm:spPr/>
      <dgm:t>
        <a:bodyPr/>
        <a:lstStyle/>
        <a:p>
          <a:endParaRPr lang="en-US"/>
        </a:p>
      </dgm:t>
    </dgm:pt>
    <dgm:pt modelId="{F8668E72-7B33-4EF1-B5CC-FEB1921C7119}">
      <dgm:prSet/>
      <dgm:spPr>
        <a:solidFill>
          <a:schemeClr val="accent2">
            <a:hueOff val="0"/>
            <a:satOff val="0"/>
            <a:lumOff val="0"/>
            <a:alphaOff val="0"/>
          </a:schemeClr>
        </a:solidFill>
        <a:ln w="15875" cap="flat" cmpd="sng" algn="ctr">
          <a:solidFill>
            <a:schemeClr val="lt1">
              <a:hueOff val="0"/>
              <a:satOff val="0"/>
              <a:lumOff val="0"/>
              <a:alphaOff val="0"/>
            </a:schemeClr>
          </a:solidFill>
          <a:prstDash val="solid"/>
        </a:ln>
      </dgm:spPr>
      <dgm:t>
        <a:bodyPr/>
        <a:lstStyle/>
        <a:p>
          <a:r>
            <a:rPr lang="en-US"/>
            <a:t>ZERO KNOWLEDGE PROOF </a:t>
          </a:r>
        </a:p>
      </dgm:t>
    </dgm:pt>
    <dgm:pt modelId="{34F76B24-C75F-4714-A88B-1577C0531F0E}" type="sibTrans" cxnId="{192EEB77-F3FC-482D-83D2-EE429F5E8F68}">
      <dgm:prSet/>
      <dgm:spPr/>
      <dgm:t>
        <a:bodyPr/>
        <a:lstStyle/>
        <a:p>
          <a:endParaRPr lang="en-US"/>
        </a:p>
      </dgm:t>
    </dgm:pt>
    <dgm:pt modelId="{433EBD0A-D990-4112-B599-0ACD22A72780}" type="parTrans" cxnId="{8CA40456-93D7-4E52-B0D4-8B3D57BACCA3}">
      <dgm:prSet/>
      <dgm:spPr/>
      <dgm:t>
        <a:bodyPr/>
        <a:lstStyle/>
        <a:p>
          <a:endParaRPr lang="en-US"/>
        </a:p>
      </dgm:t>
    </dgm:pt>
    <dgm:pt modelId="{E53AF951-8070-4D57-A71A-33A5AC93625E}">
      <dgm:prSet/>
      <dgm:spPr>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dgm:spPr>
      <dgm:t>
        <a:bodyPr/>
        <a:lstStyle/>
        <a:p>
          <a:r>
            <a:rPr lang="en-US" dirty="0"/>
            <a:t>VARIATIONS</a:t>
          </a:r>
        </a:p>
      </dgm:t>
    </dgm:pt>
    <dgm:pt modelId="{6E3DC41A-4A26-4327-A1FF-0F83D2E3082D}" type="sibTrans" cxnId="{8CA40456-93D7-4E52-B0D4-8B3D57BACCA3}">
      <dgm:prSet/>
      <dgm:spPr/>
      <dgm:t>
        <a:bodyPr/>
        <a:lstStyle/>
        <a:p>
          <a:endParaRPr lang="en-US"/>
        </a:p>
      </dgm:t>
    </dgm:pt>
    <dgm:pt modelId="{DED985EE-E26C-443F-8635-67DF5C2A47D8}" type="parTrans" cxnId="{32C05E2E-8942-4A25-B4B8-328EB359C87D}">
      <dgm:prSet/>
      <dgm:spPr/>
      <dgm:t>
        <a:bodyPr/>
        <a:lstStyle/>
        <a:p>
          <a:endParaRPr lang="en-US"/>
        </a:p>
      </dgm:t>
    </dgm:pt>
    <dgm:pt modelId="{AB0B6D56-4A5F-4940-A4F5-05C7376E9591}">
      <dgm:prSet/>
      <dgm:spPr>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dgm:spPr>
      <dgm:t>
        <a:bodyPr/>
        <a:lstStyle/>
        <a:p>
          <a:r>
            <a:rPr lang="en-US"/>
            <a:t>IZKP</a:t>
          </a:r>
        </a:p>
      </dgm:t>
    </dgm:pt>
    <dgm:pt modelId="{C99BF06E-7ED6-4A47-AC44-E5991CDE9E3D}" type="sibTrans" cxnId="{32C05E2E-8942-4A25-B4B8-328EB359C87D}">
      <dgm:prSet/>
      <dgm:spPr/>
      <dgm:t>
        <a:bodyPr/>
        <a:lstStyle/>
        <a:p>
          <a:endParaRPr lang="en-US"/>
        </a:p>
      </dgm:t>
    </dgm:pt>
    <dgm:pt modelId="{0275E1A8-B6F4-440C-A1F3-4B1D53814F96}" type="parTrans" cxnId="{BFC10DFD-BEE5-445C-B4EA-AEE9026DC8CD}">
      <dgm:prSet/>
      <dgm:spPr/>
      <dgm:t>
        <a:bodyPr/>
        <a:lstStyle/>
        <a:p>
          <a:endParaRPr lang="en-IN"/>
        </a:p>
      </dgm:t>
    </dgm:pt>
    <dgm:pt modelId="{E9F306F5-7114-4FAC-8C25-21B3F2887F53}">
      <dgm:prSet/>
      <dgm:spPr>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dgm:spPr>
      <dgm:t>
        <a:bodyPr/>
        <a:lstStyle/>
        <a:p>
          <a:r>
            <a:rPr lang="en-US"/>
            <a:t>NIZKP</a:t>
          </a:r>
          <a:endParaRPr lang="en-IN"/>
        </a:p>
      </dgm:t>
    </dgm:pt>
    <dgm:pt modelId="{24158399-8970-413C-9E2F-9AE2C270CC7F}" type="sibTrans" cxnId="{BFC10DFD-BEE5-445C-B4EA-AEE9026DC8CD}">
      <dgm:prSet/>
      <dgm:spPr/>
      <dgm:t>
        <a:bodyPr/>
        <a:lstStyle/>
        <a:p>
          <a:endParaRPr lang="en-IN"/>
        </a:p>
      </dgm:t>
    </dgm:pt>
    <dgm:pt modelId="{79189572-C8E3-438D-883D-BADF9058F4F9}" type="parTrans" cxnId="{029847B5-4C3E-43AB-A2F0-669CEAA7C18B}">
      <dgm:prSet/>
      <dgm:spPr/>
      <dgm:t>
        <a:bodyPr/>
        <a:lstStyle/>
        <a:p>
          <a:endParaRPr lang="en-US"/>
        </a:p>
      </dgm:t>
    </dgm:pt>
    <dgm:pt modelId="{0370583F-15CC-4DE0-A6B3-46FC0245A9C6}">
      <dgm:prSet/>
      <dgm:spPr>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dgm:spPr>
      <dgm:t>
        <a:bodyPr/>
        <a:lstStyle/>
        <a:p>
          <a:r>
            <a:rPr lang="en-US"/>
            <a:t>PROOF OF CONCEPT</a:t>
          </a:r>
        </a:p>
      </dgm:t>
    </dgm:pt>
    <dgm:pt modelId="{58BB8BB4-49AE-4F72-AABD-6303065573FD}" type="sibTrans" cxnId="{029847B5-4C3E-43AB-A2F0-669CEAA7C18B}">
      <dgm:prSet/>
      <dgm:spPr/>
      <dgm:t>
        <a:bodyPr/>
        <a:lstStyle/>
        <a:p>
          <a:endParaRPr lang="en-US"/>
        </a:p>
      </dgm:t>
    </dgm:pt>
    <dgm:pt modelId="{3554C339-10E4-4398-8810-EEC1A2316BF3}" type="pres">
      <dgm:prSet presAssocID="{749BCF4C-C93A-465D-AAF8-40738A8916A5}" presName="Name0" presStyleCnt="0">
        <dgm:presLayoutVars>
          <dgm:dir/>
          <dgm:animLvl val="lvl"/>
          <dgm:resizeHandles val="exact"/>
        </dgm:presLayoutVars>
      </dgm:prSet>
      <dgm:spPr/>
      <dgm:t>
        <a:bodyPr/>
        <a:lstStyle/>
        <a:p>
          <a:endParaRPr lang="en-US"/>
        </a:p>
      </dgm:t>
    </dgm:pt>
    <dgm:pt modelId="{933BA612-B070-493F-8FA0-A4AC4DA905DC}" type="pres">
      <dgm:prSet presAssocID="{F8668E72-7B33-4EF1-B5CC-FEB1921C7119}" presName="linNode" presStyleCnt="0"/>
      <dgm:spPr/>
    </dgm:pt>
    <dgm:pt modelId="{F0C1FD18-ADC0-47C9-A050-E9D2723CFAF7}" type="pres">
      <dgm:prSet presAssocID="{F8668E72-7B33-4EF1-B5CC-FEB1921C7119}" presName="parentText" presStyleLbl="node1" presStyleIdx="0" presStyleCnt="5">
        <dgm:presLayoutVars>
          <dgm:chMax val="1"/>
          <dgm:bulletEnabled val="1"/>
        </dgm:presLayoutVars>
      </dgm:prSet>
      <dgm:spPr/>
      <dgm:t>
        <a:bodyPr/>
        <a:lstStyle/>
        <a:p>
          <a:endParaRPr lang="en-US"/>
        </a:p>
      </dgm:t>
    </dgm:pt>
    <dgm:pt modelId="{22BC4643-48B8-44DA-BFAD-5AD55B0A6405}" type="pres">
      <dgm:prSet presAssocID="{34F76B24-C75F-4714-A88B-1577C0531F0E}" presName="sp" presStyleCnt="0"/>
      <dgm:spPr/>
    </dgm:pt>
    <dgm:pt modelId="{AC4738DB-D5A9-4602-8A4C-26DA71F4DB6C}" type="pres">
      <dgm:prSet presAssocID="{E53AF951-8070-4D57-A71A-33A5AC93625E}" presName="linNode" presStyleCnt="0"/>
      <dgm:spPr/>
    </dgm:pt>
    <dgm:pt modelId="{4B96D8F7-75D9-4B6A-80CC-A92123BF074B}" type="pres">
      <dgm:prSet presAssocID="{E53AF951-8070-4D57-A71A-33A5AC93625E}" presName="parentText" presStyleLbl="node1" presStyleIdx="1" presStyleCnt="5">
        <dgm:presLayoutVars>
          <dgm:chMax val="1"/>
          <dgm:bulletEnabled val="1"/>
        </dgm:presLayoutVars>
      </dgm:prSet>
      <dgm:spPr/>
      <dgm:t>
        <a:bodyPr/>
        <a:lstStyle/>
        <a:p>
          <a:endParaRPr lang="en-US"/>
        </a:p>
      </dgm:t>
    </dgm:pt>
    <dgm:pt modelId="{A7B4491D-51F1-43C4-99AA-ED5233775477}" type="pres">
      <dgm:prSet presAssocID="{6E3DC41A-4A26-4327-A1FF-0F83D2E3082D}" presName="sp" presStyleCnt="0"/>
      <dgm:spPr/>
    </dgm:pt>
    <dgm:pt modelId="{B9F8F825-B896-40D3-81D7-4F0E839B31F2}" type="pres">
      <dgm:prSet presAssocID="{AB0B6D56-4A5F-4940-A4F5-05C7376E9591}" presName="linNode" presStyleCnt="0"/>
      <dgm:spPr/>
    </dgm:pt>
    <dgm:pt modelId="{D3D868CE-965C-481A-9D1B-6AAD520368C8}" type="pres">
      <dgm:prSet presAssocID="{AB0B6D56-4A5F-4940-A4F5-05C7376E9591}" presName="parentText" presStyleLbl="node1" presStyleIdx="2" presStyleCnt="5">
        <dgm:presLayoutVars>
          <dgm:chMax val="1"/>
          <dgm:bulletEnabled val="1"/>
        </dgm:presLayoutVars>
      </dgm:prSet>
      <dgm:spPr/>
      <dgm:t>
        <a:bodyPr/>
        <a:lstStyle/>
        <a:p>
          <a:endParaRPr lang="en-US"/>
        </a:p>
      </dgm:t>
    </dgm:pt>
    <dgm:pt modelId="{F170AB55-C7B2-4B83-82ED-57AE69367E58}" type="pres">
      <dgm:prSet presAssocID="{C99BF06E-7ED6-4A47-AC44-E5991CDE9E3D}" presName="sp" presStyleCnt="0"/>
      <dgm:spPr/>
    </dgm:pt>
    <dgm:pt modelId="{7ECA1CC3-390F-43B1-ACEC-7F0E3918A0FB}" type="pres">
      <dgm:prSet presAssocID="{E9F306F5-7114-4FAC-8C25-21B3F2887F53}" presName="linNode" presStyleCnt="0"/>
      <dgm:spPr/>
    </dgm:pt>
    <dgm:pt modelId="{424CE112-3E62-444F-91C8-BC1AAFE26DA8}" type="pres">
      <dgm:prSet presAssocID="{E9F306F5-7114-4FAC-8C25-21B3F2887F53}" presName="parentText" presStyleLbl="node1" presStyleIdx="3" presStyleCnt="5">
        <dgm:presLayoutVars>
          <dgm:chMax val="1"/>
          <dgm:bulletEnabled val="1"/>
        </dgm:presLayoutVars>
      </dgm:prSet>
      <dgm:spPr/>
      <dgm:t>
        <a:bodyPr/>
        <a:lstStyle/>
        <a:p>
          <a:endParaRPr lang="en-US"/>
        </a:p>
      </dgm:t>
    </dgm:pt>
    <dgm:pt modelId="{DDB62EDB-9B31-4593-AA2B-068695EC8227}" type="pres">
      <dgm:prSet presAssocID="{24158399-8970-413C-9E2F-9AE2C270CC7F}" presName="sp" presStyleCnt="0"/>
      <dgm:spPr/>
    </dgm:pt>
    <dgm:pt modelId="{064D0169-43A1-403C-A26F-B9F4E217BBC2}" type="pres">
      <dgm:prSet presAssocID="{0370583F-15CC-4DE0-A6B3-46FC0245A9C6}" presName="linNode" presStyleCnt="0"/>
      <dgm:spPr/>
    </dgm:pt>
    <dgm:pt modelId="{6C4F2AA6-7888-475C-959E-B3A33E8C6B10}" type="pres">
      <dgm:prSet presAssocID="{0370583F-15CC-4DE0-A6B3-46FC0245A9C6}" presName="parentText" presStyleLbl="node1" presStyleIdx="4" presStyleCnt="5">
        <dgm:presLayoutVars>
          <dgm:chMax val="1"/>
          <dgm:bulletEnabled val="1"/>
        </dgm:presLayoutVars>
      </dgm:prSet>
      <dgm:spPr/>
      <dgm:t>
        <a:bodyPr/>
        <a:lstStyle/>
        <a:p>
          <a:endParaRPr lang="en-US"/>
        </a:p>
      </dgm:t>
    </dgm:pt>
  </dgm:ptLst>
  <dgm:cxnLst>
    <dgm:cxn modelId="{8CA40456-93D7-4E52-B0D4-8B3D57BACCA3}" srcId="{749BCF4C-C93A-465D-AAF8-40738A8916A5}" destId="{E53AF951-8070-4D57-A71A-33A5AC93625E}" srcOrd="1" destOrd="0" parTransId="{433EBD0A-D990-4112-B599-0ACD22A72780}" sibTransId="{6E3DC41A-4A26-4327-A1FF-0F83D2E3082D}"/>
    <dgm:cxn modelId="{81E9CEAD-9BB3-43E8-B5F4-619BBE76EBE2}" type="presOf" srcId="{749BCF4C-C93A-465D-AAF8-40738A8916A5}" destId="{3554C339-10E4-4398-8810-EEC1A2316BF3}" srcOrd="0" destOrd="0" presId="urn:microsoft.com/office/officeart/2005/8/layout/vList5"/>
    <dgm:cxn modelId="{2800DFB5-194D-42A7-BA2E-AB03CB51ADAA}" type="presOf" srcId="{0370583F-15CC-4DE0-A6B3-46FC0245A9C6}" destId="{6C4F2AA6-7888-475C-959E-B3A33E8C6B10}" srcOrd="0" destOrd="0" presId="urn:microsoft.com/office/officeart/2005/8/layout/vList5"/>
    <dgm:cxn modelId="{32C05E2E-8942-4A25-B4B8-328EB359C87D}" srcId="{749BCF4C-C93A-465D-AAF8-40738A8916A5}" destId="{AB0B6D56-4A5F-4940-A4F5-05C7376E9591}" srcOrd="2" destOrd="0" parTransId="{DED985EE-E26C-443F-8635-67DF5C2A47D8}" sibTransId="{C99BF06E-7ED6-4A47-AC44-E5991CDE9E3D}"/>
    <dgm:cxn modelId="{029847B5-4C3E-43AB-A2F0-669CEAA7C18B}" srcId="{749BCF4C-C93A-465D-AAF8-40738A8916A5}" destId="{0370583F-15CC-4DE0-A6B3-46FC0245A9C6}" srcOrd="4" destOrd="0" parTransId="{79189572-C8E3-438D-883D-BADF9058F4F9}" sibTransId="{58BB8BB4-49AE-4F72-AABD-6303065573FD}"/>
    <dgm:cxn modelId="{C687F8B6-93AF-4606-8873-DE7BB178C314}" type="presOf" srcId="{E9F306F5-7114-4FAC-8C25-21B3F2887F53}" destId="{424CE112-3E62-444F-91C8-BC1AAFE26DA8}" srcOrd="0" destOrd="0" presId="urn:microsoft.com/office/officeart/2005/8/layout/vList5"/>
    <dgm:cxn modelId="{192EEB77-F3FC-482D-83D2-EE429F5E8F68}" srcId="{749BCF4C-C93A-465D-AAF8-40738A8916A5}" destId="{F8668E72-7B33-4EF1-B5CC-FEB1921C7119}" srcOrd="0" destOrd="0" parTransId="{1B54B175-5CC1-47DB-836A-1F46EF9BC458}" sibTransId="{34F76B24-C75F-4714-A88B-1577C0531F0E}"/>
    <dgm:cxn modelId="{92905666-0881-4D38-B1E9-2D0221302214}" type="presOf" srcId="{E53AF951-8070-4D57-A71A-33A5AC93625E}" destId="{4B96D8F7-75D9-4B6A-80CC-A92123BF074B}" srcOrd="0" destOrd="0" presId="urn:microsoft.com/office/officeart/2005/8/layout/vList5"/>
    <dgm:cxn modelId="{E8230B5E-D98A-42C8-82AC-DD26B79C1ADF}" type="presOf" srcId="{AB0B6D56-4A5F-4940-A4F5-05C7376E9591}" destId="{D3D868CE-965C-481A-9D1B-6AAD520368C8}" srcOrd="0" destOrd="0" presId="urn:microsoft.com/office/officeart/2005/8/layout/vList5"/>
    <dgm:cxn modelId="{BFC10DFD-BEE5-445C-B4EA-AEE9026DC8CD}" srcId="{749BCF4C-C93A-465D-AAF8-40738A8916A5}" destId="{E9F306F5-7114-4FAC-8C25-21B3F2887F53}" srcOrd="3" destOrd="0" parTransId="{0275E1A8-B6F4-440C-A1F3-4B1D53814F96}" sibTransId="{24158399-8970-413C-9E2F-9AE2C270CC7F}"/>
    <dgm:cxn modelId="{FE011D4B-0633-44BD-A43B-35206987E4D7}" type="presOf" srcId="{F8668E72-7B33-4EF1-B5CC-FEB1921C7119}" destId="{F0C1FD18-ADC0-47C9-A050-E9D2723CFAF7}" srcOrd="0" destOrd="0" presId="urn:microsoft.com/office/officeart/2005/8/layout/vList5"/>
    <dgm:cxn modelId="{2FBB742E-2C62-4D63-8D35-195BB084930C}" type="presParOf" srcId="{3554C339-10E4-4398-8810-EEC1A2316BF3}" destId="{933BA612-B070-493F-8FA0-A4AC4DA905DC}" srcOrd="0" destOrd="0" presId="urn:microsoft.com/office/officeart/2005/8/layout/vList5"/>
    <dgm:cxn modelId="{B62AF176-0FC4-40B3-885F-5BEB10C1F2E5}" type="presParOf" srcId="{933BA612-B070-493F-8FA0-A4AC4DA905DC}" destId="{F0C1FD18-ADC0-47C9-A050-E9D2723CFAF7}" srcOrd="0" destOrd="0" presId="urn:microsoft.com/office/officeart/2005/8/layout/vList5"/>
    <dgm:cxn modelId="{F0CAFBD5-8B80-4C84-928B-0B035F092939}" type="presParOf" srcId="{3554C339-10E4-4398-8810-EEC1A2316BF3}" destId="{22BC4643-48B8-44DA-BFAD-5AD55B0A6405}" srcOrd="1" destOrd="0" presId="urn:microsoft.com/office/officeart/2005/8/layout/vList5"/>
    <dgm:cxn modelId="{FB02060F-A2BF-458E-B183-4B74FA86AE8B}" type="presParOf" srcId="{3554C339-10E4-4398-8810-EEC1A2316BF3}" destId="{AC4738DB-D5A9-4602-8A4C-26DA71F4DB6C}" srcOrd="2" destOrd="0" presId="urn:microsoft.com/office/officeart/2005/8/layout/vList5"/>
    <dgm:cxn modelId="{427CAEFE-E781-4E7B-AA2D-23FA81C49C2D}" type="presParOf" srcId="{AC4738DB-D5A9-4602-8A4C-26DA71F4DB6C}" destId="{4B96D8F7-75D9-4B6A-80CC-A92123BF074B}" srcOrd="0" destOrd="0" presId="urn:microsoft.com/office/officeart/2005/8/layout/vList5"/>
    <dgm:cxn modelId="{ED5D5EC9-B440-4CD7-AC2C-E0DBA907B3B2}" type="presParOf" srcId="{3554C339-10E4-4398-8810-EEC1A2316BF3}" destId="{A7B4491D-51F1-43C4-99AA-ED5233775477}" srcOrd="3" destOrd="0" presId="urn:microsoft.com/office/officeart/2005/8/layout/vList5"/>
    <dgm:cxn modelId="{51553C33-0C9A-4F10-815A-22EBDA457E1D}" type="presParOf" srcId="{3554C339-10E4-4398-8810-EEC1A2316BF3}" destId="{B9F8F825-B896-40D3-81D7-4F0E839B31F2}" srcOrd="4" destOrd="0" presId="urn:microsoft.com/office/officeart/2005/8/layout/vList5"/>
    <dgm:cxn modelId="{10A54A2A-7348-4213-97FC-0E779BF165E2}" type="presParOf" srcId="{B9F8F825-B896-40D3-81D7-4F0E839B31F2}" destId="{D3D868CE-965C-481A-9D1B-6AAD520368C8}" srcOrd="0" destOrd="0" presId="urn:microsoft.com/office/officeart/2005/8/layout/vList5"/>
    <dgm:cxn modelId="{BBA0F3E9-D53F-4530-9805-317B3C79D4F2}" type="presParOf" srcId="{3554C339-10E4-4398-8810-EEC1A2316BF3}" destId="{F170AB55-C7B2-4B83-82ED-57AE69367E58}" srcOrd="5" destOrd="0" presId="urn:microsoft.com/office/officeart/2005/8/layout/vList5"/>
    <dgm:cxn modelId="{27EE683B-5FCE-47A8-973D-1728AAE8ED41}" type="presParOf" srcId="{3554C339-10E4-4398-8810-EEC1A2316BF3}" destId="{7ECA1CC3-390F-43B1-ACEC-7F0E3918A0FB}" srcOrd="6" destOrd="0" presId="urn:microsoft.com/office/officeart/2005/8/layout/vList5"/>
    <dgm:cxn modelId="{2AEE08EE-BD81-47FD-8ED7-FA578BE8DF64}" type="presParOf" srcId="{7ECA1CC3-390F-43B1-ACEC-7F0E3918A0FB}" destId="{424CE112-3E62-444F-91C8-BC1AAFE26DA8}" srcOrd="0" destOrd="0" presId="urn:microsoft.com/office/officeart/2005/8/layout/vList5"/>
    <dgm:cxn modelId="{15184479-C227-4571-9B20-69984DE297E5}" type="presParOf" srcId="{3554C339-10E4-4398-8810-EEC1A2316BF3}" destId="{DDB62EDB-9B31-4593-AA2B-068695EC8227}" srcOrd="7" destOrd="0" presId="urn:microsoft.com/office/officeart/2005/8/layout/vList5"/>
    <dgm:cxn modelId="{514F94BB-5DC8-4984-8C1E-578D53B45A02}" type="presParOf" srcId="{3554C339-10E4-4398-8810-EEC1A2316BF3}" destId="{064D0169-43A1-403C-A26F-B9F4E217BBC2}" srcOrd="8" destOrd="0" presId="urn:microsoft.com/office/officeart/2005/8/layout/vList5"/>
    <dgm:cxn modelId="{F329BD9C-E96F-45D4-99CA-3ED783ADFE8F}" type="presParOf" srcId="{064D0169-43A1-403C-A26F-B9F4E217BBC2}" destId="{6C4F2AA6-7888-475C-959E-B3A33E8C6B1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0.xml><?xml version="1.0" encoding="utf-8"?>
<dgm:dataModel xmlns:dgm="http://schemas.openxmlformats.org/drawingml/2006/diagram" xmlns:a="http://schemas.openxmlformats.org/drawingml/2006/main">
  <dgm:ptLst>
    <dgm:pt modelId="{B6CAFF78-6A2B-4A76-B427-C89C8C8658F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57B96E8-9212-48E7-9BC0-C2395F1F2431}">
      <dgm:prSet/>
      <dgm:spPr/>
      <dgm:t>
        <a:bodyPr/>
        <a:lstStyle/>
        <a:p>
          <a:r>
            <a:rPr lang="en-US" i="1"/>
            <a:t>In interactive zero knowledge proof a sigma protocol is used.</a:t>
          </a:r>
          <a:endParaRPr lang="en-US"/>
        </a:p>
      </dgm:t>
    </dgm:pt>
    <dgm:pt modelId="{C1EB7B7F-FA43-4FEC-87BF-0087FC6C9C1F}" type="parTrans" cxnId="{8D428D93-99C4-4004-B27E-5ED6B5E613A5}">
      <dgm:prSet/>
      <dgm:spPr/>
      <dgm:t>
        <a:bodyPr/>
        <a:lstStyle/>
        <a:p>
          <a:endParaRPr lang="en-US"/>
        </a:p>
      </dgm:t>
    </dgm:pt>
    <dgm:pt modelId="{287C0E2A-9FBF-4BCC-9841-B07E96EC3487}" type="sibTrans" cxnId="{8D428D93-99C4-4004-B27E-5ED6B5E613A5}">
      <dgm:prSet/>
      <dgm:spPr/>
      <dgm:t>
        <a:bodyPr/>
        <a:lstStyle/>
        <a:p>
          <a:endParaRPr lang="en-US"/>
        </a:p>
      </dgm:t>
    </dgm:pt>
    <dgm:pt modelId="{509DDBBD-56F2-4F2D-B942-BBC38CCA243D}">
      <dgm:prSet/>
      <dgm:spPr/>
      <dgm:t>
        <a:bodyPr/>
        <a:lstStyle/>
        <a:p>
          <a:r>
            <a:rPr lang="en-US" dirty="0"/>
            <a:t>A Sigma protocol is this 3-message interaction "per round" that looks like</a:t>
          </a:r>
        </a:p>
      </dgm:t>
    </dgm:pt>
    <dgm:pt modelId="{11C17E8D-28FA-4088-8F7A-A7E09AB8F99B}" type="parTrans" cxnId="{B0DA046A-9D7E-4110-A299-86DAFF6DA525}">
      <dgm:prSet/>
      <dgm:spPr/>
      <dgm:t>
        <a:bodyPr/>
        <a:lstStyle/>
        <a:p>
          <a:endParaRPr lang="en-US"/>
        </a:p>
      </dgm:t>
    </dgm:pt>
    <dgm:pt modelId="{C25E2860-4E27-4883-B5A8-E292C1F67526}" type="sibTrans" cxnId="{B0DA046A-9D7E-4110-A299-86DAFF6DA525}">
      <dgm:prSet/>
      <dgm:spPr/>
      <dgm:t>
        <a:bodyPr/>
        <a:lstStyle/>
        <a:p>
          <a:endParaRPr lang="en-US"/>
        </a:p>
      </dgm:t>
    </dgm:pt>
    <dgm:pt modelId="{2C280155-9049-47FE-8ABD-2F4E44BF2DFC}">
      <dgm:prSet/>
      <dgm:spPr/>
      <dgm:t>
        <a:bodyPr/>
        <a:lstStyle/>
        <a:p>
          <a:r>
            <a:rPr lang="en-US"/>
            <a:t>Prover sends message a to Verifier</a:t>
          </a:r>
        </a:p>
      </dgm:t>
    </dgm:pt>
    <dgm:pt modelId="{34376ECE-715F-4014-BFB3-6A683D52B70D}" type="parTrans" cxnId="{30A6EAC2-FFC0-43D8-BA89-B3835D70580B}">
      <dgm:prSet/>
      <dgm:spPr/>
      <dgm:t>
        <a:bodyPr/>
        <a:lstStyle/>
        <a:p>
          <a:endParaRPr lang="en-US"/>
        </a:p>
      </dgm:t>
    </dgm:pt>
    <dgm:pt modelId="{DD046ECC-E7EE-4A80-AC55-7C32905712F5}" type="sibTrans" cxnId="{30A6EAC2-FFC0-43D8-BA89-B3835D70580B}">
      <dgm:prSet/>
      <dgm:spPr/>
      <dgm:t>
        <a:bodyPr/>
        <a:lstStyle/>
        <a:p>
          <a:endParaRPr lang="en-US"/>
        </a:p>
      </dgm:t>
    </dgm:pt>
    <dgm:pt modelId="{B4004ADA-8399-4157-9384-68C6E5D7ECA3}">
      <dgm:prSet/>
      <dgm:spPr/>
      <dgm:t>
        <a:bodyPr/>
        <a:lstStyle/>
        <a:p>
          <a:r>
            <a:rPr lang="en-US" dirty="0"/>
            <a:t>Verifier sends challenge c to Prover</a:t>
          </a:r>
        </a:p>
      </dgm:t>
    </dgm:pt>
    <dgm:pt modelId="{63F90404-D559-4002-B4E3-129E2EBF2931}" type="parTrans" cxnId="{65F1D186-DFB3-45A9-96D0-C5038638A2B6}">
      <dgm:prSet/>
      <dgm:spPr/>
      <dgm:t>
        <a:bodyPr/>
        <a:lstStyle/>
        <a:p>
          <a:endParaRPr lang="en-US"/>
        </a:p>
      </dgm:t>
    </dgm:pt>
    <dgm:pt modelId="{09720DBB-FF03-401E-8B8A-C862BD49A430}" type="sibTrans" cxnId="{65F1D186-DFB3-45A9-96D0-C5038638A2B6}">
      <dgm:prSet/>
      <dgm:spPr/>
      <dgm:t>
        <a:bodyPr/>
        <a:lstStyle/>
        <a:p>
          <a:endParaRPr lang="en-US"/>
        </a:p>
      </dgm:t>
    </dgm:pt>
    <dgm:pt modelId="{80582BD1-2EAC-45D5-8FED-44D3ED9339BC}">
      <dgm:prSet/>
      <dgm:spPr/>
      <dgm:t>
        <a:bodyPr/>
        <a:lstStyle/>
        <a:p>
          <a:r>
            <a:rPr lang="en-US"/>
            <a:t>Prover sends response z to Verifier</a:t>
          </a:r>
        </a:p>
      </dgm:t>
    </dgm:pt>
    <dgm:pt modelId="{ACCE5BF1-A64C-415B-9583-56D48CD7EACC}" type="parTrans" cxnId="{E8C5CD0D-267E-4CB2-B1F0-14A495A1B903}">
      <dgm:prSet/>
      <dgm:spPr/>
      <dgm:t>
        <a:bodyPr/>
        <a:lstStyle/>
        <a:p>
          <a:endParaRPr lang="en-US"/>
        </a:p>
      </dgm:t>
    </dgm:pt>
    <dgm:pt modelId="{CB1D3686-9A36-404A-A986-183A489D3D05}" type="sibTrans" cxnId="{E8C5CD0D-267E-4CB2-B1F0-14A495A1B903}">
      <dgm:prSet/>
      <dgm:spPr/>
      <dgm:t>
        <a:bodyPr/>
        <a:lstStyle/>
        <a:p>
          <a:endParaRPr lang="en-US"/>
        </a:p>
      </dgm:t>
    </dgm:pt>
    <dgm:pt modelId="{4A2B2AE5-F2E4-4148-9CAA-F3212A1ECA2C}">
      <dgm:prSet/>
      <dgm:spPr/>
      <dgm:t>
        <a:bodyPr/>
        <a:lstStyle/>
        <a:p>
          <a:r>
            <a:rPr lang="en-US" dirty="0"/>
            <a:t>Each round can be written as (a, c, z)</a:t>
          </a:r>
        </a:p>
      </dgm:t>
    </dgm:pt>
    <dgm:pt modelId="{8BA6A705-1B74-494F-928F-360892295251}" type="parTrans" cxnId="{5E54D6C8-8911-467C-8B60-4C0D1A81241A}">
      <dgm:prSet/>
      <dgm:spPr/>
      <dgm:t>
        <a:bodyPr/>
        <a:lstStyle/>
        <a:p>
          <a:endParaRPr lang="en-US"/>
        </a:p>
      </dgm:t>
    </dgm:pt>
    <dgm:pt modelId="{31FB3B6E-9FD5-48EB-80EA-88D0B95AFB4D}" type="sibTrans" cxnId="{5E54D6C8-8911-467C-8B60-4C0D1A81241A}">
      <dgm:prSet/>
      <dgm:spPr/>
      <dgm:t>
        <a:bodyPr/>
        <a:lstStyle/>
        <a:p>
          <a:endParaRPr lang="en-US"/>
        </a:p>
      </dgm:t>
    </dgm:pt>
    <dgm:pt modelId="{4CCE1F1C-9D29-44B5-B8EA-D831B7502C23}">
      <dgm:prSet/>
      <dgm:spPr/>
      <dgm:t>
        <a:bodyPr/>
        <a:lstStyle/>
        <a:p>
          <a:r>
            <a:rPr lang="en-US"/>
            <a:t>To convert this into non-interactive zero knowledge proof the prover generates a transcript of many interactions and sends this to the verifier. </a:t>
          </a:r>
        </a:p>
      </dgm:t>
    </dgm:pt>
    <dgm:pt modelId="{40F64195-0F63-4B27-AF48-9AE99BB132E4}" type="parTrans" cxnId="{4FF8FDA8-48D3-47AA-8A2D-913EBF265770}">
      <dgm:prSet/>
      <dgm:spPr/>
      <dgm:t>
        <a:bodyPr/>
        <a:lstStyle/>
        <a:p>
          <a:endParaRPr lang="en-US"/>
        </a:p>
      </dgm:t>
    </dgm:pt>
    <dgm:pt modelId="{C66C3AB0-7603-41E7-AC87-10CACFB94A47}" type="sibTrans" cxnId="{4FF8FDA8-48D3-47AA-8A2D-913EBF265770}">
      <dgm:prSet/>
      <dgm:spPr/>
      <dgm:t>
        <a:bodyPr/>
        <a:lstStyle/>
        <a:p>
          <a:endParaRPr lang="en-US"/>
        </a:p>
      </dgm:t>
    </dgm:pt>
    <dgm:pt modelId="{EFF1CC70-EFB0-4246-AA60-AD5EA753F2E2}" type="pres">
      <dgm:prSet presAssocID="{B6CAFF78-6A2B-4A76-B427-C89C8C8658F2}" presName="linear" presStyleCnt="0">
        <dgm:presLayoutVars>
          <dgm:animLvl val="lvl"/>
          <dgm:resizeHandles val="exact"/>
        </dgm:presLayoutVars>
      </dgm:prSet>
      <dgm:spPr/>
      <dgm:t>
        <a:bodyPr/>
        <a:lstStyle/>
        <a:p>
          <a:endParaRPr lang="en-US"/>
        </a:p>
      </dgm:t>
    </dgm:pt>
    <dgm:pt modelId="{7623928A-FC71-4A2B-88FE-945CE9ED0F93}" type="pres">
      <dgm:prSet presAssocID="{157B96E8-9212-48E7-9BC0-C2395F1F2431}" presName="parentText" presStyleLbl="node1" presStyleIdx="0" presStyleCnt="4">
        <dgm:presLayoutVars>
          <dgm:chMax val="0"/>
          <dgm:bulletEnabled val="1"/>
        </dgm:presLayoutVars>
      </dgm:prSet>
      <dgm:spPr/>
      <dgm:t>
        <a:bodyPr/>
        <a:lstStyle/>
        <a:p>
          <a:endParaRPr lang="en-US"/>
        </a:p>
      </dgm:t>
    </dgm:pt>
    <dgm:pt modelId="{AFEFF25D-D4C8-449C-A1D1-2483C0495B34}" type="pres">
      <dgm:prSet presAssocID="{287C0E2A-9FBF-4BCC-9841-B07E96EC3487}" presName="spacer" presStyleCnt="0"/>
      <dgm:spPr/>
    </dgm:pt>
    <dgm:pt modelId="{62D124E9-4996-43E3-8D15-80EECAB00CD2}" type="pres">
      <dgm:prSet presAssocID="{509DDBBD-56F2-4F2D-B942-BBC38CCA243D}" presName="parentText" presStyleLbl="node1" presStyleIdx="1" presStyleCnt="4">
        <dgm:presLayoutVars>
          <dgm:chMax val="0"/>
          <dgm:bulletEnabled val="1"/>
        </dgm:presLayoutVars>
      </dgm:prSet>
      <dgm:spPr/>
      <dgm:t>
        <a:bodyPr/>
        <a:lstStyle/>
        <a:p>
          <a:endParaRPr lang="en-US"/>
        </a:p>
      </dgm:t>
    </dgm:pt>
    <dgm:pt modelId="{18421C22-0B5C-4C83-A47E-2F1063342132}" type="pres">
      <dgm:prSet presAssocID="{509DDBBD-56F2-4F2D-B942-BBC38CCA243D}" presName="childText" presStyleLbl="revTx" presStyleIdx="0" presStyleCnt="1">
        <dgm:presLayoutVars>
          <dgm:bulletEnabled val="1"/>
        </dgm:presLayoutVars>
      </dgm:prSet>
      <dgm:spPr/>
      <dgm:t>
        <a:bodyPr/>
        <a:lstStyle/>
        <a:p>
          <a:endParaRPr lang="en-US"/>
        </a:p>
      </dgm:t>
    </dgm:pt>
    <dgm:pt modelId="{3881B52E-12B0-4534-B121-0F0BA65DF7CC}" type="pres">
      <dgm:prSet presAssocID="{4A2B2AE5-F2E4-4148-9CAA-F3212A1ECA2C}" presName="parentText" presStyleLbl="node1" presStyleIdx="2" presStyleCnt="4">
        <dgm:presLayoutVars>
          <dgm:chMax val="0"/>
          <dgm:bulletEnabled val="1"/>
        </dgm:presLayoutVars>
      </dgm:prSet>
      <dgm:spPr/>
      <dgm:t>
        <a:bodyPr/>
        <a:lstStyle/>
        <a:p>
          <a:endParaRPr lang="en-US"/>
        </a:p>
      </dgm:t>
    </dgm:pt>
    <dgm:pt modelId="{F3B63B86-77F3-4CBD-AF88-D5E90492FD95}" type="pres">
      <dgm:prSet presAssocID="{31FB3B6E-9FD5-48EB-80EA-88D0B95AFB4D}" presName="spacer" presStyleCnt="0"/>
      <dgm:spPr/>
    </dgm:pt>
    <dgm:pt modelId="{B38B0508-4A3F-4852-B3C5-5277AEDD67E3}" type="pres">
      <dgm:prSet presAssocID="{4CCE1F1C-9D29-44B5-B8EA-D831B7502C23}" presName="parentText" presStyleLbl="node1" presStyleIdx="3" presStyleCnt="4">
        <dgm:presLayoutVars>
          <dgm:chMax val="0"/>
          <dgm:bulletEnabled val="1"/>
        </dgm:presLayoutVars>
      </dgm:prSet>
      <dgm:spPr/>
      <dgm:t>
        <a:bodyPr/>
        <a:lstStyle/>
        <a:p>
          <a:endParaRPr lang="en-US"/>
        </a:p>
      </dgm:t>
    </dgm:pt>
  </dgm:ptLst>
  <dgm:cxnLst>
    <dgm:cxn modelId="{65F1D186-DFB3-45A9-96D0-C5038638A2B6}" srcId="{509DDBBD-56F2-4F2D-B942-BBC38CCA243D}" destId="{B4004ADA-8399-4157-9384-68C6E5D7ECA3}" srcOrd="1" destOrd="0" parTransId="{63F90404-D559-4002-B4E3-129E2EBF2931}" sibTransId="{09720DBB-FF03-401E-8B8A-C862BD49A430}"/>
    <dgm:cxn modelId="{5E54D6C8-8911-467C-8B60-4C0D1A81241A}" srcId="{B6CAFF78-6A2B-4A76-B427-C89C8C8658F2}" destId="{4A2B2AE5-F2E4-4148-9CAA-F3212A1ECA2C}" srcOrd="2" destOrd="0" parTransId="{8BA6A705-1B74-494F-928F-360892295251}" sibTransId="{31FB3B6E-9FD5-48EB-80EA-88D0B95AFB4D}"/>
    <dgm:cxn modelId="{30A6EAC2-FFC0-43D8-BA89-B3835D70580B}" srcId="{509DDBBD-56F2-4F2D-B942-BBC38CCA243D}" destId="{2C280155-9049-47FE-8ABD-2F4E44BF2DFC}" srcOrd="0" destOrd="0" parTransId="{34376ECE-715F-4014-BFB3-6A683D52B70D}" sibTransId="{DD046ECC-E7EE-4A80-AC55-7C32905712F5}"/>
    <dgm:cxn modelId="{1D83826A-88BB-41AE-98DB-40F61E53EE64}" type="presOf" srcId="{509DDBBD-56F2-4F2D-B942-BBC38CCA243D}" destId="{62D124E9-4996-43E3-8D15-80EECAB00CD2}" srcOrd="0" destOrd="0" presId="urn:microsoft.com/office/officeart/2005/8/layout/vList2"/>
    <dgm:cxn modelId="{2FBA9E57-A00D-4A9B-A1E7-A2E1F0E779C2}" type="presOf" srcId="{157B96E8-9212-48E7-9BC0-C2395F1F2431}" destId="{7623928A-FC71-4A2B-88FE-945CE9ED0F93}" srcOrd="0" destOrd="0" presId="urn:microsoft.com/office/officeart/2005/8/layout/vList2"/>
    <dgm:cxn modelId="{C32BBC8F-A52F-4023-B273-643268E5C4F4}" type="presOf" srcId="{4CCE1F1C-9D29-44B5-B8EA-D831B7502C23}" destId="{B38B0508-4A3F-4852-B3C5-5277AEDD67E3}" srcOrd="0" destOrd="0" presId="urn:microsoft.com/office/officeart/2005/8/layout/vList2"/>
    <dgm:cxn modelId="{81288275-30D3-449D-9433-A9EB099314E6}" type="presOf" srcId="{B4004ADA-8399-4157-9384-68C6E5D7ECA3}" destId="{18421C22-0B5C-4C83-A47E-2F1063342132}" srcOrd="0" destOrd="1" presId="urn:microsoft.com/office/officeart/2005/8/layout/vList2"/>
    <dgm:cxn modelId="{4EDB7A61-AC80-40FA-A0C0-D834F5CA6D6F}" type="presOf" srcId="{B6CAFF78-6A2B-4A76-B427-C89C8C8658F2}" destId="{EFF1CC70-EFB0-4246-AA60-AD5EA753F2E2}" srcOrd="0" destOrd="0" presId="urn:microsoft.com/office/officeart/2005/8/layout/vList2"/>
    <dgm:cxn modelId="{BB32C64F-AC09-40AB-9599-73BB649A8060}" type="presOf" srcId="{80582BD1-2EAC-45D5-8FED-44D3ED9339BC}" destId="{18421C22-0B5C-4C83-A47E-2F1063342132}" srcOrd="0" destOrd="2" presId="urn:microsoft.com/office/officeart/2005/8/layout/vList2"/>
    <dgm:cxn modelId="{4FF8FDA8-48D3-47AA-8A2D-913EBF265770}" srcId="{B6CAFF78-6A2B-4A76-B427-C89C8C8658F2}" destId="{4CCE1F1C-9D29-44B5-B8EA-D831B7502C23}" srcOrd="3" destOrd="0" parTransId="{40F64195-0F63-4B27-AF48-9AE99BB132E4}" sibTransId="{C66C3AB0-7603-41E7-AC87-10CACFB94A47}"/>
    <dgm:cxn modelId="{8D428D93-99C4-4004-B27E-5ED6B5E613A5}" srcId="{B6CAFF78-6A2B-4A76-B427-C89C8C8658F2}" destId="{157B96E8-9212-48E7-9BC0-C2395F1F2431}" srcOrd="0" destOrd="0" parTransId="{C1EB7B7F-FA43-4FEC-87BF-0087FC6C9C1F}" sibTransId="{287C0E2A-9FBF-4BCC-9841-B07E96EC3487}"/>
    <dgm:cxn modelId="{9D8C901D-3181-427D-9B63-394D46361CE6}" type="presOf" srcId="{4A2B2AE5-F2E4-4148-9CAA-F3212A1ECA2C}" destId="{3881B52E-12B0-4534-B121-0F0BA65DF7CC}" srcOrd="0" destOrd="0" presId="urn:microsoft.com/office/officeart/2005/8/layout/vList2"/>
    <dgm:cxn modelId="{B0DA046A-9D7E-4110-A299-86DAFF6DA525}" srcId="{B6CAFF78-6A2B-4A76-B427-C89C8C8658F2}" destId="{509DDBBD-56F2-4F2D-B942-BBC38CCA243D}" srcOrd="1" destOrd="0" parTransId="{11C17E8D-28FA-4088-8F7A-A7E09AB8F99B}" sibTransId="{C25E2860-4E27-4883-B5A8-E292C1F67526}"/>
    <dgm:cxn modelId="{C694934C-D42A-45AE-A7E8-A9104988D736}" type="presOf" srcId="{2C280155-9049-47FE-8ABD-2F4E44BF2DFC}" destId="{18421C22-0B5C-4C83-A47E-2F1063342132}" srcOrd="0" destOrd="0" presId="urn:microsoft.com/office/officeart/2005/8/layout/vList2"/>
    <dgm:cxn modelId="{E8C5CD0D-267E-4CB2-B1F0-14A495A1B903}" srcId="{509DDBBD-56F2-4F2D-B942-BBC38CCA243D}" destId="{80582BD1-2EAC-45D5-8FED-44D3ED9339BC}" srcOrd="2" destOrd="0" parTransId="{ACCE5BF1-A64C-415B-9583-56D48CD7EACC}" sibTransId="{CB1D3686-9A36-404A-A986-183A489D3D05}"/>
    <dgm:cxn modelId="{09D9E3DF-F0D4-4CC6-A025-D5B400C382D8}" type="presParOf" srcId="{EFF1CC70-EFB0-4246-AA60-AD5EA753F2E2}" destId="{7623928A-FC71-4A2B-88FE-945CE9ED0F93}" srcOrd="0" destOrd="0" presId="urn:microsoft.com/office/officeart/2005/8/layout/vList2"/>
    <dgm:cxn modelId="{0998071A-F7BB-4478-9F80-00AFD1F83CD9}" type="presParOf" srcId="{EFF1CC70-EFB0-4246-AA60-AD5EA753F2E2}" destId="{AFEFF25D-D4C8-449C-A1D1-2483C0495B34}" srcOrd="1" destOrd="0" presId="urn:microsoft.com/office/officeart/2005/8/layout/vList2"/>
    <dgm:cxn modelId="{9377AD3A-6D8F-4D44-9F83-9BD3243650ED}" type="presParOf" srcId="{EFF1CC70-EFB0-4246-AA60-AD5EA753F2E2}" destId="{62D124E9-4996-43E3-8D15-80EECAB00CD2}" srcOrd="2" destOrd="0" presId="urn:microsoft.com/office/officeart/2005/8/layout/vList2"/>
    <dgm:cxn modelId="{2026B846-D16D-4B47-A637-2B13A4397E42}" type="presParOf" srcId="{EFF1CC70-EFB0-4246-AA60-AD5EA753F2E2}" destId="{18421C22-0B5C-4C83-A47E-2F1063342132}" srcOrd="3" destOrd="0" presId="urn:microsoft.com/office/officeart/2005/8/layout/vList2"/>
    <dgm:cxn modelId="{830C8F72-9B34-4BC9-8AB6-168820FEF18A}" type="presParOf" srcId="{EFF1CC70-EFB0-4246-AA60-AD5EA753F2E2}" destId="{3881B52E-12B0-4534-B121-0F0BA65DF7CC}" srcOrd="4" destOrd="0" presId="urn:microsoft.com/office/officeart/2005/8/layout/vList2"/>
    <dgm:cxn modelId="{511B6E60-7835-4979-9B9C-0FA81E075A2E}" type="presParOf" srcId="{EFF1CC70-EFB0-4246-AA60-AD5EA753F2E2}" destId="{F3B63B86-77F3-4CBD-AF88-D5E90492FD95}" srcOrd="5" destOrd="0" presId="urn:microsoft.com/office/officeart/2005/8/layout/vList2"/>
    <dgm:cxn modelId="{450E6112-73AE-4AEF-B23D-E8EB416BAAB3}" type="presParOf" srcId="{EFF1CC70-EFB0-4246-AA60-AD5EA753F2E2}" destId="{B38B0508-4A3F-4852-B3C5-5277AEDD67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9866D4-7BA3-4846-8F01-DE7BBC081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A75FA7-9D38-41AC-B0FD-33385C8814DB}">
      <dgm:prSet/>
      <dgm:spPr/>
      <dgm:t>
        <a:bodyPr/>
        <a:lstStyle/>
        <a:p>
          <a:r>
            <a:rPr lang="en-US"/>
            <a:t>Multiple non-interactive zero knowledge proofs under general assumptions.</a:t>
          </a:r>
        </a:p>
      </dgm:t>
    </dgm:pt>
    <dgm:pt modelId="{38827822-AADC-4D6B-9A70-D4574D60B668}" type="parTrans" cxnId="{B9ABFB2C-DB8A-448D-94F8-2223EE1704C7}">
      <dgm:prSet/>
      <dgm:spPr/>
      <dgm:t>
        <a:bodyPr/>
        <a:lstStyle/>
        <a:p>
          <a:endParaRPr lang="en-US"/>
        </a:p>
      </dgm:t>
    </dgm:pt>
    <dgm:pt modelId="{E3ECA8F5-342C-4659-B4BF-38C81D4FEC3E}" type="sibTrans" cxnId="{B9ABFB2C-DB8A-448D-94F8-2223EE1704C7}">
      <dgm:prSet/>
      <dgm:spPr/>
      <dgm:t>
        <a:bodyPr/>
        <a:lstStyle/>
        <a:p>
          <a:endParaRPr lang="en-US"/>
        </a:p>
      </dgm:t>
    </dgm:pt>
    <dgm:pt modelId="{E7060EB1-1DF4-4861-A71E-BDEFA1F8C0E1}">
      <dgm:prSet/>
      <dgm:spPr/>
      <dgm:t>
        <a:bodyPr/>
        <a:lstStyle/>
        <a:p>
          <a:r>
            <a:rPr lang="en-IN"/>
            <a:t>https://www.investopedia.com/terms/z/zksnark.asp</a:t>
          </a:r>
          <a:endParaRPr lang="en-US"/>
        </a:p>
      </dgm:t>
    </dgm:pt>
    <dgm:pt modelId="{EE0B48B7-CF5E-4117-A332-B1D4EA89B8BE}" type="parTrans" cxnId="{E2A4ED59-FAD1-46B8-AC7C-B587C7832DB3}">
      <dgm:prSet/>
      <dgm:spPr/>
      <dgm:t>
        <a:bodyPr/>
        <a:lstStyle/>
        <a:p>
          <a:endParaRPr lang="en-US"/>
        </a:p>
      </dgm:t>
    </dgm:pt>
    <dgm:pt modelId="{E399B62F-DD62-4F7F-90C7-9BAFD2C12651}" type="sibTrans" cxnId="{E2A4ED59-FAD1-46B8-AC7C-B587C7832DB3}">
      <dgm:prSet/>
      <dgm:spPr/>
      <dgm:t>
        <a:bodyPr/>
        <a:lstStyle/>
        <a:p>
          <a:endParaRPr lang="en-US"/>
        </a:p>
      </dgm:t>
    </dgm:pt>
    <dgm:pt modelId="{CADC80F3-C772-40C8-85F1-6622EB3D0F2F}" type="pres">
      <dgm:prSet presAssocID="{049866D4-7BA3-4846-8F01-DE7BBC081AE5}" presName="root" presStyleCnt="0">
        <dgm:presLayoutVars>
          <dgm:dir/>
          <dgm:resizeHandles val="exact"/>
        </dgm:presLayoutVars>
      </dgm:prSet>
      <dgm:spPr/>
      <dgm:t>
        <a:bodyPr/>
        <a:lstStyle/>
        <a:p>
          <a:endParaRPr lang="en-US"/>
        </a:p>
      </dgm:t>
    </dgm:pt>
    <dgm:pt modelId="{0A7E564E-6D22-42A3-A85C-7092436DF432}" type="pres">
      <dgm:prSet presAssocID="{C2A75FA7-9D38-41AC-B0FD-33385C8814DB}" presName="compNode" presStyleCnt="0"/>
      <dgm:spPr/>
    </dgm:pt>
    <dgm:pt modelId="{7A98E419-D4E4-4FDF-B699-9B3584272521}" type="pres">
      <dgm:prSet presAssocID="{C2A75FA7-9D38-41AC-B0FD-33385C8814DB}" presName="bgRect" presStyleLbl="bgShp" presStyleIdx="0" presStyleCnt="2"/>
      <dgm:spPr/>
    </dgm:pt>
    <dgm:pt modelId="{341B8AC3-8687-4B43-8BC1-C3C9C9C13804}" type="pres">
      <dgm:prSet presAssocID="{C2A75FA7-9D38-41AC-B0FD-33385C8814DB}"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785F220A-F39A-4633-835F-55E6A638CA4D}" type="pres">
      <dgm:prSet presAssocID="{C2A75FA7-9D38-41AC-B0FD-33385C8814DB}" presName="spaceRect" presStyleCnt="0"/>
      <dgm:spPr/>
    </dgm:pt>
    <dgm:pt modelId="{3EE0B729-6930-4FE7-B695-8BB572C7356A}" type="pres">
      <dgm:prSet presAssocID="{C2A75FA7-9D38-41AC-B0FD-33385C8814DB}" presName="parTx" presStyleLbl="revTx" presStyleIdx="0" presStyleCnt="2">
        <dgm:presLayoutVars>
          <dgm:chMax val="0"/>
          <dgm:chPref val="0"/>
        </dgm:presLayoutVars>
      </dgm:prSet>
      <dgm:spPr/>
      <dgm:t>
        <a:bodyPr/>
        <a:lstStyle/>
        <a:p>
          <a:endParaRPr lang="en-US"/>
        </a:p>
      </dgm:t>
    </dgm:pt>
    <dgm:pt modelId="{168C61C2-2621-4805-8ECE-A4143D4C2A46}" type="pres">
      <dgm:prSet presAssocID="{E3ECA8F5-342C-4659-B4BF-38C81D4FEC3E}" presName="sibTrans" presStyleCnt="0"/>
      <dgm:spPr/>
    </dgm:pt>
    <dgm:pt modelId="{6C336FA8-DA31-4C1E-B156-9A515C8F1440}" type="pres">
      <dgm:prSet presAssocID="{E7060EB1-1DF4-4861-A71E-BDEFA1F8C0E1}" presName="compNode" presStyleCnt="0"/>
      <dgm:spPr/>
    </dgm:pt>
    <dgm:pt modelId="{9D49A32C-1C9B-4011-BE7D-433C0F103DA8}" type="pres">
      <dgm:prSet presAssocID="{E7060EB1-1DF4-4861-A71E-BDEFA1F8C0E1}" presName="bgRect" presStyleLbl="bgShp" presStyleIdx="1" presStyleCnt="2"/>
      <dgm:spPr/>
    </dgm:pt>
    <dgm:pt modelId="{73ED3790-445B-46EC-87A4-E4286CE7B35C}" type="pres">
      <dgm:prSet presAssocID="{E7060EB1-1DF4-4861-A71E-BDEFA1F8C0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Earth Globe Americas"/>
        </a:ext>
      </dgm:extLst>
    </dgm:pt>
    <dgm:pt modelId="{60388755-C18B-47EA-A9FD-B8272AE72DB2}" type="pres">
      <dgm:prSet presAssocID="{E7060EB1-1DF4-4861-A71E-BDEFA1F8C0E1}" presName="spaceRect" presStyleCnt="0"/>
      <dgm:spPr/>
    </dgm:pt>
    <dgm:pt modelId="{1B9E1DAD-6FA3-4089-90A2-607DAC25CCA4}" type="pres">
      <dgm:prSet presAssocID="{E7060EB1-1DF4-4861-A71E-BDEFA1F8C0E1}" presName="parTx" presStyleLbl="revTx" presStyleIdx="1" presStyleCnt="2">
        <dgm:presLayoutVars>
          <dgm:chMax val="0"/>
          <dgm:chPref val="0"/>
        </dgm:presLayoutVars>
      </dgm:prSet>
      <dgm:spPr/>
      <dgm:t>
        <a:bodyPr/>
        <a:lstStyle/>
        <a:p>
          <a:endParaRPr lang="en-US"/>
        </a:p>
      </dgm:t>
    </dgm:pt>
  </dgm:ptLst>
  <dgm:cxnLst>
    <dgm:cxn modelId="{65282A5D-56AF-4A72-9BE5-78A64736702E}" type="presOf" srcId="{C2A75FA7-9D38-41AC-B0FD-33385C8814DB}" destId="{3EE0B729-6930-4FE7-B695-8BB572C7356A}" srcOrd="0" destOrd="0" presId="urn:microsoft.com/office/officeart/2018/2/layout/IconVerticalSolidList"/>
    <dgm:cxn modelId="{B9ABFB2C-DB8A-448D-94F8-2223EE1704C7}" srcId="{049866D4-7BA3-4846-8F01-DE7BBC081AE5}" destId="{C2A75FA7-9D38-41AC-B0FD-33385C8814DB}" srcOrd="0" destOrd="0" parTransId="{38827822-AADC-4D6B-9A70-D4574D60B668}" sibTransId="{E3ECA8F5-342C-4659-B4BF-38C81D4FEC3E}"/>
    <dgm:cxn modelId="{D2A4908F-F14C-45BF-99FE-9EBC6939570A}" type="presOf" srcId="{049866D4-7BA3-4846-8F01-DE7BBC081AE5}" destId="{CADC80F3-C772-40C8-85F1-6622EB3D0F2F}" srcOrd="0" destOrd="0" presId="urn:microsoft.com/office/officeart/2018/2/layout/IconVerticalSolidList"/>
    <dgm:cxn modelId="{E2A4ED59-FAD1-46B8-AC7C-B587C7832DB3}" srcId="{049866D4-7BA3-4846-8F01-DE7BBC081AE5}" destId="{E7060EB1-1DF4-4861-A71E-BDEFA1F8C0E1}" srcOrd="1" destOrd="0" parTransId="{EE0B48B7-CF5E-4117-A332-B1D4EA89B8BE}" sibTransId="{E399B62F-DD62-4F7F-90C7-9BAFD2C12651}"/>
    <dgm:cxn modelId="{052FA645-36AD-42CF-BBFF-285A7A348956}" type="presOf" srcId="{E7060EB1-1DF4-4861-A71E-BDEFA1F8C0E1}" destId="{1B9E1DAD-6FA3-4089-90A2-607DAC25CCA4}" srcOrd="0" destOrd="0" presId="urn:microsoft.com/office/officeart/2018/2/layout/IconVerticalSolidList"/>
    <dgm:cxn modelId="{D79638FA-E8EC-4E46-AF6C-6304C4B767A8}" type="presParOf" srcId="{CADC80F3-C772-40C8-85F1-6622EB3D0F2F}" destId="{0A7E564E-6D22-42A3-A85C-7092436DF432}" srcOrd="0" destOrd="0" presId="urn:microsoft.com/office/officeart/2018/2/layout/IconVerticalSolidList"/>
    <dgm:cxn modelId="{BC22B400-CC42-426A-96B3-6B6894D3526C}" type="presParOf" srcId="{0A7E564E-6D22-42A3-A85C-7092436DF432}" destId="{7A98E419-D4E4-4FDF-B699-9B3584272521}" srcOrd="0" destOrd="0" presId="urn:microsoft.com/office/officeart/2018/2/layout/IconVerticalSolidList"/>
    <dgm:cxn modelId="{586129F7-15BD-4580-B497-64C1A2B6DDCE}" type="presParOf" srcId="{0A7E564E-6D22-42A3-A85C-7092436DF432}" destId="{341B8AC3-8687-4B43-8BC1-C3C9C9C13804}" srcOrd="1" destOrd="0" presId="urn:microsoft.com/office/officeart/2018/2/layout/IconVerticalSolidList"/>
    <dgm:cxn modelId="{24170F03-6B18-404D-AA9D-E36232F45ED5}" type="presParOf" srcId="{0A7E564E-6D22-42A3-A85C-7092436DF432}" destId="{785F220A-F39A-4633-835F-55E6A638CA4D}" srcOrd="2" destOrd="0" presId="urn:microsoft.com/office/officeart/2018/2/layout/IconVerticalSolidList"/>
    <dgm:cxn modelId="{A0679998-7A17-4A52-90E1-5F31654A9EB9}" type="presParOf" srcId="{0A7E564E-6D22-42A3-A85C-7092436DF432}" destId="{3EE0B729-6930-4FE7-B695-8BB572C7356A}" srcOrd="3" destOrd="0" presId="urn:microsoft.com/office/officeart/2018/2/layout/IconVerticalSolidList"/>
    <dgm:cxn modelId="{63643929-0EE0-4AFE-9073-6A49207C86FD}" type="presParOf" srcId="{CADC80F3-C772-40C8-85F1-6622EB3D0F2F}" destId="{168C61C2-2621-4805-8ECE-A4143D4C2A46}" srcOrd="1" destOrd="0" presId="urn:microsoft.com/office/officeart/2018/2/layout/IconVerticalSolidList"/>
    <dgm:cxn modelId="{61259101-CCC5-4861-81BE-344259A5F44C}" type="presParOf" srcId="{CADC80F3-C772-40C8-85F1-6622EB3D0F2F}" destId="{6C336FA8-DA31-4C1E-B156-9A515C8F1440}" srcOrd="2" destOrd="0" presId="urn:microsoft.com/office/officeart/2018/2/layout/IconVerticalSolidList"/>
    <dgm:cxn modelId="{5E61D33A-DA28-4516-8F92-FD52A0E0877E}" type="presParOf" srcId="{6C336FA8-DA31-4C1E-B156-9A515C8F1440}" destId="{9D49A32C-1C9B-4011-BE7D-433C0F103DA8}" srcOrd="0" destOrd="0" presId="urn:microsoft.com/office/officeart/2018/2/layout/IconVerticalSolidList"/>
    <dgm:cxn modelId="{7114110B-F90F-43A0-9053-CA2C08E6E66E}" type="presParOf" srcId="{6C336FA8-DA31-4C1E-B156-9A515C8F1440}" destId="{73ED3790-445B-46EC-87A4-E4286CE7B35C}" srcOrd="1" destOrd="0" presId="urn:microsoft.com/office/officeart/2018/2/layout/IconVerticalSolidList"/>
    <dgm:cxn modelId="{6F39E308-9A88-4BDC-AF22-16C3EE4D7A79}" type="presParOf" srcId="{6C336FA8-DA31-4C1E-B156-9A515C8F1440}" destId="{60388755-C18B-47EA-A9FD-B8272AE72DB2}" srcOrd="2" destOrd="0" presId="urn:microsoft.com/office/officeart/2018/2/layout/IconVerticalSolidList"/>
    <dgm:cxn modelId="{6C4AE272-D277-4B9F-8C75-CAECFFC8FCD3}" type="presParOf" srcId="{6C336FA8-DA31-4C1E-B156-9A515C8F1440}" destId="{1B9E1DAD-6FA3-4089-90A2-607DAC25CC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EB13D6-7FC7-4269-A1E9-3DB07D73F4E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E2333C1-DA1E-4C8A-93F1-B9FE91B4E5EF}">
      <dgm:prSet/>
      <dgm:spPr/>
      <dgm:t>
        <a:bodyPr/>
        <a:lstStyle/>
        <a:p>
          <a:r>
            <a:rPr lang="en-IN" b="1" i="1" u="sng" dirty="0"/>
            <a:t>P class problem</a:t>
          </a:r>
          <a:endParaRPr lang="en-US" dirty="0"/>
        </a:p>
      </dgm:t>
    </dgm:pt>
    <dgm:pt modelId="{4C25DC64-ABF2-44E0-A8E0-4D82A4C16948}" type="parTrans" cxnId="{709A19A2-23D2-4D1D-B58E-14EDA6B10DC9}">
      <dgm:prSet/>
      <dgm:spPr/>
      <dgm:t>
        <a:bodyPr/>
        <a:lstStyle/>
        <a:p>
          <a:endParaRPr lang="en-US"/>
        </a:p>
      </dgm:t>
    </dgm:pt>
    <dgm:pt modelId="{3C213956-E19C-461E-9EB8-36323E9FC398}" type="sibTrans" cxnId="{709A19A2-23D2-4D1D-B58E-14EDA6B10DC9}">
      <dgm:prSet/>
      <dgm:spPr/>
      <dgm:t>
        <a:bodyPr/>
        <a:lstStyle/>
        <a:p>
          <a:endParaRPr lang="en-US"/>
        </a:p>
      </dgm:t>
    </dgm:pt>
    <dgm:pt modelId="{9249A39A-7B28-4910-B108-47666F734417}">
      <dgm:prSet/>
      <dgm:spPr/>
      <dgm:t>
        <a:bodyPr/>
        <a:lstStyle/>
        <a:p>
          <a:r>
            <a:rPr lang="en-IN"/>
            <a:t>Say x=5 and y=3, then we can say that the above statement is true.</a:t>
          </a:r>
          <a:endParaRPr lang="en-US"/>
        </a:p>
      </dgm:t>
    </dgm:pt>
    <dgm:pt modelId="{AA98C79A-A89A-450D-AC26-0765A2CFE279}" type="parTrans" cxnId="{3CFAF14C-52D6-4803-B9B5-EF15F83B90EA}">
      <dgm:prSet/>
      <dgm:spPr/>
      <dgm:t>
        <a:bodyPr/>
        <a:lstStyle/>
        <a:p>
          <a:endParaRPr lang="en-US"/>
        </a:p>
      </dgm:t>
    </dgm:pt>
    <dgm:pt modelId="{50A2CC28-7018-4AAF-8234-CC371528DCED}" type="sibTrans" cxnId="{3CFAF14C-52D6-4803-B9B5-EF15F83B90EA}">
      <dgm:prSet/>
      <dgm:spPr/>
      <dgm:t>
        <a:bodyPr/>
        <a:lstStyle/>
        <a:p>
          <a:endParaRPr lang="en-US"/>
        </a:p>
      </dgm:t>
    </dgm:pt>
    <dgm:pt modelId="{EA88B6C5-C031-434C-8E23-B863BAB5C733}">
      <dgm:prSet/>
      <dgm:spPr/>
      <dgm:t>
        <a:bodyPr/>
        <a:lstStyle/>
        <a:p>
          <a:r>
            <a:rPr lang="en-IN" b="1" i="1" dirty="0"/>
            <a:t>Complete: This</a:t>
          </a:r>
          <a:r>
            <a:rPr lang="en-IN" dirty="0"/>
            <a:t> proof is complete because we can always either come to the conclusion of true or false.</a:t>
          </a:r>
          <a:endParaRPr lang="en-US" dirty="0"/>
        </a:p>
      </dgm:t>
    </dgm:pt>
    <dgm:pt modelId="{078BCE4F-1D1F-41D0-991C-83104FFF26BE}" type="parTrans" cxnId="{99542E37-20E7-443D-A6DF-BE4FF5441A7B}">
      <dgm:prSet/>
      <dgm:spPr/>
      <dgm:t>
        <a:bodyPr/>
        <a:lstStyle/>
        <a:p>
          <a:endParaRPr lang="en-US"/>
        </a:p>
      </dgm:t>
    </dgm:pt>
    <dgm:pt modelId="{7EBFB1EE-C3CB-4AE2-989B-9E5E82ECB2B7}" type="sibTrans" cxnId="{99542E37-20E7-443D-A6DF-BE4FF5441A7B}">
      <dgm:prSet/>
      <dgm:spPr/>
      <dgm:t>
        <a:bodyPr/>
        <a:lstStyle/>
        <a:p>
          <a:endParaRPr lang="en-US"/>
        </a:p>
      </dgm:t>
    </dgm:pt>
    <dgm:pt modelId="{24597839-5938-47DA-94AC-D3FE9E99D517}">
      <dgm:prSet/>
      <dgm:spPr/>
      <dgm:t>
        <a:bodyPr/>
        <a:lstStyle/>
        <a:p>
          <a:r>
            <a:rPr lang="en-IN" b="1" i="1" dirty="0"/>
            <a:t>Soundness: The</a:t>
          </a:r>
          <a:r>
            <a:rPr lang="en-IN" dirty="0"/>
            <a:t> proof is sound as there is no way to convince the verifier that x=11 and y=9 will lead to result 2.</a:t>
          </a:r>
          <a:endParaRPr lang="en-US" dirty="0"/>
        </a:p>
      </dgm:t>
    </dgm:pt>
    <dgm:pt modelId="{A36E53C5-5D9C-4098-83CE-8AED83467258}" type="parTrans" cxnId="{7D016A6C-0A07-40D0-8578-50E02418CDF1}">
      <dgm:prSet/>
      <dgm:spPr/>
      <dgm:t>
        <a:bodyPr/>
        <a:lstStyle/>
        <a:p>
          <a:endParaRPr lang="en-US"/>
        </a:p>
      </dgm:t>
    </dgm:pt>
    <dgm:pt modelId="{C26D6882-69DD-44CF-A2F7-CBC482ED9C90}" type="sibTrans" cxnId="{7D016A6C-0A07-40D0-8578-50E02418CDF1}">
      <dgm:prSet/>
      <dgm:spPr/>
      <dgm:t>
        <a:bodyPr/>
        <a:lstStyle/>
        <a:p>
          <a:endParaRPr lang="en-US"/>
        </a:p>
      </dgm:t>
    </dgm:pt>
    <dgm:pt modelId="{C35D0723-A543-491D-9888-E281592F6258}">
      <dgm:prSet/>
      <dgm:spPr/>
      <dgm:t>
        <a:bodyPr/>
        <a:lstStyle/>
        <a:p>
          <a:r>
            <a:rPr lang="en-IN" b="1" i="1" u="sng"/>
            <a:t>NP class problem</a:t>
          </a:r>
          <a:endParaRPr lang="en-US"/>
        </a:p>
      </dgm:t>
    </dgm:pt>
    <dgm:pt modelId="{A0772BAA-5DB9-4C78-A44E-A1D80B26DF0F}" type="parTrans" cxnId="{903BE684-92D3-4518-9502-F0317CC08E48}">
      <dgm:prSet/>
      <dgm:spPr/>
      <dgm:t>
        <a:bodyPr/>
        <a:lstStyle/>
        <a:p>
          <a:endParaRPr lang="en-US"/>
        </a:p>
      </dgm:t>
    </dgm:pt>
    <dgm:pt modelId="{091EB37F-DA8F-49AA-BEC1-25264849E8FA}" type="sibTrans" cxnId="{903BE684-92D3-4518-9502-F0317CC08E48}">
      <dgm:prSet/>
      <dgm:spPr/>
      <dgm:t>
        <a:bodyPr/>
        <a:lstStyle/>
        <a:p>
          <a:endParaRPr lang="en-US"/>
        </a:p>
      </dgm:t>
    </dgm:pt>
    <dgm:pt modelId="{4656A206-67FF-4B71-B3CD-C020167A61C5}">
      <dgm:prSet/>
      <dgm:spPr/>
      <dgm:t>
        <a:bodyPr/>
        <a:lstStyle/>
        <a:p>
          <a:r>
            <a:rPr lang="en-IN"/>
            <a:t>There is a graph with edges and vertices. The edges are coloured in three colors such that no adjacent edges have the same colour.</a:t>
          </a:r>
          <a:endParaRPr lang="en-US"/>
        </a:p>
      </dgm:t>
    </dgm:pt>
    <dgm:pt modelId="{3D8166D6-BF4D-40DF-A88D-E330BED9E89B}" type="parTrans" cxnId="{4E78A441-9CAB-4ECF-84AA-9AA4350BAB48}">
      <dgm:prSet/>
      <dgm:spPr/>
      <dgm:t>
        <a:bodyPr/>
        <a:lstStyle/>
        <a:p>
          <a:endParaRPr lang="en-US"/>
        </a:p>
      </dgm:t>
    </dgm:pt>
    <dgm:pt modelId="{44AD95E1-BBF9-48FC-8B9B-DC03A27C4CAB}" type="sibTrans" cxnId="{4E78A441-9CAB-4ECF-84AA-9AA4350BAB48}">
      <dgm:prSet/>
      <dgm:spPr/>
      <dgm:t>
        <a:bodyPr/>
        <a:lstStyle/>
        <a:p>
          <a:endParaRPr lang="en-US"/>
        </a:p>
      </dgm:t>
    </dgm:pt>
    <dgm:pt modelId="{FF26B77D-16F0-4599-AC55-9B6F430DB24A}">
      <dgm:prSet/>
      <dgm:spPr/>
      <dgm:t>
        <a:bodyPr/>
        <a:lstStyle/>
        <a:p>
          <a:r>
            <a:rPr lang="en-IN" b="1" i="1" dirty="0"/>
            <a:t>Complete: </a:t>
          </a:r>
          <a:r>
            <a:rPr lang="en-IN" dirty="0"/>
            <a:t>Just check every edge is coloured and no adjacent edges have the same color.</a:t>
          </a:r>
          <a:endParaRPr lang="en-US" dirty="0"/>
        </a:p>
      </dgm:t>
    </dgm:pt>
    <dgm:pt modelId="{9FE9CC6D-4F5F-401E-8E29-A6A1C3AA9C9A}" type="parTrans" cxnId="{802D6677-51B9-43E8-A7B4-3E8FFED3F34F}">
      <dgm:prSet/>
      <dgm:spPr/>
      <dgm:t>
        <a:bodyPr/>
        <a:lstStyle/>
        <a:p>
          <a:endParaRPr lang="en-US"/>
        </a:p>
      </dgm:t>
    </dgm:pt>
    <dgm:pt modelId="{BBF4AABF-A7F1-4B58-8E3C-102869D7BD70}" type="sibTrans" cxnId="{802D6677-51B9-43E8-A7B4-3E8FFED3F34F}">
      <dgm:prSet/>
      <dgm:spPr/>
      <dgm:t>
        <a:bodyPr/>
        <a:lstStyle/>
        <a:p>
          <a:endParaRPr lang="en-US"/>
        </a:p>
      </dgm:t>
    </dgm:pt>
    <dgm:pt modelId="{17D9AF95-8D6A-496B-AC28-22C1EAF50DBC}">
      <dgm:prSet/>
      <dgm:spPr/>
      <dgm:t>
        <a:bodyPr/>
        <a:lstStyle/>
        <a:p>
          <a:r>
            <a:rPr lang="en-IN" b="1" i="1" dirty="0"/>
            <a:t>Soundness</a:t>
          </a:r>
          <a:r>
            <a:rPr lang="en-IN" dirty="0"/>
            <a:t>: The verifier can see the graph and properly check all the conditions.</a:t>
          </a:r>
          <a:endParaRPr lang="en-US" dirty="0"/>
        </a:p>
      </dgm:t>
    </dgm:pt>
    <dgm:pt modelId="{BC9AE5A3-D701-4C02-A8F1-BE3F79F8A8A9}" type="parTrans" cxnId="{76370BC2-4E30-4B2F-9DD4-B66336F65683}">
      <dgm:prSet/>
      <dgm:spPr/>
      <dgm:t>
        <a:bodyPr/>
        <a:lstStyle/>
        <a:p>
          <a:endParaRPr lang="en-US"/>
        </a:p>
      </dgm:t>
    </dgm:pt>
    <dgm:pt modelId="{95782632-E670-47CC-A314-57C8FDDDC918}" type="sibTrans" cxnId="{76370BC2-4E30-4B2F-9DD4-B66336F65683}">
      <dgm:prSet/>
      <dgm:spPr/>
      <dgm:t>
        <a:bodyPr/>
        <a:lstStyle/>
        <a:p>
          <a:endParaRPr lang="en-US"/>
        </a:p>
      </dgm:t>
    </dgm:pt>
    <dgm:pt modelId="{1C473B2B-297E-4C9E-B8D3-AA939A19DE5F}" type="pres">
      <dgm:prSet presAssocID="{C7EB13D6-7FC7-4269-A1E9-3DB07D73F4E8}" presName="diagram" presStyleCnt="0">
        <dgm:presLayoutVars>
          <dgm:dir/>
          <dgm:resizeHandles val="exact"/>
        </dgm:presLayoutVars>
      </dgm:prSet>
      <dgm:spPr/>
      <dgm:t>
        <a:bodyPr/>
        <a:lstStyle/>
        <a:p>
          <a:endParaRPr lang="en-US"/>
        </a:p>
      </dgm:t>
    </dgm:pt>
    <dgm:pt modelId="{C3210E16-FF34-4657-A382-46A0CF5EB93B}" type="pres">
      <dgm:prSet presAssocID="{BE2333C1-DA1E-4C8A-93F1-B9FE91B4E5EF}" presName="node" presStyleLbl="node1" presStyleIdx="0" presStyleCnt="8">
        <dgm:presLayoutVars>
          <dgm:bulletEnabled val="1"/>
        </dgm:presLayoutVars>
      </dgm:prSet>
      <dgm:spPr/>
      <dgm:t>
        <a:bodyPr/>
        <a:lstStyle/>
        <a:p>
          <a:endParaRPr lang="en-US"/>
        </a:p>
      </dgm:t>
    </dgm:pt>
    <dgm:pt modelId="{BFFB0414-F531-492C-B502-6F7E1D74FFCF}" type="pres">
      <dgm:prSet presAssocID="{3C213956-E19C-461E-9EB8-36323E9FC398}" presName="sibTrans" presStyleCnt="0"/>
      <dgm:spPr/>
    </dgm:pt>
    <dgm:pt modelId="{21C09064-62D6-40B8-AB35-F89F99C0F94F}" type="pres">
      <dgm:prSet presAssocID="{9249A39A-7B28-4910-B108-47666F734417}" presName="node" presStyleLbl="node1" presStyleIdx="1" presStyleCnt="8">
        <dgm:presLayoutVars>
          <dgm:bulletEnabled val="1"/>
        </dgm:presLayoutVars>
      </dgm:prSet>
      <dgm:spPr/>
      <dgm:t>
        <a:bodyPr/>
        <a:lstStyle/>
        <a:p>
          <a:endParaRPr lang="en-US"/>
        </a:p>
      </dgm:t>
    </dgm:pt>
    <dgm:pt modelId="{7D0E560E-B5C9-4645-921B-56637780D00B}" type="pres">
      <dgm:prSet presAssocID="{50A2CC28-7018-4AAF-8234-CC371528DCED}" presName="sibTrans" presStyleCnt="0"/>
      <dgm:spPr/>
    </dgm:pt>
    <dgm:pt modelId="{A9855D04-4147-4729-9E6A-5A0A58567189}" type="pres">
      <dgm:prSet presAssocID="{EA88B6C5-C031-434C-8E23-B863BAB5C733}" presName="node" presStyleLbl="node1" presStyleIdx="2" presStyleCnt="8">
        <dgm:presLayoutVars>
          <dgm:bulletEnabled val="1"/>
        </dgm:presLayoutVars>
      </dgm:prSet>
      <dgm:spPr/>
      <dgm:t>
        <a:bodyPr/>
        <a:lstStyle/>
        <a:p>
          <a:endParaRPr lang="en-US"/>
        </a:p>
      </dgm:t>
    </dgm:pt>
    <dgm:pt modelId="{1AC26020-E297-4E2B-8D76-407EA70F3729}" type="pres">
      <dgm:prSet presAssocID="{7EBFB1EE-C3CB-4AE2-989B-9E5E82ECB2B7}" presName="sibTrans" presStyleCnt="0"/>
      <dgm:spPr/>
    </dgm:pt>
    <dgm:pt modelId="{18734FE8-4FAC-48E9-BFB7-59B21D1B45A6}" type="pres">
      <dgm:prSet presAssocID="{24597839-5938-47DA-94AC-D3FE9E99D517}" presName="node" presStyleLbl="node1" presStyleIdx="3" presStyleCnt="8">
        <dgm:presLayoutVars>
          <dgm:bulletEnabled val="1"/>
        </dgm:presLayoutVars>
      </dgm:prSet>
      <dgm:spPr/>
      <dgm:t>
        <a:bodyPr/>
        <a:lstStyle/>
        <a:p>
          <a:endParaRPr lang="en-US"/>
        </a:p>
      </dgm:t>
    </dgm:pt>
    <dgm:pt modelId="{3A5A6784-A9B6-430B-8536-75D48CE1AE58}" type="pres">
      <dgm:prSet presAssocID="{C26D6882-69DD-44CF-A2F7-CBC482ED9C90}" presName="sibTrans" presStyleCnt="0"/>
      <dgm:spPr/>
    </dgm:pt>
    <dgm:pt modelId="{BCDCD5FA-1476-49C9-8451-A80AD829C861}" type="pres">
      <dgm:prSet presAssocID="{C35D0723-A543-491D-9888-E281592F6258}" presName="node" presStyleLbl="node1" presStyleIdx="4" presStyleCnt="8">
        <dgm:presLayoutVars>
          <dgm:bulletEnabled val="1"/>
        </dgm:presLayoutVars>
      </dgm:prSet>
      <dgm:spPr/>
      <dgm:t>
        <a:bodyPr/>
        <a:lstStyle/>
        <a:p>
          <a:endParaRPr lang="en-US"/>
        </a:p>
      </dgm:t>
    </dgm:pt>
    <dgm:pt modelId="{DAE37748-8509-4255-9CE6-B69B8DB0576F}" type="pres">
      <dgm:prSet presAssocID="{091EB37F-DA8F-49AA-BEC1-25264849E8FA}" presName="sibTrans" presStyleCnt="0"/>
      <dgm:spPr/>
    </dgm:pt>
    <dgm:pt modelId="{791DE3E4-F22D-4298-8E6E-23DC10EF33AF}" type="pres">
      <dgm:prSet presAssocID="{4656A206-67FF-4B71-B3CD-C020167A61C5}" presName="node" presStyleLbl="node1" presStyleIdx="5" presStyleCnt="8">
        <dgm:presLayoutVars>
          <dgm:bulletEnabled val="1"/>
        </dgm:presLayoutVars>
      </dgm:prSet>
      <dgm:spPr/>
      <dgm:t>
        <a:bodyPr/>
        <a:lstStyle/>
        <a:p>
          <a:endParaRPr lang="en-US"/>
        </a:p>
      </dgm:t>
    </dgm:pt>
    <dgm:pt modelId="{9941BDC0-E2C0-4D4A-95C0-0979A3328C10}" type="pres">
      <dgm:prSet presAssocID="{44AD95E1-BBF9-48FC-8B9B-DC03A27C4CAB}" presName="sibTrans" presStyleCnt="0"/>
      <dgm:spPr/>
    </dgm:pt>
    <dgm:pt modelId="{852A76A9-A816-4C2B-ACE4-175D622B4313}" type="pres">
      <dgm:prSet presAssocID="{FF26B77D-16F0-4599-AC55-9B6F430DB24A}" presName="node" presStyleLbl="node1" presStyleIdx="6" presStyleCnt="8">
        <dgm:presLayoutVars>
          <dgm:bulletEnabled val="1"/>
        </dgm:presLayoutVars>
      </dgm:prSet>
      <dgm:spPr/>
      <dgm:t>
        <a:bodyPr/>
        <a:lstStyle/>
        <a:p>
          <a:endParaRPr lang="en-US"/>
        </a:p>
      </dgm:t>
    </dgm:pt>
    <dgm:pt modelId="{4B33097B-7A7E-494A-8811-E5AF2BA34348}" type="pres">
      <dgm:prSet presAssocID="{BBF4AABF-A7F1-4B58-8E3C-102869D7BD70}" presName="sibTrans" presStyleCnt="0"/>
      <dgm:spPr/>
    </dgm:pt>
    <dgm:pt modelId="{6709CBCA-5616-44D6-BF93-6A6424440C8A}" type="pres">
      <dgm:prSet presAssocID="{17D9AF95-8D6A-496B-AC28-22C1EAF50DBC}" presName="node" presStyleLbl="node1" presStyleIdx="7" presStyleCnt="8">
        <dgm:presLayoutVars>
          <dgm:bulletEnabled val="1"/>
        </dgm:presLayoutVars>
      </dgm:prSet>
      <dgm:spPr/>
      <dgm:t>
        <a:bodyPr/>
        <a:lstStyle/>
        <a:p>
          <a:endParaRPr lang="en-US"/>
        </a:p>
      </dgm:t>
    </dgm:pt>
  </dgm:ptLst>
  <dgm:cxnLst>
    <dgm:cxn modelId="{903BE684-92D3-4518-9502-F0317CC08E48}" srcId="{C7EB13D6-7FC7-4269-A1E9-3DB07D73F4E8}" destId="{C35D0723-A543-491D-9888-E281592F6258}" srcOrd="4" destOrd="0" parTransId="{A0772BAA-5DB9-4C78-A44E-A1D80B26DF0F}" sibTransId="{091EB37F-DA8F-49AA-BEC1-25264849E8FA}"/>
    <dgm:cxn modelId="{709A19A2-23D2-4D1D-B58E-14EDA6B10DC9}" srcId="{C7EB13D6-7FC7-4269-A1E9-3DB07D73F4E8}" destId="{BE2333C1-DA1E-4C8A-93F1-B9FE91B4E5EF}" srcOrd="0" destOrd="0" parTransId="{4C25DC64-ABF2-44E0-A8E0-4D82A4C16948}" sibTransId="{3C213956-E19C-461E-9EB8-36323E9FC398}"/>
    <dgm:cxn modelId="{D488B941-C078-4E70-965B-00B372169634}" type="presOf" srcId="{FF26B77D-16F0-4599-AC55-9B6F430DB24A}" destId="{852A76A9-A816-4C2B-ACE4-175D622B4313}" srcOrd="0" destOrd="0" presId="urn:microsoft.com/office/officeart/2005/8/layout/default"/>
    <dgm:cxn modelId="{DE0764C0-F93F-4C27-B516-BF6C216CF8A8}" type="presOf" srcId="{BE2333C1-DA1E-4C8A-93F1-B9FE91B4E5EF}" destId="{C3210E16-FF34-4657-A382-46A0CF5EB93B}" srcOrd="0" destOrd="0" presId="urn:microsoft.com/office/officeart/2005/8/layout/default"/>
    <dgm:cxn modelId="{76370BC2-4E30-4B2F-9DD4-B66336F65683}" srcId="{C7EB13D6-7FC7-4269-A1E9-3DB07D73F4E8}" destId="{17D9AF95-8D6A-496B-AC28-22C1EAF50DBC}" srcOrd="7" destOrd="0" parTransId="{BC9AE5A3-D701-4C02-A8F1-BE3F79F8A8A9}" sibTransId="{95782632-E670-47CC-A314-57C8FDDDC918}"/>
    <dgm:cxn modelId="{CD155E7A-579A-402C-B7A1-4B3DE850E00B}" type="presOf" srcId="{24597839-5938-47DA-94AC-D3FE9E99D517}" destId="{18734FE8-4FAC-48E9-BFB7-59B21D1B45A6}" srcOrd="0" destOrd="0" presId="urn:microsoft.com/office/officeart/2005/8/layout/default"/>
    <dgm:cxn modelId="{33570379-F12B-4B33-A790-056207DE0CB0}" type="presOf" srcId="{9249A39A-7B28-4910-B108-47666F734417}" destId="{21C09064-62D6-40B8-AB35-F89F99C0F94F}" srcOrd="0" destOrd="0" presId="urn:microsoft.com/office/officeart/2005/8/layout/default"/>
    <dgm:cxn modelId="{802D6677-51B9-43E8-A7B4-3E8FFED3F34F}" srcId="{C7EB13D6-7FC7-4269-A1E9-3DB07D73F4E8}" destId="{FF26B77D-16F0-4599-AC55-9B6F430DB24A}" srcOrd="6" destOrd="0" parTransId="{9FE9CC6D-4F5F-401E-8E29-A6A1C3AA9C9A}" sibTransId="{BBF4AABF-A7F1-4B58-8E3C-102869D7BD70}"/>
    <dgm:cxn modelId="{7D016A6C-0A07-40D0-8578-50E02418CDF1}" srcId="{C7EB13D6-7FC7-4269-A1E9-3DB07D73F4E8}" destId="{24597839-5938-47DA-94AC-D3FE9E99D517}" srcOrd="3" destOrd="0" parTransId="{A36E53C5-5D9C-4098-83CE-8AED83467258}" sibTransId="{C26D6882-69DD-44CF-A2F7-CBC482ED9C90}"/>
    <dgm:cxn modelId="{99542E37-20E7-443D-A6DF-BE4FF5441A7B}" srcId="{C7EB13D6-7FC7-4269-A1E9-3DB07D73F4E8}" destId="{EA88B6C5-C031-434C-8E23-B863BAB5C733}" srcOrd="2" destOrd="0" parTransId="{078BCE4F-1D1F-41D0-991C-83104FFF26BE}" sibTransId="{7EBFB1EE-C3CB-4AE2-989B-9E5E82ECB2B7}"/>
    <dgm:cxn modelId="{4E78A441-9CAB-4ECF-84AA-9AA4350BAB48}" srcId="{C7EB13D6-7FC7-4269-A1E9-3DB07D73F4E8}" destId="{4656A206-67FF-4B71-B3CD-C020167A61C5}" srcOrd="5" destOrd="0" parTransId="{3D8166D6-BF4D-40DF-A88D-E330BED9E89B}" sibTransId="{44AD95E1-BBF9-48FC-8B9B-DC03A27C4CAB}"/>
    <dgm:cxn modelId="{2AB44650-4B8C-4BB0-84F1-F32E62404444}" type="presOf" srcId="{EA88B6C5-C031-434C-8E23-B863BAB5C733}" destId="{A9855D04-4147-4729-9E6A-5A0A58567189}" srcOrd="0" destOrd="0" presId="urn:microsoft.com/office/officeart/2005/8/layout/default"/>
    <dgm:cxn modelId="{3CFAF14C-52D6-4803-B9B5-EF15F83B90EA}" srcId="{C7EB13D6-7FC7-4269-A1E9-3DB07D73F4E8}" destId="{9249A39A-7B28-4910-B108-47666F734417}" srcOrd="1" destOrd="0" parTransId="{AA98C79A-A89A-450D-AC26-0765A2CFE279}" sibTransId="{50A2CC28-7018-4AAF-8234-CC371528DCED}"/>
    <dgm:cxn modelId="{0269A1FC-7712-46CA-98A7-FF962D2A92B6}" type="presOf" srcId="{C7EB13D6-7FC7-4269-A1E9-3DB07D73F4E8}" destId="{1C473B2B-297E-4C9E-B8D3-AA939A19DE5F}" srcOrd="0" destOrd="0" presId="urn:microsoft.com/office/officeart/2005/8/layout/default"/>
    <dgm:cxn modelId="{3D1269E9-7A95-42AF-9A39-134DAABD4E65}" type="presOf" srcId="{C35D0723-A543-491D-9888-E281592F6258}" destId="{BCDCD5FA-1476-49C9-8451-A80AD829C861}" srcOrd="0" destOrd="0" presId="urn:microsoft.com/office/officeart/2005/8/layout/default"/>
    <dgm:cxn modelId="{27E490F2-730C-4CD1-A40A-38D9E4416B6E}" type="presOf" srcId="{17D9AF95-8D6A-496B-AC28-22C1EAF50DBC}" destId="{6709CBCA-5616-44D6-BF93-6A6424440C8A}" srcOrd="0" destOrd="0" presId="urn:microsoft.com/office/officeart/2005/8/layout/default"/>
    <dgm:cxn modelId="{3740BF2E-19BD-4459-A074-9D40A013239F}" type="presOf" srcId="{4656A206-67FF-4B71-B3CD-C020167A61C5}" destId="{791DE3E4-F22D-4298-8E6E-23DC10EF33AF}" srcOrd="0" destOrd="0" presId="urn:microsoft.com/office/officeart/2005/8/layout/default"/>
    <dgm:cxn modelId="{2D606FA2-DA47-45D9-92E6-434E02877A9F}" type="presParOf" srcId="{1C473B2B-297E-4C9E-B8D3-AA939A19DE5F}" destId="{C3210E16-FF34-4657-A382-46A0CF5EB93B}" srcOrd="0" destOrd="0" presId="urn:microsoft.com/office/officeart/2005/8/layout/default"/>
    <dgm:cxn modelId="{EE6032E3-B708-4F71-9E3D-B2C44B5C6E76}" type="presParOf" srcId="{1C473B2B-297E-4C9E-B8D3-AA939A19DE5F}" destId="{BFFB0414-F531-492C-B502-6F7E1D74FFCF}" srcOrd="1" destOrd="0" presId="urn:microsoft.com/office/officeart/2005/8/layout/default"/>
    <dgm:cxn modelId="{F1B8623B-5626-4DAC-BA3C-BE5229D71FB5}" type="presParOf" srcId="{1C473B2B-297E-4C9E-B8D3-AA939A19DE5F}" destId="{21C09064-62D6-40B8-AB35-F89F99C0F94F}" srcOrd="2" destOrd="0" presId="urn:microsoft.com/office/officeart/2005/8/layout/default"/>
    <dgm:cxn modelId="{65E1CFAE-2D19-4F80-8425-49DE2104A714}" type="presParOf" srcId="{1C473B2B-297E-4C9E-B8D3-AA939A19DE5F}" destId="{7D0E560E-B5C9-4645-921B-56637780D00B}" srcOrd="3" destOrd="0" presId="urn:microsoft.com/office/officeart/2005/8/layout/default"/>
    <dgm:cxn modelId="{35F6B1E0-74B2-4022-949B-5D3816D29E73}" type="presParOf" srcId="{1C473B2B-297E-4C9E-B8D3-AA939A19DE5F}" destId="{A9855D04-4147-4729-9E6A-5A0A58567189}" srcOrd="4" destOrd="0" presId="urn:microsoft.com/office/officeart/2005/8/layout/default"/>
    <dgm:cxn modelId="{92DAE5D0-C026-4D82-AAB5-88B7443B41A5}" type="presParOf" srcId="{1C473B2B-297E-4C9E-B8D3-AA939A19DE5F}" destId="{1AC26020-E297-4E2B-8D76-407EA70F3729}" srcOrd="5" destOrd="0" presId="urn:microsoft.com/office/officeart/2005/8/layout/default"/>
    <dgm:cxn modelId="{38241602-20E6-484E-A3D9-F18F896EBC4B}" type="presParOf" srcId="{1C473B2B-297E-4C9E-B8D3-AA939A19DE5F}" destId="{18734FE8-4FAC-48E9-BFB7-59B21D1B45A6}" srcOrd="6" destOrd="0" presId="urn:microsoft.com/office/officeart/2005/8/layout/default"/>
    <dgm:cxn modelId="{8B65761A-B9B1-42F1-BF5D-BB0FDC105631}" type="presParOf" srcId="{1C473B2B-297E-4C9E-B8D3-AA939A19DE5F}" destId="{3A5A6784-A9B6-430B-8536-75D48CE1AE58}" srcOrd="7" destOrd="0" presId="urn:microsoft.com/office/officeart/2005/8/layout/default"/>
    <dgm:cxn modelId="{A4608CD6-E7F7-4576-BDA1-47D27EC39BF7}" type="presParOf" srcId="{1C473B2B-297E-4C9E-B8D3-AA939A19DE5F}" destId="{BCDCD5FA-1476-49C9-8451-A80AD829C861}" srcOrd="8" destOrd="0" presId="urn:microsoft.com/office/officeart/2005/8/layout/default"/>
    <dgm:cxn modelId="{5BA39221-154F-4785-BC7D-9A77B47D833A}" type="presParOf" srcId="{1C473B2B-297E-4C9E-B8D3-AA939A19DE5F}" destId="{DAE37748-8509-4255-9CE6-B69B8DB0576F}" srcOrd="9" destOrd="0" presId="urn:microsoft.com/office/officeart/2005/8/layout/default"/>
    <dgm:cxn modelId="{89180ED7-9853-4EEF-9A77-BE52DC6D302C}" type="presParOf" srcId="{1C473B2B-297E-4C9E-B8D3-AA939A19DE5F}" destId="{791DE3E4-F22D-4298-8E6E-23DC10EF33AF}" srcOrd="10" destOrd="0" presId="urn:microsoft.com/office/officeart/2005/8/layout/default"/>
    <dgm:cxn modelId="{2D6AA177-F51D-489E-A010-A28076B1CFA9}" type="presParOf" srcId="{1C473B2B-297E-4C9E-B8D3-AA939A19DE5F}" destId="{9941BDC0-E2C0-4D4A-95C0-0979A3328C10}" srcOrd="11" destOrd="0" presId="urn:microsoft.com/office/officeart/2005/8/layout/default"/>
    <dgm:cxn modelId="{5A53C2A0-524E-4B5E-8451-41B8C5FEA46E}" type="presParOf" srcId="{1C473B2B-297E-4C9E-B8D3-AA939A19DE5F}" destId="{852A76A9-A816-4C2B-ACE4-175D622B4313}" srcOrd="12" destOrd="0" presId="urn:microsoft.com/office/officeart/2005/8/layout/default"/>
    <dgm:cxn modelId="{BFFE0DCA-EC70-486A-89D8-59B1B457A54E}" type="presParOf" srcId="{1C473B2B-297E-4C9E-B8D3-AA939A19DE5F}" destId="{4B33097B-7A7E-494A-8811-E5AF2BA34348}" srcOrd="13" destOrd="0" presId="urn:microsoft.com/office/officeart/2005/8/layout/default"/>
    <dgm:cxn modelId="{39B20AB3-C161-40A5-BC26-F1B6A9545185}" type="presParOf" srcId="{1C473B2B-297E-4C9E-B8D3-AA939A19DE5F}" destId="{6709CBCA-5616-44D6-BF93-6A6424440C8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45895-6DFD-44FB-ABE6-E7AAF2B48F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1E7B66-80FB-4B05-9E0B-E60F0C1FA06F}">
      <dgm:prSet/>
      <dgm:spPr/>
      <dgm:t>
        <a:bodyPr/>
        <a:lstStyle/>
        <a:p>
          <a:r>
            <a:rPr lang="en-US" b="1" i="0"/>
            <a:t>Completeness:</a:t>
          </a:r>
          <a:r>
            <a:rPr lang="en-US" b="0" i="0"/>
            <a:t> If the information provided by the prover is true, then a ZKP method must enable the verifier to verify that the prover is telling the truth.</a:t>
          </a:r>
          <a:endParaRPr lang="en-US"/>
        </a:p>
      </dgm:t>
    </dgm:pt>
    <dgm:pt modelId="{29885051-A6B5-471A-A5E7-1804C9BA5D49}" type="parTrans" cxnId="{67B526DD-A8EC-49A2-A71F-4C67C6C7BE49}">
      <dgm:prSet/>
      <dgm:spPr/>
      <dgm:t>
        <a:bodyPr/>
        <a:lstStyle/>
        <a:p>
          <a:endParaRPr lang="en-US"/>
        </a:p>
      </dgm:t>
    </dgm:pt>
    <dgm:pt modelId="{98AD98A8-D8B6-4DA2-A6DF-6DC39692B8F0}" type="sibTrans" cxnId="{67B526DD-A8EC-49A2-A71F-4C67C6C7BE49}">
      <dgm:prSet/>
      <dgm:spPr/>
      <dgm:t>
        <a:bodyPr/>
        <a:lstStyle/>
        <a:p>
          <a:endParaRPr lang="en-US"/>
        </a:p>
      </dgm:t>
    </dgm:pt>
    <dgm:pt modelId="{E500C800-EE53-45A1-A389-27CC1EAB78A6}">
      <dgm:prSet/>
      <dgm:spPr/>
      <dgm:t>
        <a:bodyPr/>
        <a:lstStyle/>
        <a:p>
          <a:r>
            <a:rPr lang="en-US" b="1" i="0"/>
            <a:t>Soundness:</a:t>
          </a:r>
          <a:r>
            <a:rPr lang="en-US" b="0" i="0"/>
            <a:t> If the information provided by the prover is false, then a ZKP method must allow the verifier to refute that the prover is telling the truth.</a:t>
          </a:r>
          <a:endParaRPr lang="en-US"/>
        </a:p>
      </dgm:t>
    </dgm:pt>
    <dgm:pt modelId="{AD26A0E2-5D36-4C0F-AA28-3D973B2B39DC}" type="parTrans" cxnId="{2112227D-2B12-4FE4-B9FF-3B4D95DF962A}">
      <dgm:prSet/>
      <dgm:spPr/>
      <dgm:t>
        <a:bodyPr/>
        <a:lstStyle/>
        <a:p>
          <a:endParaRPr lang="en-US"/>
        </a:p>
      </dgm:t>
    </dgm:pt>
    <dgm:pt modelId="{2789F050-EAC7-4698-88DF-136DB7503883}" type="sibTrans" cxnId="{2112227D-2B12-4FE4-B9FF-3B4D95DF962A}">
      <dgm:prSet/>
      <dgm:spPr/>
      <dgm:t>
        <a:bodyPr/>
        <a:lstStyle/>
        <a:p>
          <a:endParaRPr lang="en-US"/>
        </a:p>
      </dgm:t>
    </dgm:pt>
    <dgm:pt modelId="{4534EF92-8372-4C82-9422-4E2AA784927D}">
      <dgm:prSet/>
      <dgm:spPr/>
      <dgm:t>
        <a:bodyPr/>
        <a:lstStyle/>
        <a:p>
          <a:r>
            <a:rPr lang="en-US" b="1" i="0"/>
            <a:t>Zero-knowledge:</a:t>
          </a:r>
          <a:r>
            <a:rPr lang="en-US" b="0" i="0"/>
            <a:t> The method must reveal to the verifier nothing else than whether the prover telling the truth or not.</a:t>
          </a:r>
          <a:endParaRPr lang="en-US"/>
        </a:p>
      </dgm:t>
    </dgm:pt>
    <dgm:pt modelId="{A6E141A1-B73B-4B08-828A-03B96CE854DB}" type="parTrans" cxnId="{FE945EEE-1003-42FA-82EE-97A26D8E831A}">
      <dgm:prSet/>
      <dgm:spPr/>
      <dgm:t>
        <a:bodyPr/>
        <a:lstStyle/>
        <a:p>
          <a:endParaRPr lang="en-US"/>
        </a:p>
      </dgm:t>
    </dgm:pt>
    <dgm:pt modelId="{9C1F403F-73B1-4B06-8BFE-3CFE78A59AC8}" type="sibTrans" cxnId="{FE945EEE-1003-42FA-82EE-97A26D8E831A}">
      <dgm:prSet/>
      <dgm:spPr/>
      <dgm:t>
        <a:bodyPr/>
        <a:lstStyle/>
        <a:p>
          <a:endParaRPr lang="en-US"/>
        </a:p>
      </dgm:t>
    </dgm:pt>
    <dgm:pt modelId="{34A74AF0-E719-4691-BF8D-9E575D2801F8}" type="pres">
      <dgm:prSet presAssocID="{44C45895-6DFD-44FB-ABE6-E7AAF2B48F88}" presName="root" presStyleCnt="0">
        <dgm:presLayoutVars>
          <dgm:dir/>
          <dgm:resizeHandles val="exact"/>
        </dgm:presLayoutVars>
      </dgm:prSet>
      <dgm:spPr/>
      <dgm:t>
        <a:bodyPr/>
        <a:lstStyle/>
        <a:p>
          <a:endParaRPr lang="en-US"/>
        </a:p>
      </dgm:t>
    </dgm:pt>
    <dgm:pt modelId="{4477AD7B-1F09-46FB-AA95-EDECDA01C081}" type="pres">
      <dgm:prSet presAssocID="{071E7B66-80FB-4B05-9E0B-E60F0C1FA06F}" presName="compNode" presStyleCnt="0"/>
      <dgm:spPr/>
    </dgm:pt>
    <dgm:pt modelId="{38C60A0F-16AD-4743-BDBE-D0CCAC5F3251}" type="pres">
      <dgm:prSet presAssocID="{071E7B66-80FB-4B05-9E0B-E60F0C1FA06F}" presName="bgRect" presStyleLbl="bgShp" presStyleIdx="0" presStyleCnt="3"/>
      <dgm:spPr/>
    </dgm:pt>
    <dgm:pt modelId="{C99F5CEA-3AA3-46AB-A011-824A7261D493}" type="pres">
      <dgm:prSet presAssocID="{071E7B66-80FB-4B05-9E0B-E60F0C1FA06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F29B85CB-432A-4018-A674-AA151FF5F511}" type="pres">
      <dgm:prSet presAssocID="{071E7B66-80FB-4B05-9E0B-E60F0C1FA06F}" presName="spaceRect" presStyleCnt="0"/>
      <dgm:spPr/>
    </dgm:pt>
    <dgm:pt modelId="{222D3417-5F60-416D-AB17-DD33C556A452}" type="pres">
      <dgm:prSet presAssocID="{071E7B66-80FB-4B05-9E0B-E60F0C1FA06F}" presName="parTx" presStyleLbl="revTx" presStyleIdx="0" presStyleCnt="3">
        <dgm:presLayoutVars>
          <dgm:chMax val="0"/>
          <dgm:chPref val="0"/>
        </dgm:presLayoutVars>
      </dgm:prSet>
      <dgm:spPr/>
      <dgm:t>
        <a:bodyPr/>
        <a:lstStyle/>
        <a:p>
          <a:endParaRPr lang="en-US"/>
        </a:p>
      </dgm:t>
    </dgm:pt>
    <dgm:pt modelId="{50F8235F-023C-4231-ABC8-FA9B947AEC12}" type="pres">
      <dgm:prSet presAssocID="{98AD98A8-D8B6-4DA2-A6DF-6DC39692B8F0}" presName="sibTrans" presStyleCnt="0"/>
      <dgm:spPr/>
    </dgm:pt>
    <dgm:pt modelId="{46CB09EA-6D17-455A-BD02-31B250AA594B}" type="pres">
      <dgm:prSet presAssocID="{E500C800-EE53-45A1-A389-27CC1EAB78A6}" presName="compNode" presStyleCnt="0"/>
      <dgm:spPr/>
    </dgm:pt>
    <dgm:pt modelId="{9280FFDE-1BA4-4C70-86EA-2363AEB425A3}" type="pres">
      <dgm:prSet presAssocID="{E500C800-EE53-45A1-A389-27CC1EAB78A6}" presName="bgRect" presStyleLbl="bgShp" presStyleIdx="1" presStyleCnt="3"/>
      <dgm:spPr/>
    </dgm:pt>
    <dgm:pt modelId="{686696DD-4A91-47C3-9399-D46C3BF2819B}" type="pres">
      <dgm:prSet presAssocID="{E500C800-EE53-45A1-A389-27CC1EAB78A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Volume"/>
        </a:ext>
      </dgm:extLst>
    </dgm:pt>
    <dgm:pt modelId="{C9CCDA24-5CB0-4CEE-9C62-9437057A62AA}" type="pres">
      <dgm:prSet presAssocID="{E500C800-EE53-45A1-A389-27CC1EAB78A6}" presName="spaceRect" presStyleCnt="0"/>
      <dgm:spPr/>
    </dgm:pt>
    <dgm:pt modelId="{ADC18DF2-3357-4CBA-8675-7F1C06169CD6}" type="pres">
      <dgm:prSet presAssocID="{E500C800-EE53-45A1-A389-27CC1EAB78A6}" presName="parTx" presStyleLbl="revTx" presStyleIdx="1" presStyleCnt="3">
        <dgm:presLayoutVars>
          <dgm:chMax val="0"/>
          <dgm:chPref val="0"/>
        </dgm:presLayoutVars>
      </dgm:prSet>
      <dgm:spPr/>
      <dgm:t>
        <a:bodyPr/>
        <a:lstStyle/>
        <a:p>
          <a:endParaRPr lang="en-US"/>
        </a:p>
      </dgm:t>
    </dgm:pt>
    <dgm:pt modelId="{2FC39991-470B-4380-85B2-8019FEA0044D}" type="pres">
      <dgm:prSet presAssocID="{2789F050-EAC7-4698-88DF-136DB7503883}" presName="sibTrans" presStyleCnt="0"/>
      <dgm:spPr/>
    </dgm:pt>
    <dgm:pt modelId="{3641F551-2FA1-4344-8DD7-1FFFF5B34369}" type="pres">
      <dgm:prSet presAssocID="{4534EF92-8372-4C82-9422-4E2AA784927D}" presName="compNode" presStyleCnt="0"/>
      <dgm:spPr/>
    </dgm:pt>
    <dgm:pt modelId="{737EFE7C-EEB5-4F4D-8AEB-8BC120BFFAF2}" type="pres">
      <dgm:prSet presAssocID="{4534EF92-8372-4C82-9422-4E2AA784927D}" presName="bgRect" presStyleLbl="bgShp" presStyleIdx="2" presStyleCnt="3"/>
      <dgm:spPr/>
    </dgm:pt>
    <dgm:pt modelId="{EA58206C-7099-4C3C-9892-9816E99BF455}" type="pres">
      <dgm:prSet presAssocID="{4534EF92-8372-4C82-9422-4E2AA784927D}"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1FEE2EBC-3D1F-4911-8131-BD645354375D}" type="pres">
      <dgm:prSet presAssocID="{4534EF92-8372-4C82-9422-4E2AA784927D}" presName="spaceRect" presStyleCnt="0"/>
      <dgm:spPr/>
    </dgm:pt>
    <dgm:pt modelId="{F8162B86-52C3-465A-A343-1CA35DC233A2}" type="pres">
      <dgm:prSet presAssocID="{4534EF92-8372-4C82-9422-4E2AA784927D}" presName="parTx" presStyleLbl="revTx" presStyleIdx="2" presStyleCnt="3">
        <dgm:presLayoutVars>
          <dgm:chMax val="0"/>
          <dgm:chPref val="0"/>
        </dgm:presLayoutVars>
      </dgm:prSet>
      <dgm:spPr/>
      <dgm:t>
        <a:bodyPr/>
        <a:lstStyle/>
        <a:p>
          <a:endParaRPr lang="en-US"/>
        </a:p>
      </dgm:t>
    </dgm:pt>
  </dgm:ptLst>
  <dgm:cxnLst>
    <dgm:cxn modelId="{D480D366-24BA-4A61-92D3-80723F781F41}" type="presOf" srcId="{44C45895-6DFD-44FB-ABE6-E7AAF2B48F88}" destId="{34A74AF0-E719-4691-BF8D-9E575D2801F8}" srcOrd="0" destOrd="0" presId="urn:microsoft.com/office/officeart/2018/2/layout/IconVerticalSolidList"/>
    <dgm:cxn modelId="{67B526DD-A8EC-49A2-A71F-4C67C6C7BE49}" srcId="{44C45895-6DFD-44FB-ABE6-E7AAF2B48F88}" destId="{071E7B66-80FB-4B05-9E0B-E60F0C1FA06F}" srcOrd="0" destOrd="0" parTransId="{29885051-A6B5-471A-A5E7-1804C9BA5D49}" sibTransId="{98AD98A8-D8B6-4DA2-A6DF-6DC39692B8F0}"/>
    <dgm:cxn modelId="{4F45352B-6305-4367-99BB-14F1F4E9FFD1}" type="presOf" srcId="{4534EF92-8372-4C82-9422-4E2AA784927D}" destId="{F8162B86-52C3-465A-A343-1CA35DC233A2}" srcOrd="0" destOrd="0" presId="urn:microsoft.com/office/officeart/2018/2/layout/IconVerticalSolidList"/>
    <dgm:cxn modelId="{B2167ADC-A210-4472-AA8D-EA23A1128987}" type="presOf" srcId="{E500C800-EE53-45A1-A389-27CC1EAB78A6}" destId="{ADC18DF2-3357-4CBA-8675-7F1C06169CD6}" srcOrd="0" destOrd="0" presId="urn:microsoft.com/office/officeart/2018/2/layout/IconVerticalSolidList"/>
    <dgm:cxn modelId="{DD2CE40A-DCDC-46C8-BCEA-FB2EDCDDE099}" type="presOf" srcId="{071E7B66-80FB-4B05-9E0B-E60F0C1FA06F}" destId="{222D3417-5F60-416D-AB17-DD33C556A452}" srcOrd="0" destOrd="0" presId="urn:microsoft.com/office/officeart/2018/2/layout/IconVerticalSolidList"/>
    <dgm:cxn modelId="{FE945EEE-1003-42FA-82EE-97A26D8E831A}" srcId="{44C45895-6DFD-44FB-ABE6-E7AAF2B48F88}" destId="{4534EF92-8372-4C82-9422-4E2AA784927D}" srcOrd="2" destOrd="0" parTransId="{A6E141A1-B73B-4B08-828A-03B96CE854DB}" sibTransId="{9C1F403F-73B1-4B06-8BFE-3CFE78A59AC8}"/>
    <dgm:cxn modelId="{2112227D-2B12-4FE4-B9FF-3B4D95DF962A}" srcId="{44C45895-6DFD-44FB-ABE6-E7AAF2B48F88}" destId="{E500C800-EE53-45A1-A389-27CC1EAB78A6}" srcOrd="1" destOrd="0" parTransId="{AD26A0E2-5D36-4C0F-AA28-3D973B2B39DC}" sibTransId="{2789F050-EAC7-4698-88DF-136DB7503883}"/>
    <dgm:cxn modelId="{A56067FB-F55D-4F1F-BDAE-C2EA639A878A}" type="presParOf" srcId="{34A74AF0-E719-4691-BF8D-9E575D2801F8}" destId="{4477AD7B-1F09-46FB-AA95-EDECDA01C081}" srcOrd="0" destOrd="0" presId="urn:microsoft.com/office/officeart/2018/2/layout/IconVerticalSolidList"/>
    <dgm:cxn modelId="{3BF04FED-18C1-4F96-8775-D08C008BE22F}" type="presParOf" srcId="{4477AD7B-1F09-46FB-AA95-EDECDA01C081}" destId="{38C60A0F-16AD-4743-BDBE-D0CCAC5F3251}" srcOrd="0" destOrd="0" presId="urn:microsoft.com/office/officeart/2018/2/layout/IconVerticalSolidList"/>
    <dgm:cxn modelId="{DDCBBF1E-37B2-4D57-A4A4-BCD7A0C9C331}" type="presParOf" srcId="{4477AD7B-1F09-46FB-AA95-EDECDA01C081}" destId="{C99F5CEA-3AA3-46AB-A011-824A7261D493}" srcOrd="1" destOrd="0" presId="urn:microsoft.com/office/officeart/2018/2/layout/IconVerticalSolidList"/>
    <dgm:cxn modelId="{EEDAA09E-D571-474D-B36C-11B02E43468E}" type="presParOf" srcId="{4477AD7B-1F09-46FB-AA95-EDECDA01C081}" destId="{F29B85CB-432A-4018-A674-AA151FF5F511}" srcOrd="2" destOrd="0" presId="urn:microsoft.com/office/officeart/2018/2/layout/IconVerticalSolidList"/>
    <dgm:cxn modelId="{BDAE3E96-0EFA-49B7-BBCB-88F4F21D1A98}" type="presParOf" srcId="{4477AD7B-1F09-46FB-AA95-EDECDA01C081}" destId="{222D3417-5F60-416D-AB17-DD33C556A452}" srcOrd="3" destOrd="0" presId="urn:microsoft.com/office/officeart/2018/2/layout/IconVerticalSolidList"/>
    <dgm:cxn modelId="{737ABD46-00A8-4F85-96F4-0A11D2728840}" type="presParOf" srcId="{34A74AF0-E719-4691-BF8D-9E575D2801F8}" destId="{50F8235F-023C-4231-ABC8-FA9B947AEC12}" srcOrd="1" destOrd="0" presId="urn:microsoft.com/office/officeart/2018/2/layout/IconVerticalSolidList"/>
    <dgm:cxn modelId="{357C7664-A2C6-41CF-84B3-AF8C98ECD792}" type="presParOf" srcId="{34A74AF0-E719-4691-BF8D-9E575D2801F8}" destId="{46CB09EA-6D17-455A-BD02-31B250AA594B}" srcOrd="2" destOrd="0" presId="urn:microsoft.com/office/officeart/2018/2/layout/IconVerticalSolidList"/>
    <dgm:cxn modelId="{E19DBEF3-11DE-4A4A-BB1C-D9A89EFFEE89}" type="presParOf" srcId="{46CB09EA-6D17-455A-BD02-31B250AA594B}" destId="{9280FFDE-1BA4-4C70-86EA-2363AEB425A3}" srcOrd="0" destOrd="0" presId="urn:microsoft.com/office/officeart/2018/2/layout/IconVerticalSolidList"/>
    <dgm:cxn modelId="{1518028F-921F-4E24-AF3E-38EF3F09FF49}" type="presParOf" srcId="{46CB09EA-6D17-455A-BD02-31B250AA594B}" destId="{686696DD-4A91-47C3-9399-D46C3BF2819B}" srcOrd="1" destOrd="0" presId="urn:microsoft.com/office/officeart/2018/2/layout/IconVerticalSolidList"/>
    <dgm:cxn modelId="{621D31FC-CCF5-42DC-84D4-C23DB0AD8F72}" type="presParOf" srcId="{46CB09EA-6D17-455A-BD02-31B250AA594B}" destId="{C9CCDA24-5CB0-4CEE-9C62-9437057A62AA}" srcOrd="2" destOrd="0" presId="urn:microsoft.com/office/officeart/2018/2/layout/IconVerticalSolidList"/>
    <dgm:cxn modelId="{E8F56386-DE69-42AC-8752-868617D9DD3F}" type="presParOf" srcId="{46CB09EA-6D17-455A-BD02-31B250AA594B}" destId="{ADC18DF2-3357-4CBA-8675-7F1C06169CD6}" srcOrd="3" destOrd="0" presId="urn:microsoft.com/office/officeart/2018/2/layout/IconVerticalSolidList"/>
    <dgm:cxn modelId="{9D7AED5A-2C4E-404F-BA16-53149BA9E8EB}" type="presParOf" srcId="{34A74AF0-E719-4691-BF8D-9E575D2801F8}" destId="{2FC39991-470B-4380-85B2-8019FEA0044D}" srcOrd="3" destOrd="0" presId="urn:microsoft.com/office/officeart/2018/2/layout/IconVerticalSolidList"/>
    <dgm:cxn modelId="{68762787-E066-444F-9FD1-A626B018D372}" type="presParOf" srcId="{34A74AF0-E719-4691-BF8D-9E575D2801F8}" destId="{3641F551-2FA1-4344-8DD7-1FFFF5B34369}" srcOrd="4" destOrd="0" presId="urn:microsoft.com/office/officeart/2018/2/layout/IconVerticalSolidList"/>
    <dgm:cxn modelId="{750CD9C9-C11F-47B5-9A6F-E631454A6CD5}" type="presParOf" srcId="{3641F551-2FA1-4344-8DD7-1FFFF5B34369}" destId="{737EFE7C-EEB5-4F4D-8AEB-8BC120BFFAF2}" srcOrd="0" destOrd="0" presId="urn:microsoft.com/office/officeart/2018/2/layout/IconVerticalSolidList"/>
    <dgm:cxn modelId="{0250A888-94A9-433C-86C6-1C1C47BEA1DB}" type="presParOf" srcId="{3641F551-2FA1-4344-8DD7-1FFFF5B34369}" destId="{EA58206C-7099-4C3C-9892-9816E99BF455}" srcOrd="1" destOrd="0" presId="urn:microsoft.com/office/officeart/2018/2/layout/IconVerticalSolidList"/>
    <dgm:cxn modelId="{E92F6245-8076-4351-8AE7-F46BB4F86AA1}" type="presParOf" srcId="{3641F551-2FA1-4344-8DD7-1FFFF5B34369}" destId="{1FEE2EBC-3D1F-4911-8131-BD645354375D}" srcOrd="2" destOrd="0" presId="urn:microsoft.com/office/officeart/2018/2/layout/IconVerticalSolidList"/>
    <dgm:cxn modelId="{4ACBA19E-0CA7-4160-AEC0-2FE295AFEAA1}" type="presParOf" srcId="{3641F551-2FA1-4344-8DD7-1FFFF5B34369}" destId="{F8162B86-52C3-465A-A343-1CA35DC233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0908E2-E3EF-4F35-A511-8AB731C17597}"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4D604974-0087-41A7-89B3-2A52E1C89949}" type="parTrans" cxnId="{4171D8BB-942A-42B3-AEC1-77DFDF48779C}">
      <dgm:prSet/>
      <dgm:spPr/>
      <dgm:t>
        <a:bodyPr/>
        <a:lstStyle/>
        <a:p>
          <a:endParaRPr lang="en-US"/>
        </a:p>
      </dgm:t>
    </dgm:pt>
    <dgm:pt modelId="{D9210132-FBB5-41A2-8E87-5E64827EB2D3}">
      <dgm:prSet/>
      <dgm:spPr>
        <a:solidFill>
          <a:schemeClr val="accent2">
            <a:hueOff val="0"/>
            <a:satOff val="0"/>
            <a:lumOff val="0"/>
            <a:alphaOff val="0"/>
          </a:schemeClr>
        </a:solidFill>
        <a:ln w="15875" cap="flat" cmpd="sng" algn="ctr">
          <a:solidFill>
            <a:schemeClr val="lt1">
              <a:hueOff val="0"/>
              <a:satOff val="0"/>
              <a:lumOff val="0"/>
              <a:alphaOff val="0"/>
            </a:schemeClr>
          </a:solidFill>
          <a:prstDash val="solid"/>
        </a:ln>
      </dgm:spPr>
      <dgm:t>
        <a:bodyPr/>
        <a:lstStyle/>
        <a:p>
          <a:r>
            <a:rPr lang="en-IN" b="1" i="0"/>
            <a:t>Interactive Zero Knowledge Proof –</a:t>
          </a:r>
          <a:r>
            <a:rPr lang="en-IN" b="0" i="0"/>
            <a:t> </a:t>
          </a:r>
          <a:endParaRPr lang="en-US"/>
        </a:p>
      </dgm:t>
    </dgm:pt>
    <dgm:pt modelId="{C23B1131-FFE5-4F1A-B53B-0305CA7F4DB0}" type="sibTrans" cxnId="{4171D8BB-942A-42B3-AEC1-77DFDF48779C}">
      <dgm:prSet/>
      <dgm:spPr>
        <a:solidFill>
          <a:schemeClr val="accent2">
            <a:hueOff val="0"/>
            <a:satOff val="0"/>
            <a:lumOff val="0"/>
            <a:alphaOff val="0"/>
          </a:schemeClr>
        </a:solidFill>
        <a:ln>
          <a:noFill/>
        </a:ln>
      </dgm:spPr>
      <dgm:t>
        <a:bodyPr/>
        <a:lstStyle/>
        <a:p>
          <a:endParaRPr lang="en-US"/>
        </a:p>
      </dgm:t>
    </dgm:pt>
    <dgm:pt modelId="{43CBB38F-FBEA-498A-B590-6539FB1F1978}" type="parTrans" cxnId="{AD31FAF5-E7D6-4DAE-B02B-CFBBBF0663F0}">
      <dgm:prSet/>
      <dgm:spPr/>
      <dgm:t>
        <a:bodyPr/>
        <a:lstStyle/>
        <a:p>
          <a:endParaRPr lang="en-US"/>
        </a:p>
      </dgm:t>
    </dgm:pt>
    <dgm:pt modelId="{F59EAAAC-8AA9-4696-89F0-003FA0381826}">
      <dgm:prSet/>
      <dgm:spPr>
        <a:solidFill>
          <a:schemeClr val="accent3">
            <a:hueOff val="0"/>
            <a:satOff val="0"/>
            <a:lumOff val="0"/>
            <a:alphaOff val="0"/>
          </a:schemeClr>
        </a:solidFill>
        <a:ln w="15875" cap="flat" cmpd="sng" algn="ctr">
          <a:solidFill>
            <a:schemeClr val="lt1">
              <a:hueOff val="0"/>
              <a:satOff val="0"/>
              <a:lumOff val="0"/>
              <a:alphaOff val="0"/>
            </a:schemeClr>
          </a:solidFill>
          <a:prstDash val="solid"/>
        </a:ln>
      </dgm:spPr>
      <dgm:t>
        <a:bodyPr/>
        <a:lstStyle/>
        <a:p>
          <a:r>
            <a:rPr lang="en-IN"/>
            <a:t>It is a way for a prover (P) to prove to the verifier (V) that a statement is true until the Verifier V is convinced about the statement being true , It is interactive as The P and V can communicate n number of times until the V is convinced.</a:t>
          </a:r>
          <a:endParaRPr lang="en-US"/>
        </a:p>
      </dgm:t>
    </dgm:pt>
    <dgm:pt modelId="{C314D029-1A5E-445D-8CF1-61AB3F87C1D0}" type="sibTrans" cxnId="{AD31FAF5-E7D6-4DAE-B02B-CFBBBF0663F0}">
      <dgm:prSet/>
      <dgm:spPr/>
      <dgm:t>
        <a:bodyPr/>
        <a:lstStyle/>
        <a:p>
          <a:endParaRPr lang="en-US"/>
        </a:p>
      </dgm:t>
    </dgm:pt>
    <dgm:pt modelId="{76E9CB4B-C619-4367-956C-0DD1023AAD89}" type="pres">
      <dgm:prSet presAssocID="{860908E2-E3EF-4F35-A511-8AB731C17597}" presName="diagram" presStyleCnt="0">
        <dgm:presLayoutVars>
          <dgm:dir/>
          <dgm:resizeHandles/>
        </dgm:presLayoutVars>
      </dgm:prSet>
      <dgm:spPr/>
      <dgm:t>
        <a:bodyPr/>
        <a:lstStyle/>
        <a:p>
          <a:endParaRPr lang="en-US"/>
        </a:p>
      </dgm:t>
    </dgm:pt>
    <dgm:pt modelId="{7832E489-3F68-48CC-A9D6-C432FB61203B}" type="pres">
      <dgm:prSet presAssocID="{D9210132-FBB5-41A2-8E87-5E64827EB2D3}" presName="firstNode" presStyleLbl="node1" presStyleIdx="0" presStyleCnt="2">
        <dgm:presLayoutVars>
          <dgm:bulletEnabled val="1"/>
        </dgm:presLayoutVars>
      </dgm:prSet>
      <dgm:spPr/>
      <dgm:t>
        <a:bodyPr/>
        <a:lstStyle/>
        <a:p>
          <a:endParaRPr lang="en-US"/>
        </a:p>
      </dgm:t>
    </dgm:pt>
    <dgm:pt modelId="{2940AA5F-86FA-4844-AC3B-52F5B0035109}" type="pres">
      <dgm:prSet presAssocID="{C23B1131-FFE5-4F1A-B53B-0305CA7F4DB0}" presName="sibTrans" presStyleLbl="sibTrans2D1" presStyleIdx="0" presStyleCnt="1"/>
      <dgm:spPr/>
      <dgm:t>
        <a:bodyPr/>
        <a:lstStyle/>
        <a:p>
          <a:endParaRPr lang="en-US"/>
        </a:p>
      </dgm:t>
    </dgm:pt>
    <dgm:pt modelId="{7FE763CC-7ECA-45B2-80DB-266AA2B1CD4F}" type="pres">
      <dgm:prSet presAssocID="{F59EAAAC-8AA9-4696-89F0-003FA0381826}" presName="lastNode" presStyleLbl="node1" presStyleIdx="1" presStyleCnt="2">
        <dgm:presLayoutVars>
          <dgm:bulletEnabled val="1"/>
        </dgm:presLayoutVars>
      </dgm:prSet>
      <dgm:spPr/>
      <dgm:t>
        <a:bodyPr/>
        <a:lstStyle/>
        <a:p>
          <a:endParaRPr lang="en-US"/>
        </a:p>
      </dgm:t>
    </dgm:pt>
  </dgm:ptLst>
  <dgm:cxnLst>
    <dgm:cxn modelId="{72960809-5ADD-46C2-813D-B598ED7F7BA7}" type="presOf" srcId="{D9210132-FBB5-41A2-8E87-5E64827EB2D3}" destId="{7832E489-3F68-48CC-A9D6-C432FB61203B}" srcOrd="0" destOrd="0" presId="urn:microsoft.com/office/officeart/2005/8/layout/bProcess2"/>
    <dgm:cxn modelId="{F576C124-D44B-42E6-868C-7D3D901DB744}" type="presOf" srcId="{860908E2-E3EF-4F35-A511-8AB731C17597}" destId="{76E9CB4B-C619-4367-956C-0DD1023AAD89}" srcOrd="0" destOrd="0" presId="urn:microsoft.com/office/officeart/2005/8/layout/bProcess2"/>
    <dgm:cxn modelId="{CBFE000C-BC2A-45F6-94DC-AC46BEBF99D6}" type="presOf" srcId="{F59EAAAC-8AA9-4696-89F0-003FA0381826}" destId="{7FE763CC-7ECA-45B2-80DB-266AA2B1CD4F}" srcOrd="0" destOrd="0" presId="urn:microsoft.com/office/officeart/2005/8/layout/bProcess2"/>
    <dgm:cxn modelId="{AD31FAF5-E7D6-4DAE-B02B-CFBBBF0663F0}" srcId="{860908E2-E3EF-4F35-A511-8AB731C17597}" destId="{F59EAAAC-8AA9-4696-89F0-003FA0381826}" srcOrd="1" destOrd="0" parTransId="{43CBB38F-FBEA-498A-B590-6539FB1F1978}" sibTransId="{C314D029-1A5E-445D-8CF1-61AB3F87C1D0}"/>
    <dgm:cxn modelId="{D159736E-CD29-41C9-900F-28330060F0A7}" type="presOf" srcId="{C23B1131-FFE5-4F1A-B53B-0305CA7F4DB0}" destId="{2940AA5F-86FA-4844-AC3B-52F5B0035109}" srcOrd="0" destOrd="0" presId="urn:microsoft.com/office/officeart/2005/8/layout/bProcess2"/>
    <dgm:cxn modelId="{4171D8BB-942A-42B3-AEC1-77DFDF48779C}" srcId="{860908E2-E3EF-4F35-A511-8AB731C17597}" destId="{D9210132-FBB5-41A2-8E87-5E64827EB2D3}" srcOrd="0" destOrd="0" parTransId="{4D604974-0087-41A7-89B3-2A52E1C89949}" sibTransId="{C23B1131-FFE5-4F1A-B53B-0305CA7F4DB0}"/>
    <dgm:cxn modelId="{262AFEB0-8424-46AC-BBB7-6CED8EA524B6}" type="presParOf" srcId="{76E9CB4B-C619-4367-956C-0DD1023AAD89}" destId="{7832E489-3F68-48CC-A9D6-C432FB61203B}" srcOrd="0" destOrd="0" presId="urn:microsoft.com/office/officeart/2005/8/layout/bProcess2"/>
    <dgm:cxn modelId="{21FEAB0D-A69C-41A9-BC12-6571BCE5576A}" type="presParOf" srcId="{76E9CB4B-C619-4367-956C-0DD1023AAD89}" destId="{2940AA5F-86FA-4844-AC3B-52F5B0035109}" srcOrd="1" destOrd="0" presId="urn:microsoft.com/office/officeart/2005/8/layout/bProcess2"/>
    <dgm:cxn modelId="{5321F6CC-6EBF-43FE-A2D7-90A9E8DBEFFD}" type="presParOf" srcId="{76E9CB4B-C619-4367-956C-0DD1023AAD89}" destId="{7FE763CC-7ECA-45B2-80DB-266AA2B1CD4F}"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5.xml><?xml version="1.0" encoding="utf-8"?>
<dgm:dataModel xmlns:dgm="http://schemas.openxmlformats.org/drawingml/2006/diagram" xmlns:a="http://schemas.openxmlformats.org/drawingml/2006/main">
  <dgm:ptLst>
    <dgm:pt modelId="{CDC51E70-69D2-4CCC-A7C0-1C8C09013413}"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7BC17229-F47B-45A6-A292-9D1340EF19C0}" type="parTrans" cxnId="{7E2DF860-CC65-4721-88B3-8DF32AA9049D}">
      <dgm:prSet/>
      <dgm:spPr/>
      <dgm:t>
        <a:bodyPr/>
        <a:lstStyle/>
        <a:p>
          <a:endParaRPr lang="en-US"/>
        </a:p>
      </dgm:t>
    </dgm:pt>
    <dgm:pt modelId="{0707DD94-DB8B-4E3D-A742-58C9997366C3}">
      <dgm:prSet/>
      <dgm:spPr/>
      <dgm:t>
        <a:bodyPr/>
        <a:lstStyle/>
        <a:p>
          <a:pPr>
            <a:lnSpc>
              <a:spcPct val="100000"/>
            </a:lnSpc>
          </a:pPr>
          <a:r>
            <a:rPr lang="en-IN" dirty="0"/>
            <a:t>The Fiat-Shamir heuristic was the first introduction to </a:t>
          </a:r>
          <a:r>
            <a:rPr lang="en-IN" dirty="0" smtClean="0"/>
            <a:t>NIZK.I t </a:t>
          </a:r>
          <a:r>
            <a:rPr lang="en-IN" dirty="0"/>
            <a:t>is a type of zero knowledge proof where communication between the prover and the verifier becomes unnecessary so proof generation can be done </a:t>
          </a:r>
          <a:r>
            <a:rPr lang="en-IN" dirty="0" err="1" smtClean="0"/>
            <a:t>ofline</a:t>
          </a:r>
          <a:r>
            <a:rPr lang="en-IN" dirty="0" smtClean="0"/>
            <a:t>. In </a:t>
          </a:r>
          <a:r>
            <a:rPr lang="en-IN" dirty="0"/>
            <a:t>this system, a common reference string is used for proof.</a:t>
          </a:r>
          <a:endParaRPr lang="en-US" dirty="0"/>
        </a:p>
      </dgm:t>
    </dgm:pt>
    <dgm:pt modelId="{1E5C78B5-C253-4789-9EC8-D5BA15447894}" type="sibTrans" cxnId="{7E2DF860-CC65-4721-88B3-8DF32AA9049D}">
      <dgm:prSet/>
      <dgm:spPr/>
      <dgm:t>
        <a:bodyPr/>
        <a:lstStyle/>
        <a:p>
          <a:endParaRPr lang="en-US"/>
        </a:p>
      </dgm:t>
    </dgm:pt>
    <dgm:pt modelId="{D03F972F-EAF7-4681-BF15-620B9BB6049A}" type="parTrans" cxnId="{A683CDEA-EAE3-46AD-9C64-B4DE2DFF3C35}">
      <dgm:prSet/>
      <dgm:spPr/>
      <dgm:t>
        <a:bodyPr/>
        <a:lstStyle/>
        <a:p>
          <a:endParaRPr lang="en-US"/>
        </a:p>
      </dgm:t>
    </dgm:pt>
    <dgm:pt modelId="{8EE56D24-A7EB-42CD-8CCE-28F18ED61B92}">
      <dgm:prSet/>
      <dgm:spPr/>
      <dgm:t>
        <a:bodyPr/>
        <a:lstStyle/>
        <a:p>
          <a:pPr>
            <a:lnSpc>
              <a:spcPct val="100000"/>
            </a:lnSpc>
          </a:pPr>
          <a:r>
            <a:rPr lang="en-US" dirty="0"/>
            <a:t>A variation of the NIZK model was suggested by De </a:t>
          </a:r>
          <a:r>
            <a:rPr lang="en-US" dirty="0" err="1"/>
            <a:t>Santis</a:t>
          </a:r>
          <a:r>
            <a:rPr lang="en-US" dirty="0"/>
            <a:t>, </a:t>
          </a:r>
          <a:r>
            <a:rPr lang="en-US" dirty="0" err="1"/>
            <a:t>Micali</a:t>
          </a:r>
          <a:r>
            <a:rPr lang="en-US" dirty="0"/>
            <a:t>, and </a:t>
          </a:r>
          <a:r>
            <a:rPr lang="en-US" dirty="0" err="1"/>
            <a:t>Persiano</a:t>
          </a:r>
          <a:r>
            <a:rPr lang="en-US" dirty="0"/>
            <a:t>. In their non-interactive with preprocessing model, the verifier and prover create a common reference string during an interactive preliminary stage. Based on this common reference string  the prover can then prove any single NP statement (of bounded length)..</a:t>
          </a:r>
          <a:endParaRPr lang="en-IN" dirty="0"/>
        </a:p>
      </dgm:t>
    </dgm:pt>
    <dgm:pt modelId="{F9869D11-2B88-459F-8ADB-F572B7EA6932}" type="sibTrans" cxnId="{A683CDEA-EAE3-46AD-9C64-B4DE2DFF3C35}">
      <dgm:prSet/>
      <dgm:spPr/>
      <dgm:t>
        <a:bodyPr/>
        <a:lstStyle/>
        <a:p>
          <a:endParaRPr lang="en-US"/>
        </a:p>
      </dgm:t>
    </dgm:pt>
    <dgm:pt modelId="{C7C11ED7-4EEE-465D-979D-14CF03BD9735}" type="pres">
      <dgm:prSet presAssocID="{CDC51E70-69D2-4CCC-A7C0-1C8C09013413}" presName="root" presStyleCnt="0">
        <dgm:presLayoutVars>
          <dgm:dir/>
          <dgm:resizeHandles val="exact"/>
        </dgm:presLayoutVars>
      </dgm:prSet>
      <dgm:spPr/>
      <dgm:t>
        <a:bodyPr/>
        <a:lstStyle/>
        <a:p>
          <a:endParaRPr lang="en-US"/>
        </a:p>
      </dgm:t>
    </dgm:pt>
    <dgm:pt modelId="{2F0F891F-1E94-416E-9EF7-99FB8AF3B520}" type="pres">
      <dgm:prSet presAssocID="{0707DD94-DB8B-4E3D-A742-58C9997366C3}" presName="compNode" presStyleCnt="0"/>
      <dgm:spPr/>
    </dgm:pt>
    <dgm:pt modelId="{6C32442C-4B78-418E-9F7D-88A71071C4FD}" type="pres">
      <dgm:prSet presAssocID="{0707DD94-DB8B-4E3D-A742-58C9997366C3}" presName="bgRect" presStyleLbl="bgShp" presStyleIdx="0" presStyleCnt="2"/>
      <dgm:spPr/>
    </dgm:pt>
    <dgm:pt modelId="{6A390D2B-44DF-461B-B2F6-D8EA6AF46448}" type="pres">
      <dgm:prSet presAssocID="{0707DD94-DB8B-4E3D-A742-58C9997366C3}"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AF11FAD6-1873-42D2-89B9-572C2DF8B00D}" type="pres">
      <dgm:prSet presAssocID="{0707DD94-DB8B-4E3D-A742-58C9997366C3}" presName="spaceRect" presStyleCnt="0"/>
      <dgm:spPr/>
    </dgm:pt>
    <dgm:pt modelId="{E76AF5AF-266A-486D-88DE-385829A54A4B}" type="pres">
      <dgm:prSet presAssocID="{0707DD94-DB8B-4E3D-A742-58C9997366C3}" presName="parTx" presStyleLbl="revTx" presStyleIdx="0" presStyleCnt="2">
        <dgm:presLayoutVars>
          <dgm:chMax val="0"/>
          <dgm:chPref val="0"/>
        </dgm:presLayoutVars>
      </dgm:prSet>
      <dgm:spPr/>
      <dgm:t>
        <a:bodyPr/>
        <a:lstStyle/>
        <a:p>
          <a:endParaRPr lang="en-US"/>
        </a:p>
      </dgm:t>
    </dgm:pt>
    <dgm:pt modelId="{9D3D4537-3905-4CDC-A56F-114FF992808E}" type="pres">
      <dgm:prSet presAssocID="{1E5C78B5-C253-4789-9EC8-D5BA15447894}" presName="sibTrans" presStyleCnt="0"/>
      <dgm:spPr/>
    </dgm:pt>
    <dgm:pt modelId="{9542F728-3169-4806-9AC2-8C591ED3B8E0}" type="pres">
      <dgm:prSet presAssocID="{8EE56D24-A7EB-42CD-8CCE-28F18ED61B92}" presName="compNode" presStyleCnt="0"/>
      <dgm:spPr/>
    </dgm:pt>
    <dgm:pt modelId="{926A8944-2AC9-4A76-A5F8-156CC5702B72}" type="pres">
      <dgm:prSet presAssocID="{8EE56D24-A7EB-42CD-8CCE-28F18ED61B92}" presName="bgRect" presStyleLbl="bgShp" presStyleIdx="1" presStyleCnt="2"/>
      <dgm:spPr/>
    </dgm:pt>
    <dgm:pt modelId="{F0227CB1-2232-48A7-8683-67A0BEC31B43}" type="pres">
      <dgm:prSet presAssocID="{8EE56D24-A7EB-42CD-8CCE-28F18ED61B92}"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Arrow Circle"/>
        </a:ext>
      </dgm:extLst>
    </dgm:pt>
    <dgm:pt modelId="{CDDDE9AC-A8D2-4271-BAD6-E5D944FE0420}" type="pres">
      <dgm:prSet presAssocID="{8EE56D24-A7EB-42CD-8CCE-28F18ED61B92}" presName="spaceRect" presStyleCnt="0"/>
      <dgm:spPr/>
    </dgm:pt>
    <dgm:pt modelId="{2DC4835A-3410-4561-B1BC-312FF1784088}" type="pres">
      <dgm:prSet presAssocID="{8EE56D24-A7EB-42CD-8CCE-28F18ED61B92}" presName="parTx" presStyleLbl="revTx" presStyleIdx="1" presStyleCnt="2">
        <dgm:presLayoutVars>
          <dgm:chMax val="0"/>
          <dgm:chPref val="0"/>
        </dgm:presLayoutVars>
      </dgm:prSet>
      <dgm:spPr/>
      <dgm:t>
        <a:bodyPr/>
        <a:lstStyle/>
        <a:p>
          <a:endParaRPr lang="en-US"/>
        </a:p>
      </dgm:t>
    </dgm:pt>
  </dgm:ptLst>
  <dgm:cxnLst>
    <dgm:cxn modelId="{73BE368E-5C5A-41FD-BAA4-C2F131EE064B}" type="presOf" srcId="{8EE56D24-A7EB-42CD-8CCE-28F18ED61B92}" destId="{2DC4835A-3410-4561-B1BC-312FF1784088}" srcOrd="0" destOrd="0" presId="urn:microsoft.com/office/officeart/2018/2/layout/IconVerticalSolidList"/>
    <dgm:cxn modelId="{A683CDEA-EAE3-46AD-9C64-B4DE2DFF3C35}" srcId="{CDC51E70-69D2-4CCC-A7C0-1C8C09013413}" destId="{8EE56D24-A7EB-42CD-8CCE-28F18ED61B92}" srcOrd="1" destOrd="0" parTransId="{D03F972F-EAF7-4681-BF15-620B9BB6049A}" sibTransId="{F9869D11-2B88-459F-8ADB-F572B7EA6932}"/>
    <dgm:cxn modelId="{7FF2268A-F673-4D03-989F-DA9A486B3F6C}" type="presOf" srcId="{CDC51E70-69D2-4CCC-A7C0-1C8C09013413}" destId="{C7C11ED7-4EEE-465D-979D-14CF03BD9735}" srcOrd="0" destOrd="0" presId="urn:microsoft.com/office/officeart/2018/2/layout/IconVerticalSolidList"/>
    <dgm:cxn modelId="{B7088E36-A0BF-4385-8768-D207EA31932D}" type="presOf" srcId="{0707DD94-DB8B-4E3D-A742-58C9997366C3}" destId="{E76AF5AF-266A-486D-88DE-385829A54A4B}" srcOrd="0" destOrd="0" presId="urn:microsoft.com/office/officeart/2018/2/layout/IconVerticalSolidList"/>
    <dgm:cxn modelId="{7E2DF860-CC65-4721-88B3-8DF32AA9049D}" srcId="{CDC51E70-69D2-4CCC-A7C0-1C8C09013413}" destId="{0707DD94-DB8B-4E3D-A742-58C9997366C3}" srcOrd="0" destOrd="0" parTransId="{7BC17229-F47B-45A6-A292-9D1340EF19C0}" sibTransId="{1E5C78B5-C253-4789-9EC8-D5BA15447894}"/>
    <dgm:cxn modelId="{C146206C-8BCA-4FE3-BCE9-57BA7060BDED}" type="presParOf" srcId="{C7C11ED7-4EEE-465D-979D-14CF03BD9735}" destId="{2F0F891F-1E94-416E-9EF7-99FB8AF3B520}" srcOrd="0" destOrd="0" presId="urn:microsoft.com/office/officeart/2018/2/layout/IconVerticalSolidList"/>
    <dgm:cxn modelId="{57BB777F-64DD-4054-AA11-E90DFFA85586}" type="presParOf" srcId="{2F0F891F-1E94-416E-9EF7-99FB8AF3B520}" destId="{6C32442C-4B78-418E-9F7D-88A71071C4FD}" srcOrd="0" destOrd="0" presId="urn:microsoft.com/office/officeart/2018/2/layout/IconVerticalSolidList"/>
    <dgm:cxn modelId="{F8C02AA4-768B-4DC7-8FA3-E2CAEA6635B6}" type="presParOf" srcId="{2F0F891F-1E94-416E-9EF7-99FB8AF3B520}" destId="{6A390D2B-44DF-461B-B2F6-D8EA6AF46448}" srcOrd="1" destOrd="0" presId="urn:microsoft.com/office/officeart/2018/2/layout/IconVerticalSolidList"/>
    <dgm:cxn modelId="{DE6397E9-7A27-4998-987C-B8E371521391}" type="presParOf" srcId="{2F0F891F-1E94-416E-9EF7-99FB8AF3B520}" destId="{AF11FAD6-1873-42D2-89B9-572C2DF8B00D}" srcOrd="2" destOrd="0" presId="urn:microsoft.com/office/officeart/2018/2/layout/IconVerticalSolidList"/>
    <dgm:cxn modelId="{E2D1B11A-39A2-4AE6-AAB3-45E5F492074E}" type="presParOf" srcId="{2F0F891F-1E94-416E-9EF7-99FB8AF3B520}" destId="{E76AF5AF-266A-486D-88DE-385829A54A4B}" srcOrd="3" destOrd="0" presId="urn:microsoft.com/office/officeart/2018/2/layout/IconVerticalSolidList"/>
    <dgm:cxn modelId="{E8D7055C-2F7E-4334-95ED-6397A5701E3E}" type="presParOf" srcId="{C7C11ED7-4EEE-465D-979D-14CF03BD9735}" destId="{9D3D4537-3905-4CDC-A56F-114FF992808E}" srcOrd="1" destOrd="0" presId="urn:microsoft.com/office/officeart/2018/2/layout/IconVerticalSolidList"/>
    <dgm:cxn modelId="{F2C95AC8-E321-48DC-948D-156AE617E7EF}" type="presParOf" srcId="{C7C11ED7-4EEE-465D-979D-14CF03BD9735}" destId="{9542F728-3169-4806-9AC2-8C591ED3B8E0}" srcOrd="2" destOrd="0" presId="urn:microsoft.com/office/officeart/2018/2/layout/IconVerticalSolidList"/>
    <dgm:cxn modelId="{D1A34B3E-EA3F-4FAB-8A3C-9991B0569BE3}" type="presParOf" srcId="{9542F728-3169-4806-9AC2-8C591ED3B8E0}" destId="{926A8944-2AC9-4A76-A5F8-156CC5702B72}" srcOrd="0" destOrd="0" presId="urn:microsoft.com/office/officeart/2018/2/layout/IconVerticalSolidList"/>
    <dgm:cxn modelId="{962DA37E-0D64-44FD-96E2-6B3C2F95F8DF}" type="presParOf" srcId="{9542F728-3169-4806-9AC2-8C591ED3B8E0}" destId="{F0227CB1-2232-48A7-8683-67A0BEC31B43}" srcOrd="1" destOrd="0" presId="urn:microsoft.com/office/officeart/2018/2/layout/IconVerticalSolidList"/>
    <dgm:cxn modelId="{99DA18A7-E64A-4F24-A02E-7C62CBDCE2B6}" type="presParOf" srcId="{9542F728-3169-4806-9AC2-8C591ED3B8E0}" destId="{CDDDE9AC-A8D2-4271-BAD6-E5D944FE0420}" srcOrd="2" destOrd="0" presId="urn:microsoft.com/office/officeart/2018/2/layout/IconVerticalSolidList"/>
    <dgm:cxn modelId="{5B70AF40-668F-4D6D-B5A6-BA8D89286702}" type="presParOf" srcId="{9542F728-3169-4806-9AC2-8C591ED3B8E0}" destId="{2DC4835A-3410-4561-B1BC-312FF17840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6.xml><?xml version="1.0" encoding="utf-8"?>
<dgm:dataModel xmlns:dgm="http://schemas.openxmlformats.org/drawingml/2006/diagram" xmlns:a="http://schemas.openxmlformats.org/drawingml/2006/main">
  <dgm:ptLst>
    <dgm:pt modelId="{1803F911-7CE5-49A8-978D-5984113B9E9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FE57F5-D1F3-46F1-822D-8E7E5728754E}">
      <dgm:prSet/>
      <dgm:spPr/>
      <dgm:t>
        <a:bodyPr/>
        <a:lstStyle/>
        <a:p>
          <a:r>
            <a:rPr lang="en-US"/>
            <a:t>An interactive proof system for a language L is a protocol between two algorithms: a (possibly unbounded) prover P and an efficient (probabilistic polynomial time) verifier V</a:t>
          </a:r>
        </a:p>
      </dgm:t>
    </dgm:pt>
    <dgm:pt modelId="{828E74D0-1DCF-4A9C-947F-FC48377CC479}" type="parTrans" cxnId="{3E1C4D05-4551-454F-98E4-98FC9AEE567D}">
      <dgm:prSet/>
      <dgm:spPr/>
      <dgm:t>
        <a:bodyPr/>
        <a:lstStyle/>
        <a:p>
          <a:endParaRPr lang="en-US"/>
        </a:p>
      </dgm:t>
    </dgm:pt>
    <dgm:pt modelId="{9C732DE0-51A0-4FF6-80A5-7097AFAAF7E2}" type="sibTrans" cxnId="{3E1C4D05-4551-454F-98E4-98FC9AEE567D}">
      <dgm:prSet/>
      <dgm:spPr/>
      <dgm:t>
        <a:bodyPr/>
        <a:lstStyle/>
        <a:p>
          <a:endParaRPr lang="en-US"/>
        </a:p>
      </dgm:t>
    </dgm:pt>
    <dgm:pt modelId="{67972B0B-ABF2-44CC-883E-3B1B02B064CB}">
      <dgm:prSet/>
      <dgm:spPr/>
      <dgm:t>
        <a:bodyPr/>
        <a:lstStyle/>
        <a:p>
          <a:r>
            <a:rPr lang="en-US"/>
            <a:t>At the start of the protocol, both the prover P and the verify V are given some instance x. </a:t>
          </a:r>
        </a:p>
      </dgm:t>
    </dgm:pt>
    <dgm:pt modelId="{42BFBB47-9D01-4211-BB84-BC835B4B8848}" type="parTrans" cxnId="{76C1FFEE-3B59-4E90-810F-C7309C5E50ED}">
      <dgm:prSet/>
      <dgm:spPr/>
      <dgm:t>
        <a:bodyPr/>
        <a:lstStyle/>
        <a:p>
          <a:endParaRPr lang="en-US"/>
        </a:p>
      </dgm:t>
    </dgm:pt>
    <dgm:pt modelId="{C69739BC-F2DB-4F12-9708-073D654DBE93}" type="sibTrans" cxnId="{76C1FFEE-3B59-4E90-810F-C7309C5E50ED}">
      <dgm:prSet/>
      <dgm:spPr/>
      <dgm:t>
        <a:bodyPr/>
        <a:lstStyle/>
        <a:p>
          <a:endParaRPr lang="en-US"/>
        </a:p>
      </dgm:t>
    </dgm:pt>
    <dgm:pt modelId="{1F4FE1C7-10B8-4F57-8188-C88796A4A603}">
      <dgm:prSet/>
      <dgm:spPr/>
      <dgm:t>
        <a:bodyPr/>
        <a:lstStyle/>
        <a:p>
          <a:r>
            <a:rPr lang="en-US"/>
            <a:t>At the end of the protocol, the verifier V either accepts (it is convinced that x ∈ L) or rejects (it is not convinced that x ∈ L).</a:t>
          </a:r>
        </a:p>
      </dgm:t>
    </dgm:pt>
    <dgm:pt modelId="{71F8F24F-A203-4AFE-84A3-22BD17889777}" type="parTrans" cxnId="{4CE9DBD3-6FFD-4E71-940D-C7967A9D6D5D}">
      <dgm:prSet/>
      <dgm:spPr/>
      <dgm:t>
        <a:bodyPr/>
        <a:lstStyle/>
        <a:p>
          <a:endParaRPr lang="en-US"/>
        </a:p>
      </dgm:t>
    </dgm:pt>
    <dgm:pt modelId="{1C0A3E0E-55AB-455B-857A-E9F3CF552B99}" type="sibTrans" cxnId="{4CE9DBD3-6FFD-4E71-940D-C7967A9D6D5D}">
      <dgm:prSet/>
      <dgm:spPr/>
      <dgm:t>
        <a:bodyPr/>
        <a:lstStyle/>
        <a:p>
          <a:endParaRPr lang="en-US"/>
        </a:p>
      </dgm:t>
    </dgm:pt>
    <dgm:pt modelId="{4A0A1ACA-B2CE-4CC2-B65A-02A75A65AD15}" type="pres">
      <dgm:prSet presAssocID="{1803F911-7CE5-49A8-978D-5984113B9E93}" presName="root" presStyleCnt="0">
        <dgm:presLayoutVars>
          <dgm:dir/>
          <dgm:resizeHandles val="exact"/>
        </dgm:presLayoutVars>
      </dgm:prSet>
      <dgm:spPr/>
      <dgm:t>
        <a:bodyPr/>
        <a:lstStyle/>
        <a:p>
          <a:endParaRPr lang="en-US"/>
        </a:p>
      </dgm:t>
    </dgm:pt>
    <dgm:pt modelId="{399EF523-8054-4516-85F1-BCD696CCB5ED}" type="pres">
      <dgm:prSet presAssocID="{76FE57F5-D1F3-46F1-822D-8E7E5728754E}" presName="compNode" presStyleCnt="0"/>
      <dgm:spPr/>
    </dgm:pt>
    <dgm:pt modelId="{4E0300F0-52E4-4532-BAFB-E29EA31F5CC4}" type="pres">
      <dgm:prSet presAssocID="{76FE57F5-D1F3-46F1-822D-8E7E572875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D358F430-788A-4A84-BD27-1C49F9B785A3}" type="pres">
      <dgm:prSet presAssocID="{76FE57F5-D1F3-46F1-822D-8E7E5728754E}" presName="spaceRect" presStyleCnt="0"/>
      <dgm:spPr/>
    </dgm:pt>
    <dgm:pt modelId="{80C37439-874E-451F-BBF4-AD14CA2DB8C2}" type="pres">
      <dgm:prSet presAssocID="{76FE57F5-D1F3-46F1-822D-8E7E5728754E}" presName="textRect" presStyleLbl="revTx" presStyleIdx="0" presStyleCnt="3">
        <dgm:presLayoutVars>
          <dgm:chMax val="1"/>
          <dgm:chPref val="1"/>
        </dgm:presLayoutVars>
      </dgm:prSet>
      <dgm:spPr/>
      <dgm:t>
        <a:bodyPr/>
        <a:lstStyle/>
        <a:p>
          <a:endParaRPr lang="en-US"/>
        </a:p>
      </dgm:t>
    </dgm:pt>
    <dgm:pt modelId="{F82357B1-4612-41A2-81C3-7C0AE7BBD4EC}" type="pres">
      <dgm:prSet presAssocID="{9C732DE0-51A0-4FF6-80A5-7097AFAAF7E2}" presName="sibTrans" presStyleCnt="0"/>
      <dgm:spPr/>
    </dgm:pt>
    <dgm:pt modelId="{52E7A70B-C6EA-42E7-848D-49D015EEA01B}" type="pres">
      <dgm:prSet presAssocID="{67972B0B-ABF2-44CC-883E-3B1B02B064CB}" presName="compNode" presStyleCnt="0"/>
      <dgm:spPr/>
    </dgm:pt>
    <dgm:pt modelId="{F7884421-7851-4478-88D6-F6EC0A6BDEC3}" type="pres">
      <dgm:prSet presAssocID="{67972B0B-ABF2-44CC-883E-3B1B02B064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725E4BBC-BD14-44E3-8320-9B1A88649555}" type="pres">
      <dgm:prSet presAssocID="{67972B0B-ABF2-44CC-883E-3B1B02B064CB}" presName="spaceRect" presStyleCnt="0"/>
      <dgm:spPr/>
    </dgm:pt>
    <dgm:pt modelId="{8A41F2B4-3702-4340-BBF2-DFA61FC1AB44}" type="pres">
      <dgm:prSet presAssocID="{67972B0B-ABF2-44CC-883E-3B1B02B064CB}" presName="textRect" presStyleLbl="revTx" presStyleIdx="1" presStyleCnt="3">
        <dgm:presLayoutVars>
          <dgm:chMax val="1"/>
          <dgm:chPref val="1"/>
        </dgm:presLayoutVars>
      </dgm:prSet>
      <dgm:spPr/>
      <dgm:t>
        <a:bodyPr/>
        <a:lstStyle/>
        <a:p>
          <a:endParaRPr lang="en-US"/>
        </a:p>
      </dgm:t>
    </dgm:pt>
    <dgm:pt modelId="{202327A3-C844-4BBE-A319-65502C2094C0}" type="pres">
      <dgm:prSet presAssocID="{C69739BC-F2DB-4F12-9708-073D654DBE93}" presName="sibTrans" presStyleCnt="0"/>
      <dgm:spPr/>
    </dgm:pt>
    <dgm:pt modelId="{313F1C9F-6FF4-4D90-9526-582BC7A183C3}" type="pres">
      <dgm:prSet presAssocID="{1F4FE1C7-10B8-4F57-8188-C88796A4A603}" presName="compNode" presStyleCnt="0"/>
      <dgm:spPr/>
    </dgm:pt>
    <dgm:pt modelId="{A978B351-1BA6-43B3-9582-A6069EAF4C54}" type="pres">
      <dgm:prSet presAssocID="{1F4FE1C7-10B8-4F57-8188-C88796A4A60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C2C0052B-251E-4004-98D0-FD5C41833655}" type="pres">
      <dgm:prSet presAssocID="{1F4FE1C7-10B8-4F57-8188-C88796A4A603}" presName="spaceRect" presStyleCnt="0"/>
      <dgm:spPr/>
    </dgm:pt>
    <dgm:pt modelId="{B9C5205A-F392-4F4D-91FB-4A2B18660A9E}" type="pres">
      <dgm:prSet presAssocID="{1F4FE1C7-10B8-4F57-8188-C88796A4A603}" presName="textRect" presStyleLbl="revTx" presStyleIdx="2" presStyleCnt="3">
        <dgm:presLayoutVars>
          <dgm:chMax val="1"/>
          <dgm:chPref val="1"/>
        </dgm:presLayoutVars>
      </dgm:prSet>
      <dgm:spPr/>
      <dgm:t>
        <a:bodyPr/>
        <a:lstStyle/>
        <a:p>
          <a:endParaRPr lang="en-US"/>
        </a:p>
      </dgm:t>
    </dgm:pt>
  </dgm:ptLst>
  <dgm:cxnLst>
    <dgm:cxn modelId="{76C1FFEE-3B59-4E90-810F-C7309C5E50ED}" srcId="{1803F911-7CE5-49A8-978D-5984113B9E93}" destId="{67972B0B-ABF2-44CC-883E-3B1B02B064CB}" srcOrd="1" destOrd="0" parTransId="{42BFBB47-9D01-4211-BB84-BC835B4B8848}" sibTransId="{C69739BC-F2DB-4F12-9708-073D654DBE93}"/>
    <dgm:cxn modelId="{BD214783-1498-488B-AA1D-0C9EE87B8E0A}" type="presOf" srcId="{1803F911-7CE5-49A8-978D-5984113B9E93}" destId="{4A0A1ACA-B2CE-4CC2-B65A-02A75A65AD15}" srcOrd="0" destOrd="0" presId="urn:microsoft.com/office/officeart/2018/2/layout/IconLabelList"/>
    <dgm:cxn modelId="{BD748799-F84D-4BF5-B670-F9C073EC9C63}" type="presOf" srcId="{1F4FE1C7-10B8-4F57-8188-C88796A4A603}" destId="{B9C5205A-F392-4F4D-91FB-4A2B18660A9E}" srcOrd="0" destOrd="0" presId="urn:microsoft.com/office/officeart/2018/2/layout/IconLabelList"/>
    <dgm:cxn modelId="{3E1C4D05-4551-454F-98E4-98FC9AEE567D}" srcId="{1803F911-7CE5-49A8-978D-5984113B9E93}" destId="{76FE57F5-D1F3-46F1-822D-8E7E5728754E}" srcOrd="0" destOrd="0" parTransId="{828E74D0-1DCF-4A9C-947F-FC48377CC479}" sibTransId="{9C732DE0-51A0-4FF6-80A5-7097AFAAF7E2}"/>
    <dgm:cxn modelId="{4CE9DBD3-6FFD-4E71-940D-C7967A9D6D5D}" srcId="{1803F911-7CE5-49A8-978D-5984113B9E93}" destId="{1F4FE1C7-10B8-4F57-8188-C88796A4A603}" srcOrd="2" destOrd="0" parTransId="{71F8F24F-A203-4AFE-84A3-22BD17889777}" sibTransId="{1C0A3E0E-55AB-455B-857A-E9F3CF552B99}"/>
    <dgm:cxn modelId="{AF65DCEC-B8B8-412D-A206-C7A99EF9BDCA}" type="presOf" srcId="{76FE57F5-D1F3-46F1-822D-8E7E5728754E}" destId="{80C37439-874E-451F-BBF4-AD14CA2DB8C2}" srcOrd="0" destOrd="0" presId="urn:microsoft.com/office/officeart/2018/2/layout/IconLabelList"/>
    <dgm:cxn modelId="{D314F9CF-2F17-453C-94BD-07DD1E03F480}" type="presOf" srcId="{67972B0B-ABF2-44CC-883E-3B1B02B064CB}" destId="{8A41F2B4-3702-4340-BBF2-DFA61FC1AB44}" srcOrd="0" destOrd="0" presId="urn:microsoft.com/office/officeart/2018/2/layout/IconLabelList"/>
    <dgm:cxn modelId="{4C3EAE2E-295D-4233-9A6E-701D6D5FC907}" type="presParOf" srcId="{4A0A1ACA-B2CE-4CC2-B65A-02A75A65AD15}" destId="{399EF523-8054-4516-85F1-BCD696CCB5ED}" srcOrd="0" destOrd="0" presId="urn:microsoft.com/office/officeart/2018/2/layout/IconLabelList"/>
    <dgm:cxn modelId="{7AF80E7B-E1DA-46F3-9C9E-3E495FD3582A}" type="presParOf" srcId="{399EF523-8054-4516-85F1-BCD696CCB5ED}" destId="{4E0300F0-52E4-4532-BAFB-E29EA31F5CC4}" srcOrd="0" destOrd="0" presId="urn:microsoft.com/office/officeart/2018/2/layout/IconLabelList"/>
    <dgm:cxn modelId="{E07C4996-FE22-4991-B471-10FCCC356E17}" type="presParOf" srcId="{399EF523-8054-4516-85F1-BCD696CCB5ED}" destId="{D358F430-788A-4A84-BD27-1C49F9B785A3}" srcOrd="1" destOrd="0" presId="urn:microsoft.com/office/officeart/2018/2/layout/IconLabelList"/>
    <dgm:cxn modelId="{811E33DA-3F2A-4D07-9108-F7E3107222C9}" type="presParOf" srcId="{399EF523-8054-4516-85F1-BCD696CCB5ED}" destId="{80C37439-874E-451F-BBF4-AD14CA2DB8C2}" srcOrd="2" destOrd="0" presId="urn:microsoft.com/office/officeart/2018/2/layout/IconLabelList"/>
    <dgm:cxn modelId="{1EB4FD12-6B0B-4557-B036-0D040827FDAB}" type="presParOf" srcId="{4A0A1ACA-B2CE-4CC2-B65A-02A75A65AD15}" destId="{F82357B1-4612-41A2-81C3-7C0AE7BBD4EC}" srcOrd="1" destOrd="0" presId="urn:microsoft.com/office/officeart/2018/2/layout/IconLabelList"/>
    <dgm:cxn modelId="{4619E6AA-4900-44F9-BE35-CC3A7774FEC7}" type="presParOf" srcId="{4A0A1ACA-B2CE-4CC2-B65A-02A75A65AD15}" destId="{52E7A70B-C6EA-42E7-848D-49D015EEA01B}" srcOrd="2" destOrd="0" presId="urn:microsoft.com/office/officeart/2018/2/layout/IconLabelList"/>
    <dgm:cxn modelId="{5FF1B1DF-2CD3-4FFA-9B90-CBBDD01669AA}" type="presParOf" srcId="{52E7A70B-C6EA-42E7-848D-49D015EEA01B}" destId="{F7884421-7851-4478-88D6-F6EC0A6BDEC3}" srcOrd="0" destOrd="0" presId="urn:microsoft.com/office/officeart/2018/2/layout/IconLabelList"/>
    <dgm:cxn modelId="{37C88143-9E96-4BAB-8383-4296E97BEA32}" type="presParOf" srcId="{52E7A70B-C6EA-42E7-848D-49D015EEA01B}" destId="{725E4BBC-BD14-44E3-8320-9B1A88649555}" srcOrd="1" destOrd="0" presId="urn:microsoft.com/office/officeart/2018/2/layout/IconLabelList"/>
    <dgm:cxn modelId="{52D28201-F5BE-44BE-BB27-79C2896865F5}" type="presParOf" srcId="{52E7A70B-C6EA-42E7-848D-49D015EEA01B}" destId="{8A41F2B4-3702-4340-BBF2-DFA61FC1AB44}" srcOrd="2" destOrd="0" presId="urn:microsoft.com/office/officeart/2018/2/layout/IconLabelList"/>
    <dgm:cxn modelId="{04627422-2D30-4B77-9751-0AC54A8D0F24}" type="presParOf" srcId="{4A0A1ACA-B2CE-4CC2-B65A-02A75A65AD15}" destId="{202327A3-C844-4BBE-A319-65502C2094C0}" srcOrd="3" destOrd="0" presId="urn:microsoft.com/office/officeart/2018/2/layout/IconLabelList"/>
    <dgm:cxn modelId="{34FFC448-3985-4216-A6C4-4FCD2155C9B8}" type="presParOf" srcId="{4A0A1ACA-B2CE-4CC2-B65A-02A75A65AD15}" destId="{313F1C9F-6FF4-4D90-9526-582BC7A183C3}" srcOrd="4" destOrd="0" presId="urn:microsoft.com/office/officeart/2018/2/layout/IconLabelList"/>
    <dgm:cxn modelId="{72407FF1-E4BB-4C70-A6CF-76531EFF16D2}" type="presParOf" srcId="{313F1C9F-6FF4-4D90-9526-582BC7A183C3}" destId="{A978B351-1BA6-43B3-9582-A6069EAF4C54}" srcOrd="0" destOrd="0" presId="urn:microsoft.com/office/officeart/2018/2/layout/IconLabelList"/>
    <dgm:cxn modelId="{DE62C8DF-9716-448F-8920-DFA17F32EAF6}" type="presParOf" srcId="{313F1C9F-6FF4-4D90-9526-582BC7A183C3}" destId="{C2C0052B-251E-4004-98D0-FD5C41833655}" srcOrd="1" destOrd="0" presId="urn:microsoft.com/office/officeart/2018/2/layout/IconLabelList"/>
    <dgm:cxn modelId="{AC1485A1-19AA-42FA-8113-DC6D6B68B07D}" type="presParOf" srcId="{313F1C9F-6FF4-4D90-9526-582BC7A183C3}" destId="{B9C5205A-F392-4F4D-91FB-4A2B18660A9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C76F42-3930-46B6-9833-7592EC0BAFB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B94CFFE-F254-4436-866F-BD07A0DF15FB}">
      <dgm:prSet/>
      <dgm:spPr/>
      <dgm:t>
        <a:bodyPr/>
        <a:lstStyle/>
        <a:p>
          <a:r>
            <a:rPr lang="en-US" dirty="0"/>
            <a:t>For a proof system to be useful it must satisfy the following two properties: ,</a:t>
          </a:r>
        </a:p>
      </dgm:t>
    </dgm:pt>
    <dgm:pt modelId="{610908C9-FFF5-4D48-BA1F-9B727023F40E}" type="parTrans" cxnId="{602BC0E4-38ED-4C95-91D4-642A980DC1B9}">
      <dgm:prSet/>
      <dgm:spPr/>
      <dgm:t>
        <a:bodyPr/>
        <a:lstStyle/>
        <a:p>
          <a:endParaRPr lang="en-US"/>
        </a:p>
      </dgm:t>
    </dgm:pt>
    <dgm:pt modelId="{AFF5DA65-D17D-4332-9A7E-7853E71B31B1}" type="sibTrans" cxnId="{602BC0E4-38ED-4C95-91D4-642A980DC1B9}">
      <dgm:prSet/>
      <dgm:spPr/>
      <dgm:t>
        <a:bodyPr/>
        <a:lstStyle/>
        <a:p>
          <a:endParaRPr lang="en-US"/>
        </a:p>
      </dgm:t>
    </dgm:pt>
    <dgm:pt modelId="{E15A155F-236D-4EBF-850E-3D6FFFFB42CE}">
      <dgm:prSet/>
      <dgm:spPr/>
      <dgm:t>
        <a:bodyPr/>
        <a:lstStyle/>
        <a:p>
          <a:r>
            <a:rPr lang="en-US"/>
            <a:t>1. Completeness: If x ∈ L, then an honest prover P that just follows protocol specification should be able to convince V .</a:t>
          </a:r>
        </a:p>
      </dgm:t>
    </dgm:pt>
    <dgm:pt modelId="{DE4F371E-2840-44AA-A792-31EA9D7295EB}" type="parTrans" cxnId="{18E51395-F059-4D58-B330-30F2534C4A1D}">
      <dgm:prSet/>
      <dgm:spPr/>
      <dgm:t>
        <a:bodyPr/>
        <a:lstStyle/>
        <a:p>
          <a:endParaRPr lang="en-US"/>
        </a:p>
      </dgm:t>
    </dgm:pt>
    <dgm:pt modelId="{FF3D907D-BF15-44CB-9E1A-AE5E6921748E}" type="sibTrans" cxnId="{18E51395-F059-4D58-B330-30F2534C4A1D}">
      <dgm:prSet/>
      <dgm:spPr/>
      <dgm:t>
        <a:bodyPr/>
        <a:lstStyle/>
        <a:p>
          <a:endParaRPr lang="en-US"/>
        </a:p>
      </dgm:t>
    </dgm:pt>
    <dgm:pt modelId="{4853F9D6-C93F-4D47-B1FE-8642D1504195}">
      <dgm:prSet/>
      <dgm:spPr/>
      <dgm:t>
        <a:bodyPr/>
        <a:lstStyle/>
        <a:p>
          <a:r>
            <a:rPr lang="en-US"/>
            <a:t>2. Soundness: If x /∈ L, then no prover P (that can possibly cheat by deviating from the protocol specification) should not be able to convince V</a:t>
          </a:r>
        </a:p>
      </dgm:t>
    </dgm:pt>
    <dgm:pt modelId="{117C5CAC-3535-46B1-A6EA-CB18D6ED8FF2}" type="parTrans" cxnId="{50877A60-E922-464B-BBA7-F7FC90F79A73}">
      <dgm:prSet/>
      <dgm:spPr/>
      <dgm:t>
        <a:bodyPr/>
        <a:lstStyle/>
        <a:p>
          <a:endParaRPr lang="en-US"/>
        </a:p>
      </dgm:t>
    </dgm:pt>
    <dgm:pt modelId="{FABF2050-50DF-4DFF-BA09-773F1EECB98D}" type="sibTrans" cxnId="{50877A60-E922-464B-BBA7-F7FC90F79A73}">
      <dgm:prSet/>
      <dgm:spPr/>
      <dgm:t>
        <a:bodyPr/>
        <a:lstStyle/>
        <a:p>
          <a:endParaRPr lang="en-US"/>
        </a:p>
      </dgm:t>
    </dgm:pt>
    <dgm:pt modelId="{B632D303-B32E-44F7-B467-6F7AD7EA0DFF}" type="pres">
      <dgm:prSet presAssocID="{17C76F42-3930-46B6-9833-7592EC0BAFBD}" presName="hierChild1" presStyleCnt="0">
        <dgm:presLayoutVars>
          <dgm:chPref val="1"/>
          <dgm:dir/>
          <dgm:animOne val="branch"/>
          <dgm:animLvl val="lvl"/>
          <dgm:resizeHandles/>
        </dgm:presLayoutVars>
      </dgm:prSet>
      <dgm:spPr/>
      <dgm:t>
        <a:bodyPr/>
        <a:lstStyle/>
        <a:p>
          <a:endParaRPr lang="en-US"/>
        </a:p>
      </dgm:t>
    </dgm:pt>
    <dgm:pt modelId="{9D037B93-A4EB-43B5-A108-5248ECF34F60}" type="pres">
      <dgm:prSet presAssocID="{AB94CFFE-F254-4436-866F-BD07A0DF15FB}" presName="hierRoot1" presStyleCnt="0"/>
      <dgm:spPr/>
    </dgm:pt>
    <dgm:pt modelId="{DD83A28C-12C9-4291-8B98-F313ECD6626A}" type="pres">
      <dgm:prSet presAssocID="{AB94CFFE-F254-4436-866F-BD07A0DF15FB}" presName="composite" presStyleCnt="0"/>
      <dgm:spPr/>
    </dgm:pt>
    <dgm:pt modelId="{EAACB75A-4EEB-4EC3-9573-C0C244877094}" type="pres">
      <dgm:prSet presAssocID="{AB94CFFE-F254-4436-866F-BD07A0DF15FB}" presName="background" presStyleLbl="node0" presStyleIdx="0" presStyleCnt="3"/>
      <dgm:spPr/>
    </dgm:pt>
    <dgm:pt modelId="{E9929829-A60A-42EB-B475-5A21BCD94AB2}" type="pres">
      <dgm:prSet presAssocID="{AB94CFFE-F254-4436-866F-BD07A0DF15FB}" presName="text" presStyleLbl="fgAcc0" presStyleIdx="0" presStyleCnt="3">
        <dgm:presLayoutVars>
          <dgm:chPref val="3"/>
        </dgm:presLayoutVars>
      </dgm:prSet>
      <dgm:spPr/>
      <dgm:t>
        <a:bodyPr/>
        <a:lstStyle/>
        <a:p>
          <a:endParaRPr lang="en-US"/>
        </a:p>
      </dgm:t>
    </dgm:pt>
    <dgm:pt modelId="{290D4AF6-8AE7-40B5-8A1F-BB6C22825809}" type="pres">
      <dgm:prSet presAssocID="{AB94CFFE-F254-4436-866F-BD07A0DF15FB}" presName="hierChild2" presStyleCnt="0"/>
      <dgm:spPr/>
    </dgm:pt>
    <dgm:pt modelId="{65A52199-9AF0-4014-881A-EC1CC9C760A7}" type="pres">
      <dgm:prSet presAssocID="{E15A155F-236D-4EBF-850E-3D6FFFFB42CE}" presName="hierRoot1" presStyleCnt="0"/>
      <dgm:spPr/>
    </dgm:pt>
    <dgm:pt modelId="{86988818-7AA8-47D4-BE25-8013060990DD}" type="pres">
      <dgm:prSet presAssocID="{E15A155F-236D-4EBF-850E-3D6FFFFB42CE}" presName="composite" presStyleCnt="0"/>
      <dgm:spPr/>
    </dgm:pt>
    <dgm:pt modelId="{4632BA23-8382-48F8-8938-EB00ABCBF324}" type="pres">
      <dgm:prSet presAssocID="{E15A155F-236D-4EBF-850E-3D6FFFFB42CE}" presName="background" presStyleLbl="node0" presStyleIdx="1" presStyleCnt="3"/>
      <dgm:spPr/>
    </dgm:pt>
    <dgm:pt modelId="{D2AB3A92-56D8-415E-B97F-CCE4C547C176}" type="pres">
      <dgm:prSet presAssocID="{E15A155F-236D-4EBF-850E-3D6FFFFB42CE}" presName="text" presStyleLbl="fgAcc0" presStyleIdx="1" presStyleCnt="3">
        <dgm:presLayoutVars>
          <dgm:chPref val="3"/>
        </dgm:presLayoutVars>
      </dgm:prSet>
      <dgm:spPr/>
      <dgm:t>
        <a:bodyPr/>
        <a:lstStyle/>
        <a:p>
          <a:endParaRPr lang="en-US"/>
        </a:p>
      </dgm:t>
    </dgm:pt>
    <dgm:pt modelId="{56EF5EFF-D551-4607-9BB4-856BCD55D8D8}" type="pres">
      <dgm:prSet presAssocID="{E15A155F-236D-4EBF-850E-3D6FFFFB42CE}" presName="hierChild2" presStyleCnt="0"/>
      <dgm:spPr/>
    </dgm:pt>
    <dgm:pt modelId="{ED09D432-4BB9-4850-9447-9467B1C445EB}" type="pres">
      <dgm:prSet presAssocID="{4853F9D6-C93F-4D47-B1FE-8642D1504195}" presName="hierRoot1" presStyleCnt="0"/>
      <dgm:spPr/>
    </dgm:pt>
    <dgm:pt modelId="{F63874EF-0EEA-4760-B033-8C119C147F1D}" type="pres">
      <dgm:prSet presAssocID="{4853F9D6-C93F-4D47-B1FE-8642D1504195}" presName="composite" presStyleCnt="0"/>
      <dgm:spPr/>
    </dgm:pt>
    <dgm:pt modelId="{E2BA268A-9EE7-4CD9-AA36-684CFACD8152}" type="pres">
      <dgm:prSet presAssocID="{4853F9D6-C93F-4D47-B1FE-8642D1504195}" presName="background" presStyleLbl="node0" presStyleIdx="2" presStyleCnt="3"/>
      <dgm:spPr/>
    </dgm:pt>
    <dgm:pt modelId="{18BE13CA-A77C-4AEA-A712-BE1465DA86BC}" type="pres">
      <dgm:prSet presAssocID="{4853F9D6-C93F-4D47-B1FE-8642D1504195}" presName="text" presStyleLbl="fgAcc0" presStyleIdx="2" presStyleCnt="3">
        <dgm:presLayoutVars>
          <dgm:chPref val="3"/>
        </dgm:presLayoutVars>
      </dgm:prSet>
      <dgm:spPr/>
      <dgm:t>
        <a:bodyPr/>
        <a:lstStyle/>
        <a:p>
          <a:endParaRPr lang="en-US"/>
        </a:p>
      </dgm:t>
    </dgm:pt>
    <dgm:pt modelId="{4C21E854-D32A-46CB-8423-5CB6FFD96492}" type="pres">
      <dgm:prSet presAssocID="{4853F9D6-C93F-4D47-B1FE-8642D1504195}" presName="hierChild2" presStyleCnt="0"/>
      <dgm:spPr/>
    </dgm:pt>
  </dgm:ptLst>
  <dgm:cxnLst>
    <dgm:cxn modelId="{7B6BED30-7297-46C4-9D6C-5DCBE60B0EBE}" type="presOf" srcId="{17C76F42-3930-46B6-9833-7592EC0BAFBD}" destId="{B632D303-B32E-44F7-B467-6F7AD7EA0DFF}" srcOrd="0" destOrd="0" presId="urn:microsoft.com/office/officeart/2005/8/layout/hierarchy1"/>
    <dgm:cxn modelId="{199235CB-E20C-4FDB-851A-33680621BC0B}" type="presOf" srcId="{E15A155F-236D-4EBF-850E-3D6FFFFB42CE}" destId="{D2AB3A92-56D8-415E-B97F-CCE4C547C176}" srcOrd="0" destOrd="0" presId="urn:microsoft.com/office/officeart/2005/8/layout/hierarchy1"/>
    <dgm:cxn modelId="{50877A60-E922-464B-BBA7-F7FC90F79A73}" srcId="{17C76F42-3930-46B6-9833-7592EC0BAFBD}" destId="{4853F9D6-C93F-4D47-B1FE-8642D1504195}" srcOrd="2" destOrd="0" parTransId="{117C5CAC-3535-46B1-A6EA-CB18D6ED8FF2}" sibTransId="{FABF2050-50DF-4DFF-BA09-773F1EECB98D}"/>
    <dgm:cxn modelId="{E199C762-4137-483D-BDDA-AF79664B4E17}" type="presOf" srcId="{AB94CFFE-F254-4436-866F-BD07A0DF15FB}" destId="{E9929829-A60A-42EB-B475-5A21BCD94AB2}" srcOrd="0" destOrd="0" presId="urn:microsoft.com/office/officeart/2005/8/layout/hierarchy1"/>
    <dgm:cxn modelId="{18E51395-F059-4D58-B330-30F2534C4A1D}" srcId="{17C76F42-3930-46B6-9833-7592EC0BAFBD}" destId="{E15A155F-236D-4EBF-850E-3D6FFFFB42CE}" srcOrd="1" destOrd="0" parTransId="{DE4F371E-2840-44AA-A792-31EA9D7295EB}" sibTransId="{FF3D907D-BF15-44CB-9E1A-AE5E6921748E}"/>
    <dgm:cxn modelId="{602BC0E4-38ED-4C95-91D4-642A980DC1B9}" srcId="{17C76F42-3930-46B6-9833-7592EC0BAFBD}" destId="{AB94CFFE-F254-4436-866F-BD07A0DF15FB}" srcOrd="0" destOrd="0" parTransId="{610908C9-FFF5-4D48-BA1F-9B727023F40E}" sibTransId="{AFF5DA65-D17D-4332-9A7E-7853E71B31B1}"/>
    <dgm:cxn modelId="{666FB09A-A3A0-4FD8-97EB-B3F15A7A5A08}" type="presOf" srcId="{4853F9D6-C93F-4D47-B1FE-8642D1504195}" destId="{18BE13CA-A77C-4AEA-A712-BE1465DA86BC}" srcOrd="0" destOrd="0" presId="urn:microsoft.com/office/officeart/2005/8/layout/hierarchy1"/>
    <dgm:cxn modelId="{0E436BBF-966D-4054-9960-BA905929C3FA}" type="presParOf" srcId="{B632D303-B32E-44F7-B467-6F7AD7EA0DFF}" destId="{9D037B93-A4EB-43B5-A108-5248ECF34F60}" srcOrd="0" destOrd="0" presId="urn:microsoft.com/office/officeart/2005/8/layout/hierarchy1"/>
    <dgm:cxn modelId="{0037D311-66C2-4641-8E92-A161B173FF64}" type="presParOf" srcId="{9D037B93-A4EB-43B5-A108-5248ECF34F60}" destId="{DD83A28C-12C9-4291-8B98-F313ECD6626A}" srcOrd="0" destOrd="0" presId="urn:microsoft.com/office/officeart/2005/8/layout/hierarchy1"/>
    <dgm:cxn modelId="{3ECAD7CF-3AD8-4E6D-866F-5AC7E973C5F2}" type="presParOf" srcId="{DD83A28C-12C9-4291-8B98-F313ECD6626A}" destId="{EAACB75A-4EEB-4EC3-9573-C0C244877094}" srcOrd="0" destOrd="0" presId="urn:microsoft.com/office/officeart/2005/8/layout/hierarchy1"/>
    <dgm:cxn modelId="{67A21B6C-BCBA-4CFF-9DF3-6A81A7836E9F}" type="presParOf" srcId="{DD83A28C-12C9-4291-8B98-F313ECD6626A}" destId="{E9929829-A60A-42EB-B475-5A21BCD94AB2}" srcOrd="1" destOrd="0" presId="urn:microsoft.com/office/officeart/2005/8/layout/hierarchy1"/>
    <dgm:cxn modelId="{83C04FA5-7B5E-4335-AF34-F423657526A4}" type="presParOf" srcId="{9D037B93-A4EB-43B5-A108-5248ECF34F60}" destId="{290D4AF6-8AE7-40B5-8A1F-BB6C22825809}" srcOrd="1" destOrd="0" presId="urn:microsoft.com/office/officeart/2005/8/layout/hierarchy1"/>
    <dgm:cxn modelId="{55045E6B-796A-4069-BDC4-4CEDB53CD212}" type="presParOf" srcId="{B632D303-B32E-44F7-B467-6F7AD7EA0DFF}" destId="{65A52199-9AF0-4014-881A-EC1CC9C760A7}" srcOrd="1" destOrd="0" presId="urn:microsoft.com/office/officeart/2005/8/layout/hierarchy1"/>
    <dgm:cxn modelId="{2C018B6E-ABA8-4278-A1DB-CC3A0C092A8A}" type="presParOf" srcId="{65A52199-9AF0-4014-881A-EC1CC9C760A7}" destId="{86988818-7AA8-47D4-BE25-8013060990DD}" srcOrd="0" destOrd="0" presId="urn:microsoft.com/office/officeart/2005/8/layout/hierarchy1"/>
    <dgm:cxn modelId="{40A935F3-5F01-44CD-8447-78433B5264AD}" type="presParOf" srcId="{86988818-7AA8-47D4-BE25-8013060990DD}" destId="{4632BA23-8382-48F8-8938-EB00ABCBF324}" srcOrd="0" destOrd="0" presId="urn:microsoft.com/office/officeart/2005/8/layout/hierarchy1"/>
    <dgm:cxn modelId="{1036C85D-FF74-4E32-9238-BFA3928CEB9F}" type="presParOf" srcId="{86988818-7AA8-47D4-BE25-8013060990DD}" destId="{D2AB3A92-56D8-415E-B97F-CCE4C547C176}" srcOrd="1" destOrd="0" presId="urn:microsoft.com/office/officeart/2005/8/layout/hierarchy1"/>
    <dgm:cxn modelId="{257211EA-AA2F-431F-8456-B0E5A4228CBE}" type="presParOf" srcId="{65A52199-9AF0-4014-881A-EC1CC9C760A7}" destId="{56EF5EFF-D551-4607-9BB4-856BCD55D8D8}" srcOrd="1" destOrd="0" presId="urn:microsoft.com/office/officeart/2005/8/layout/hierarchy1"/>
    <dgm:cxn modelId="{BC16C4ED-AACD-4ED1-B661-D21F17EDA8F7}" type="presParOf" srcId="{B632D303-B32E-44F7-B467-6F7AD7EA0DFF}" destId="{ED09D432-4BB9-4850-9447-9467B1C445EB}" srcOrd="2" destOrd="0" presId="urn:microsoft.com/office/officeart/2005/8/layout/hierarchy1"/>
    <dgm:cxn modelId="{868B7E96-5240-43CB-A178-38EE1708D720}" type="presParOf" srcId="{ED09D432-4BB9-4850-9447-9467B1C445EB}" destId="{F63874EF-0EEA-4760-B033-8C119C147F1D}" srcOrd="0" destOrd="0" presId="urn:microsoft.com/office/officeart/2005/8/layout/hierarchy1"/>
    <dgm:cxn modelId="{332BB33C-88D4-4284-B3FE-F7BB9127088E}" type="presParOf" srcId="{F63874EF-0EEA-4760-B033-8C119C147F1D}" destId="{E2BA268A-9EE7-4CD9-AA36-684CFACD8152}" srcOrd="0" destOrd="0" presId="urn:microsoft.com/office/officeart/2005/8/layout/hierarchy1"/>
    <dgm:cxn modelId="{54806ADC-5D79-4EDA-822E-B35AD44ACA55}" type="presParOf" srcId="{F63874EF-0EEA-4760-B033-8C119C147F1D}" destId="{18BE13CA-A77C-4AEA-A712-BE1465DA86BC}" srcOrd="1" destOrd="0" presId="urn:microsoft.com/office/officeart/2005/8/layout/hierarchy1"/>
    <dgm:cxn modelId="{A94E011C-F0B9-4306-AEBE-26E879779A92}" type="presParOf" srcId="{ED09D432-4BB9-4850-9447-9467B1C445EB}" destId="{4C21E854-D32A-46CB-8423-5CB6FFD9649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D25F53-26C8-4C52-901D-E08DBD27E6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DFCC177-4893-4570-B126-3B8F7959D687}">
      <dgm:prSet/>
      <dgm:spPr/>
      <dgm:t>
        <a:bodyPr/>
        <a:lstStyle/>
        <a:p>
          <a:r>
            <a:rPr lang="en-IN"/>
            <a:t>Completeness: The proof is complete as it can be proven if the graph is Hamiltonian or not.</a:t>
          </a:r>
          <a:endParaRPr lang="en-US"/>
        </a:p>
      </dgm:t>
    </dgm:pt>
    <dgm:pt modelId="{BCB46EB1-34F5-49F4-AA20-407DB1631F90}" type="parTrans" cxnId="{BE7C0032-2B4D-4CA1-AE8D-895E4E648D81}">
      <dgm:prSet/>
      <dgm:spPr/>
      <dgm:t>
        <a:bodyPr/>
        <a:lstStyle/>
        <a:p>
          <a:endParaRPr lang="en-US"/>
        </a:p>
      </dgm:t>
    </dgm:pt>
    <dgm:pt modelId="{FF5902C8-5C65-4F37-B3AD-49BA3B41BA00}" type="sibTrans" cxnId="{BE7C0032-2B4D-4CA1-AE8D-895E4E648D81}">
      <dgm:prSet/>
      <dgm:spPr/>
      <dgm:t>
        <a:bodyPr/>
        <a:lstStyle/>
        <a:p>
          <a:endParaRPr lang="en-US"/>
        </a:p>
      </dgm:t>
    </dgm:pt>
    <dgm:pt modelId="{4EE6BD10-F845-4D73-A2E4-F6B946C7137F}">
      <dgm:prSet/>
      <dgm:spPr/>
      <dgm:t>
        <a:bodyPr/>
        <a:lstStyle/>
        <a:p>
          <a:r>
            <a:rPr lang="en-IN"/>
            <a:t>Soundness: The verifier can confirm that </a:t>
          </a:r>
          <a:r>
            <a:rPr lang="en-IN" b="1"/>
            <a:t>no bad behaviour is done while permutation. If the prover is trying to prove a non-Hamiltonian graph Hamiltonian, either it is not properly permuted or it is not </a:t>
          </a:r>
          <a:r>
            <a:rPr lang="en-IN" b="1" err="1"/>
            <a:t>hamiltonion</a:t>
          </a:r>
          <a:r>
            <a:rPr lang="en-IN" b="1"/>
            <a:t>. There is a 50% chance of tricking the verifier in every round. If we do this a 128 times then the probability of tricking the verifier is very small like (½)^128.</a:t>
          </a:r>
          <a:endParaRPr lang="en-US"/>
        </a:p>
      </dgm:t>
    </dgm:pt>
    <dgm:pt modelId="{3876B039-C3C3-46BC-90BD-2FEF20F298FA}" type="parTrans" cxnId="{04D867BA-9B3E-471E-B9F7-F06BC0AEF054}">
      <dgm:prSet/>
      <dgm:spPr/>
      <dgm:t>
        <a:bodyPr/>
        <a:lstStyle/>
        <a:p>
          <a:endParaRPr lang="en-US"/>
        </a:p>
      </dgm:t>
    </dgm:pt>
    <dgm:pt modelId="{4329AD33-762E-4300-9B5B-D2ECCCDFDF8B}" type="sibTrans" cxnId="{04D867BA-9B3E-471E-B9F7-F06BC0AEF054}">
      <dgm:prSet/>
      <dgm:spPr/>
      <dgm:t>
        <a:bodyPr/>
        <a:lstStyle/>
        <a:p>
          <a:endParaRPr lang="en-US"/>
        </a:p>
      </dgm:t>
    </dgm:pt>
    <dgm:pt modelId="{86498D0B-E523-4F7C-AD56-44D2292569E3}">
      <dgm:prSet/>
      <dgm:spPr/>
      <dgm:t>
        <a:bodyPr/>
        <a:lstStyle/>
        <a:p>
          <a:r>
            <a:rPr lang="en-IN"/>
            <a:t>Zero knowledge: At the end of the protocol, the verifier gains no information about the original graph G.</a:t>
          </a:r>
          <a:endParaRPr lang="en-US"/>
        </a:p>
      </dgm:t>
    </dgm:pt>
    <dgm:pt modelId="{22677CFB-8467-4B09-B6B6-3059F9770926}" type="parTrans" cxnId="{1885634D-BF05-48E4-A0B9-82E275AFC03A}">
      <dgm:prSet/>
      <dgm:spPr/>
      <dgm:t>
        <a:bodyPr/>
        <a:lstStyle/>
        <a:p>
          <a:endParaRPr lang="en-US"/>
        </a:p>
      </dgm:t>
    </dgm:pt>
    <dgm:pt modelId="{1BE01313-D156-40B4-83C8-18D8AA6228A8}" type="sibTrans" cxnId="{1885634D-BF05-48E4-A0B9-82E275AFC03A}">
      <dgm:prSet/>
      <dgm:spPr/>
      <dgm:t>
        <a:bodyPr/>
        <a:lstStyle/>
        <a:p>
          <a:endParaRPr lang="en-US"/>
        </a:p>
      </dgm:t>
    </dgm:pt>
    <dgm:pt modelId="{CC93B7B0-7DBF-4ECF-BF44-672CB39B5FC2}" type="pres">
      <dgm:prSet presAssocID="{B3D25F53-26C8-4C52-901D-E08DBD27E6FE}" presName="root" presStyleCnt="0">
        <dgm:presLayoutVars>
          <dgm:dir/>
          <dgm:resizeHandles val="exact"/>
        </dgm:presLayoutVars>
      </dgm:prSet>
      <dgm:spPr/>
      <dgm:t>
        <a:bodyPr/>
        <a:lstStyle/>
        <a:p>
          <a:endParaRPr lang="en-US"/>
        </a:p>
      </dgm:t>
    </dgm:pt>
    <dgm:pt modelId="{22F10997-F457-4B7D-BB33-90B1D5A740DC}" type="pres">
      <dgm:prSet presAssocID="{CDFCC177-4893-4570-B126-3B8F7959D687}" presName="compNode" presStyleCnt="0"/>
      <dgm:spPr/>
    </dgm:pt>
    <dgm:pt modelId="{19CB6FD2-8219-4ED6-BD40-EFD30672335A}" type="pres">
      <dgm:prSet presAssocID="{CDFCC177-4893-4570-B126-3B8F7959D687}" presName="bgRect" presStyleLbl="bgShp" presStyleIdx="0" presStyleCnt="3"/>
      <dgm:spPr/>
    </dgm:pt>
    <dgm:pt modelId="{165B8A5C-C20A-493E-892B-67F9D1F0FE62}" type="pres">
      <dgm:prSet presAssocID="{CDFCC177-4893-4570-B126-3B8F7959D687}"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Ribbon"/>
        </a:ext>
      </dgm:extLst>
    </dgm:pt>
    <dgm:pt modelId="{CCB2CAAA-1E4A-4202-A1B2-1CF109FE31C4}" type="pres">
      <dgm:prSet presAssocID="{CDFCC177-4893-4570-B126-3B8F7959D687}" presName="spaceRect" presStyleCnt="0"/>
      <dgm:spPr/>
    </dgm:pt>
    <dgm:pt modelId="{6E5922EB-BCB6-4544-8B02-862712DDEFA5}" type="pres">
      <dgm:prSet presAssocID="{CDFCC177-4893-4570-B126-3B8F7959D687}" presName="parTx" presStyleLbl="revTx" presStyleIdx="0" presStyleCnt="3">
        <dgm:presLayoutVars>
          <dgm:chMax val="0"/>
          <dgm:chPref val="0"/>
        </dgm:presLayoutVars>
      </dgm:prSet>
      <dgm:spPr/>
      <dgm:t>
        <a:bodyPr/>
        <a:lstStyle/>
        <a:p>
          <a:endParaRPr lang="en-US"/>
        </a:p>
      </dgm:t>
    </dgm:pt>
    <dgm:pt modelId="{262DDB6E-A1A4-4888-A164-952B828F1BBA}" type="pres">
      <dgm:prSet presAssocID="{FF5902C8-5C65-4F37-B3AD-49BA3B41BA00}" presName="sibTrans" presStyleCnt="0"/>
      <dgm:spPr/>
    </dgm:pt>
    <dgm:pt modelId="{4E231B59-BE66-47C7-AA88-49863FFF937F}" type="pres">
      <dgm:prSet presAssocID="{4EE6BD10-F845-4D73-A2E4-F6B946C7137F}" presName="compNode" presStyleCnt="0"/>
      <dgm:spPr/>
    </dgm:pt>
    <dgm:pt modelId="{76356041-B17A-471D-BB17-144C7CF6498E}" type="pres">
      <dgm:prSet presAssocID="{4EE6BD10-F845-4D73-A2E4-F6B946C7137F}" presName="bgRect" presStyleLbl="bgShp" presStyleIdx="1" presStyleCnt="3"/>
      <dgm:spPr/>
    </dgm:pt>
    <dgm:pt modelId="{95112ADF-8FFE-43AE-A471-9C03E0925537}" type="pres">
      <dgm:prSet presAssocID="{4EE6BD10-F845-4D73-A2E4-F6B946C7137F}"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Close with solid fill"/>
        </a:ext>
      </dgm:extLst>
    </dgm:pt>
    <dgm:pt modelId="{72BDE729-F188-4816-971C-4CCFC35EF8E1}" type="pres">
      <dgm:prSet presAssocID="{4EE6BD10-F845-4D73-A2E4-F6B946C7137F}" presName="spaceRect" presStyleCnt="0"/>
      <dgm:spPr/>
    </dgm:pt>
    <dgm:pt modelId="{03DFB676-9367-459A-8339-6F7490950C5B}" type="pres">
      <dgm:prSet presAssocID="{4EE6BD10-F845-4D73-A2E4-F6B946C7137F}" presName="parTx" presStyleLbl="revTx" presStyleIdx="1" presStyleCnt="3">
        <dgm:presLayoutVars>
          <dgm:chMax val="0"/>
          <dgm:chPref val="0"/>
        </dgm:presLayoutVars>
      </dgm:prSet>
      <dgm:spPr/>
      <dgm:t>
        <a:bodyPr/>
        <a:lstStyle/>
        <a:p>
          <a:endParaRPr lang="en-US"/>
        </a:p>
      </dgm:t>
    </dgm:pt>
    <dgm:pt modelId="{44A5D318-03E8-47FE-966D-D71CB2BECD33}" type="pres">
      <dgm:prSet presAssocID="{4329AD33-762E-4300-9B5B-D2ECCCDFDF8B}" presName="sibTrans" presStyleCnt="0"/>
      <dgm:spPr/>
    </dgm:pt>
    <dgm:pt modelId="{84FCEDC1-B31D-4344-9442-A6FA90340D98}" type="pres">
      <dgm:prSet presAssocID="{86498D0B-E523-4F7C-AD56-44D2292569E3}" presName="compNode" presStyleCnt="0"/>
      <dgm:spPr/>
    </dgm:pt>
    <dgm:pt modelId="{52FB12CF-7974-4531-ADD6-CB3D8ABC005C}" type="pres">
      <dgm:prSet presAssocID="{86498D0B-E523-4F7C-AD56-44D2292569E3}" presName="bgRect" presStyleLbl="bgShp" presStyleIdx="2" presStyleCnt="3"/>
      <dgm:spPr/>
    </dgm:pt>
    <dgm:pt modelId="{9C78E38B-A986-47C7-A488-30482145E999}" type="pres">
      <dgm:prSet presAssocID="{86498D0B-E523-4F7C-AD56-44D2292569E3}"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DC768F25-07A6-4BF2-B268-A38797841AAA}" type="pres">
      <dgm:prSet presAssocID="{86498D0B-E523-4F7C-AD56-44D2292569E3}" presName="spaceRect" presStyleCnt="0"/>
      <dgm:spPr/>
    </dgm:pt>
    <dgm:pt modelId="{3CF08A42-934D-4BBC-B37D-5EA987F0393D}" type="pres">
      <dgm:prSet presAssocID="{86498D0B-E523-4F7C-AD56-44D2292569E3}" presName="parTx" presStyleLbl="revTx" presStyleIdx="2" presStyleCnt="3">
        <dgm:presLayoutVars>
          <dgm:chMax val="0"/>
          <dgm:chPref val="0"/>
        </dgm:presLayoutVars>
      </dgm:prSet>
      <dgm:spPr/>
      <dgm:t>
        <a:bodyPr/>
        <a:lstStyle/>
        <a:p>
          <a:endParaRPr lang="en-US"/>
        </a:p>
      </dgm:t>
    </dgm:pt>
  </dgm:ptLst>
  <dgm:cxnLst>
    <dgm:cxn modelId="{8FEDFCB8-E579-48E4-881D-93E39F5B42AA}" type="presOf" srcId="{B3D25F53-26C8-4C52-901D-E08DBD27E6FE}" destId="{CC93B7B0-7DBF-4ECF-BF44-672CB39B5FC2}" srcOrd="0" destOrd="0" presId="urn:microsoft.com/office/officeart/2018/2/layout/IconVerticalSolidList"/>
    <dgm:cxn modelId="{1885634D-BF05-48E4-A0B9-82E275AFC03A}" srcId="{B3D25F53-26C8-4C52-901D-E08DBD27E6FE}" destId="{86498D0B-E523-4F7C-AD56-44D2292569E3}" srcOrd="2" destOrd="0" parTransId="{22677CFB-8467-4B09-B6B6-3059F9770926}" sibTransId="{1BE01313-D156-40B4-83C8-18D8AA6228A8}"/>
    <dgm:cxn modelId="{30A36A7E-11C0-476A-A3BE-39DC2476D95C}" type="presOf" srcId="{4EE6BD10-F845-4D73-A2E4-F6B946C7137F}" destId="{03DFB676-9367-459A-8339-6F7490950C5B}" srcOrd="0" destOrd="0" presId="urn:microsoft.com/office/officeart/2018/2/layout/IconVerticalSolidList"/>
    <dgm:cxn modelId="{47345068-69BD-422F-B4D4-5F75AFA04E96}" type="presOf" srcId="{86498D0B-E523-4F7C-AD56-44D2292569E3}" destId="{3CF08A42-934D-4BBC-B37D-5EA987F0393D}" srcOrd="0" destOrd="0" presId="urn:microsoft.com/office/officeart/2018/2/layout/IconVerticalSolidList"/>
    <dgm:cxn modelId="{BE7C0032-2B4D-4CA1-AE8D-895E4E648D81}" srcId="{B3D25F53-26C8-4C52-901D-E08DBD27E6FE}" destId="{CDFCC177-4893-4570-B126-3B8F7959D687}" srcOrd="0" destOrd="0" parTransId="{BCB46EB1-34F5-49F4-AA20-407DB1631F90}" sibTransId="{FF5902C8-5C65-4F37-B3AD-49BA3B41BA00}"/>
    <dgm:cxn modelId="{04D867BA-9B3E-471E-B9F7-F06BC0AEF054}" srcId="{B3D25F53-26C8-4C52-901D-E08DBD27E6FE}" destId="{4EE6BD10-F845-4D73-A2E4-F6B946C7137F}" srcOrd="1" destOrd="0" parTransId="{3876B039-C3C3-46BC-90BD-2FEF20F298FA}" sibTransId="{4329AD33-762E-4300-9B5B-D2ECCCDFDF8B}"/>
    <dgm:cxn modelId="{FCE4E538-3D95-49C4-844A-436D92661DCA}" type="presOf" srcId="{CDFCC177-4893-4570-B126-3B8F7959D687}" destId="{6E5922EB-BCB6-4544-8B02-862712DDEFA5}" srcOrd="0" destOrd="0" presId="urn:microsoft.com/office/officeart/2018/2/layout/IconVerticalSolidList"/>
    <dgm:cxn modelId="{31513FDC-918D-41BA-95A9-CF7B1B81EF3F}" type="presParOf" srcId="{CC93B7B0-7DBF-4ECF-BF44-672CB39B5FC2}" destId="{22F10997-F457-4B7D-BB33-90B1D5A740DC}" srcOrd="0" destOrd="0" presId="urn:microsoft.com/office/officeart/2018/2/layout/IconVerticalSolidList"/>
    <dgm:cxn modelId="{4B3310B0-0B69-4D6B-AB6C-FEDB408B18C0}" type="presParOf" srcId="{22F10997-F457-4B7D-BB33-90B1D5A740DC}" destId="{19CB6FD2-8219-4ED6-BD40-EFD30672335A}" srcOrd="0" destOrd="0" presId="urn:microsoft.com/office/officeart/2018/2/layout/IconVerticalSolidList"/>
    <dgm:cxn modelId="{6A28E4E1-42B4-44D3-926D-CD03C1A364B5}" type="presParOf" srcId="{22F10997-F457-4B7D-BB33-90B1D5A740DC}" destId="{165B8A5C-C20A-493E-892B-67F9D1F0FE62}" srcOrd="1" destOrd="0" presId="urn:microsoft.com/office/officeart/2018/2/layout/IconVerticalSolidList"/>
    <dgm:cxn modelId="{EE734938-5AE2-4024-B05C-0EF9E1F70F94}" type="presParOf" srcId="{22F10997-F457-4B7D-BB33-90B1D5A740DC}" destId="{CCB2CAAA-1E4A-4202-A1B2-1CF109FE31C4}" srcOrd="2" destOrd="0" presId="urn:microsoft.com/office/officeart/2018/2/layout/IconVerticalSolidList"/>
    <dgm:cxn modelId="{D6E88EE2-37E5-4FA5-999A-33792AEAF0A2}" type="presParOf" srcId="{22F10997-F457-4B7D-BB33-90B1D5A740DC}" destId="{6E5922EB-BCB6-4544-8B02-862712DDEFA5}" srcOrd="3" destOrd="0" presId="urn:microsoft.com/office/officeart/2018/2/layout/IconVerticalSolidList"/>
    <dgm:cxn modelId="{00C9AEB1-4D3A-474C-80FD-8E1CBD5AB4C2}" type="presParOf" srcId="{CC93B7B0-7DBF-4ECF-BF44-672CB39B5FC2}" destId="{262DDB6E-A1A4-4888-A164-952B828F1BBA}" srcOrd="1" destOrd="0" presId="urn:microsoft.com/office/officeart/2018/2/layout/IconVerticalSolidList"/>
    <dgm:cxn modelId="{7A940166-0443-43BB-8189-CD044C6D6C73}" type="presParOf" srcId="{CC93B7B0-7DBF-4ECF-BF44-672CB39B5FC2}" destId="{4E231B59-BE66-47C7-AA88-49863FFF937F}" srcOrd="2" destOrd="0" presId="urn:microsoft.com/office/officeart/2018/2/layout/IconVerticalSolidList"/>
    <dgm:cxn modelId="{18909B25-C8CC-496F-B1FF-67DB343C6837}" type="presParOf" srcId="{4E231B59-BE66-47C7-AA88-49863FFF937F}" destId="{76356041-B17A-471D-BB17-144C7CF6498E}" srcOrd="0" destOrd="0" presId="urn:microsoft.com/office/officeart/2018/2/layout/IconVerticalSolidList"/>
    <dgm:cxn modelId="{A0706981-A64E-4261-93C0-245B5E2F8BCD}" type="presParOf" srcId="{4E231B59-BE66-47C7-AA88-49863FFF937F}" destId="{95112ADF-8FFE-43AE-A471-9C03E0925537}" srcOrd="1" destOrd="0" presId="urn:microsoft.com/office/officeart/2018/2/layout/IconVerticalSolidList"/>
    <dgm:cxn modelId="{733B18B4-DC18-40F6-9157-5FED8CBDEBC7}" type="presParOf" srcId="{4E231B59-BE66-47C7-AA88-49863FFF937F}" destId="{72BDE729-F188-4816-971C-4CCFC35EF8E1}" srcOrd="2" destOrd="0" presId="urn:microsoft.com/office/officeart/2018/2/layout/IconVerticalSolidList"/>
    <dgm:cxn modelId="{E134CDBC-AF2A-4907-B1C3-9B57B68C53C3}" type="presParOf" srcId="{4E231B59-BE66-47C7-AA88-49863FFF937F}" destId="{03DFB676-9367-459A-8339-6F7490950C5B}" srcOrd="3" destOrd="0" presId="urn:microsoft.com/office/officeart/2018/2/layout/IconVerticalSolidList"/>
    <dgm:cxn modelId="{811ED64A-F48E-4A60-80A1-FC9603DD7CB5}" type="presParOf" srcId="{CC93B7B0-7DBF-4ECF-BF44-672CB39B5FC2}" destId="{44A5D318-03E8-47FE-966D-D71CB2BECD33}" srcOrd="3" destOrd="0" presId="urn:microsoft.com/office/officeart/2018/2/layout/IconVerticalSolidList"/>
    <dgm:cxn modelId="{51A03A27-506D-434E-8A05-5CC576CF4939}" type="presParOf" srcId="{CC93B7B0-7DBF-4ECF-BF44-672CB39B5FC2}" destId="{84FCEDC1-B31D-4344-9442-A6FA90340D98}" srcOrd="4" destOrd="0" presId="urn:microsoft.com/office/officeart/2018/2/layout/IconVerticalSolidList"/>
    <dgm:cxn modelId="{B7881E3A-44BD-4A5E-8542-52CDAC60829E}" type="presParOf" srcId="{84FCEDC1-B31D-4344-9442-A6FA90340D98}" destId="{52FB12CF-7974-4531-ADD6-CB3D8ABC005C}" srcOrd="0" destOrd="0" presId="urn:microsoft.com/office/officeart/2018/2/layout/IconVerticalSolidList"/>
    <dgm:cxn modelId="{25A734DE-C3EB-459F-B856-F59832EE09C4}" type="presParOf" srcId="{84FCEDC1-B31D-4344-9442-A6FA90340D98}" destId="{9C78E38B-A986-47C7-A488-30482145E999}" srcOrd="1" destOrd="0" presId="urn:microsoft.com/office/officeart/2018/2/layout/IconVerticalSolidList"/>
    <dgm:cxn modelId="{E6DF4B30-5FF8-4407-AA56-2445226C68D5}" type="presParOf" srcId="{84FCEDC1-B31D-4344-9442-A6FA90340D98}" destId="{DC768F25-07A6-4BF2-B268-A38797841AAA}" srcOrd="2" destOrd="0" presId="urn:microsoft.com/office/officeart/2018/2/layout/IconVerticalSolidList"/>
    <dgm:cxn modelId="{A54BA7F3-638A-424D-A715-BC1B562C1B17}" type="presParOf" srcId="{84FCEDC1-B31D-4344-9442-A6FA90340D98}" destId="{3CF08A42-934D-4BBC-B37D-5EA987F039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5F73F8-3FED-403F-9C55-F7D58A2FFC2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E3F66F3-C8E3-45E8-BF73-A3CE68042052}">
      <dgm:prSet/>
      <dgm:spPr/>
      <dgm:t>
        <a:bodyPr/>
        <a:lstStyle/>
        <a:p>
          <a:pPr>
            <a:lnSpc>
              <a:spcPct val="100000"/>
            </a:lnSpc>
          </a:pPr>
          <a:r>
            <a:rPr lang="en-US"/>
            <a:t>NIZK has become an important primitive for cryptographic protocols, with applications such as signature schemes and encryption schemes secure against chosen ciphertext attack [NY]. NIZK proof systems for</a:t>
          </a:r>
        </a:p>
      </dgm:t>
    </dgm:pt>
    <dgm:pt modelId="{EDBF9AFE-14E9-4542-983B-06A83D85F42F}" type="parTrans" cxnId="{9C2D1093-BC92-4E1E-95FB-B65601632FD8}">
      <dgm:prSet/>
      <dgm:spPr/>
      <dgm:t>
        <a:bodyPr/>
        <a:lstStyle/>
        <a:p>
          <a:endParaRPr lang="en-US"/>
        </a:p>
      </dgm:t>
    </dgm:pt>
    <dgm:pt modelId="{3CFD8155-BF07-4357-BDB4-CFAE2CB0762F}" type="sibTrans" cxnId="{9C2D1093-BC92-4E1E-95FB-B65601632FD8}">
      <dgm:prSet/>
      <dgm:spPr/>
      <dgm:t>
        <a:bodyPr/>
        <a:lstStyle/>
        <a:p>
          <a:pPr>
            <a:lnSpc>
              <a:spcPct val="100000"/>
            </a:lnSpc>
          </a:pPr>
          <a:endParaRPr lang="en-US"/>
        </a:p>
      </dgm:t>
    </dgm:pt>
    <dgm:pt modelId="{90433CDA-225F-4FE7-94B8-BA0EE779FC1A}">
      <dgm:prSet/>
      <dgm:spPr/>
      <dgm:t>
        <a:bodyPr/>
        <a:lstStyle/>
        <a:p>
          <a:pPr>
            <a:lnSpc>
              <a:spcPct val="100000"/>
            </a:lnSpc>
          </a:pPr>
          <a:r>
            <a:rPr lang="en-US"/>
            <a:t>The prover P writes down a zero-knowledge proof that an input x belongs to a prespecified language L, and any verifier V can check the validity of this written proof against a universal publicly available random string (such as the RAND string of one million random digits), called the common reference string</a:t>
          </a:r>
        </a:p>
      </dgm:t>
    </dgm:pt>
    <dgm:pt modelId="{C5CE6744-1FAE-47CD-9789-E2019C86D1D5}" type="parTrans" cxnId="{EB6EDD90-9496-459E-BE68-7C41B7E178BB}">
      <dgm:prSet/>
      <dgm:spPr/>
      <dgm:t>
        <a:bodyPr/>
        <a:lstStyle/>
        <a:p>
          <a:endParaRPr lang="en-US"/>
        </a:p>
      </dgm:t>
    </dgm:pt>
    <dgm:pt modelId="{853146EE-E418-4F55-9EA7-C1DE8F89FD37}" type="sibTrans" cxnId="{EB6EDD90-9496-459E-BE68-7C41B7E178BB}">
      <dgm:prSet/>
      <dgm:spPr/>
      <dgm:t>
        <a:bodyPr/>
        <a:lstStyle/>
        <a:p>
          <a:endParaRPr lang="en-US"/>
        </a:p>
      </dgm:t>
    </dgm:pt>
    <dgm:pt modelId="{B3D778EE-9CA7-4F12-9E46-F393F73A636B}" type="pres">
      <dgm:prSet presAssocID="{805F73F8-3FED-403F-9C55-F7D58A2FFC2E}" presName="root" presStyleCnt="0">
        <dgm:presLayoutVars>
          <dgm:dir/>
          <dgm:resizeHandles val="exact"/>
        </dgm:presLayoutVars>
      </dgm:prSet>
      <dgm:spPr/>
      <dgm:t>
        <a:bodyPr/>
        <a:lstStyle/>
        <a:p>
          <a:endParaRPr lang="en-US"/>
        </a:p>
      </dgm:t>
    </dgm:pt>
    <dgm:pt modelId="{648B3CEC-01D4-450D-B285-74B55C3DF026}" type="pres">
      <dgm:prSet presAssocID="{805F73F8-3FED-403F-9C55-F7D58A2FFC2E}" presName="container" presStyleCnt="0">
        <dgm:presLayoutVars>
          <dgm:dir/>
          <dgm:resizeHandles val="exact"/>
        </dgm:presLayoutVars>
      </dgm:prSet>
      <dgm:spPr/>
    </dgm:pt>
    <dgm:pt modelId="{1C958064-044C-4688-9EC9-EFF9D5732A99}" type="pres">
      <dgm:prSet presAssocID="{2E3F66F3-C8E3-45E8-BF73-A3CE68042052}" presName="compNode" presStyleCnt="0"/>
      <dgm:spPr/>
    </dgm:pt>
    <dgm:pt modelId="{FCAFC3BE-DF5A-4C2B-B707-106EE88D6197}" type="pres">
      <dgm:prSet presAssocID="{2E3F66F3-C8E3-45E8-BF73-A3CE68042052}" presName="iconBgRect" presStyleLbl="bgShp" presStyleIdx="0" presStyleCnt="2"/>
      <dgm:spPr/>
    </dgm:pt>
    <dgm:pt modelId="{7DF12AF1-F232-49F6-B579-9466222936CA}" type="pres">
      <dgm:prSet presAssocID="{2E3F66F3-C8E3-45E8-BF73-A3CE6804205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Unlock"/>
        </a:ext>
      </dgm:extLst>
    </dgm:pt>
    <dgm:pt modelId="{82F7FF37-9AD8-41B4-BEE4-02EF1140B85C}" type="pres">
      <dgm:prSet presAssocID="{2E3F66F3-C8E3-45E8-BF73-A3CE68042052}" presName="spaceRect" presStyleCnt="0"/>
      <dgm:spPr/>
    </dgm:pt>
    <dgm:pt modelId="{8484F486-982E-4843-A442-A48A7E15A51D}" type="pres">
      <dgm:prSet presAssocID="{2E3F66F3-C8E3-45E8-BF73-A3CE68042052}" presName="textRect" presStyleLbl="revTx" presStyleIdx="0" presStyleCnt="2">
        <dgm:presLayoutVars>
          <dgm:chMax val="1"/>
          <dgm:chPref val="1"/>
        </dgm:presLayoutVars>
      </dgm:prSet>
      <dgm:spPr/>
      <dgm:t>
        <a:bodyPr/>
        <a:lstStyle/>
        <a:p>
          <a:endParaRPr lang="en-US"/>
        </a:p>
      </dgm:t>
    </dgm:pt>
    <dgm:pt modelId="{92FF7128-C188-4AD9-A0C1-BF4304869228}" type="pres">
      <dgm:prSet presAssocID="{3CFD8155-BF07-4357-BDB4-CFAE2CB0762F}" presName="sibTrans" presStyleLbl="sibTrans2D1" presStyleIdx="0" presStyleCnt="0"/>
      <dgm:spPr/>
      <dgm:t>
        <a:bodyPr/>
        <a:lstStyle/>
        <a:p>
          <a:endParaRPr lang="en-US"/>
        </a:p>
      </dgm:t>
    </dgm:pt>
    <dgm:pt modelId="{59A735F4-2DE4-4171-814D-427F615CEE6F}" type="pres">
      <dgm:prSet presAssocID="{90433CDA-225F-4FE7-94B8-BA0EE779FC1A}" presName="compNode" presStyleCnt="0"/>
      <dgm:spPr/>
    </dgm:pt>
    <dgm:pt modelId="{ECBAA4BA-4816-48CA-9440-BFFD464F92E0}" type="pres">
      <dgm:prSet presAssocID="{90433CDA-225F-4FE7-94B8-BA0EE779FC1A}" presName="iconBgRect" presStyleLbl="bgShp" presStyleIdx="1" presStyleCnt="2"/>
      <dgm:spPr/>
    </dgm:pt>
    <dgm:pt modelId="{E4575AAB-DEBB-44DB-9301-819C52C0644A}" type="pres">
      <dgm:prSet presAssocID="{90433CDA-225F-4FE7-94B8-BA0EE779FC1A}"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Web Design"/>
        </a:ext>
      </dgm:extLst>
    </dgm:pt>
    <dgm:pt modelId="{A999324E-5157-4212-A237-C8B0604E3ECB}" type="pres">
      <dgm:prSet presAssocID="{90433CDA-225F-4FE7-94B8-BA0EE779FC1A}" presName="spaceRect" presStyleCnt="0"/>
      <dgm:spPr/>
    </dgm:pt>
    <dgm:pt modelId="{5FB442C5-0C8E-4EA0-A951-C27C038DAC72}" type="pres">
      <dgm:prSet presAssocID="{90433CDA-225F-4FE7-94B8-BA0EE779FC1A}" presName="textRect" presStyleLbl="revTx" presStyleIdx="1" presStyleCnt="2">
        <dgm:presLayoutVars>
          <dgm:chMax val="1"/>
          <dgm:chPref val="1"/>
        </dgm:presLayoutVars>
      </dgm:prSet>
      <dgm:spPr/>
      <dgm:t>
        <a:bodyPr/>
        <a:lstStyle/>
        <a:p>
          <a:endParaRPr lang="en-US"/>
        </a:p>
      </dgm:t>
    </dgm:pt>
  </dgm:ptLst>
  <dgm:cxnLst>
    <dgm:cxn modelId="{FDC45B98-731C-482F-8927-C56F979D642C}" type="presOf" srcId="{805F73F8-3FED-403F-9C55-F7D58A2FFC2E}" destId="{B3D778EE-9CA7-4F12-9E46-F393F73A636B}" srcOrd="0" destOrd="0" presId="urn:microsoft.com/office/officeart/2018/2/layout/IconCircleList"/>
    <dgm:cxn modelId="{949FE6DF-37D0-4464-9814-55EEC9DE7D21}" type="presOf" srcId="{2E3F66F3-C8E3-45E8-BF73-A3CE68042052}" destId="{8484F486-982E-4843-A442-A48A7E15A51D}" srcOrd="0" destOrd="0" presId="urn:microsoft.com/office/officeart/2018/2/layout/IconCircleList"/>
    <dgm:cxn modelId="{00CC4F3E-DAF9-48BA-8C77-D117D5750020}" type="presOf" srcId="{3CFD8155-BF07-4357-BDB4-CFAE2CB0762F}" destId="{92FF7128-C188-4AD9-A0C1-BF4304869228}" srcOrd="0" destOrd="0" presId="urn:microsoft.com/office/officeart/2018/2/layout/IconCircleList"/>
    <dgm:cxn modelId="{D853EA81-40D9-4624-A437-269E20F19220}" type="presOf" srcId="{90433CDA-225F-4FE7-94B8-BA0EE779FC1A}" destId="{5FB442C5-0C8E-4EA0-A951-C27C038DAC72}" srcOrd="0" destOrd="0" presId="urn:microsoft.com/office/officeart/2018/2/layout/IconCircleList"/>
    <dgm:cxn modelId="{9C2D1093-BC92-4E1E-95FB-B65601632FD8}" srcId="{805F73F8-3FED-403F-9C55-F7D58A2FFC2E}" destId="{2E3F66F3-C8E3-45E8-BF73-A3CE68042052}" srcOrd="0" destOrd="0" parTransId="{EDBF9AFE-14E9-4542-983B-06A83D85F42F}" sibTransId="{3CFD8155-BF07-4357-BDB4-CFAE2CB0762F}"/>
    <dgm:cxn modelId="{EB6EDD90-9496-459E-BE68-7C41B7E178BB}" srcId="{805F73F8-3FED-403F-9C55-F7D58A2FFC2E}" destId="{90433CDA-225F-4FE7-94B8-BA0EE779FC1A}" srcOrd="1" destOrd="0" parTransId="{C5CE6744-1FAE-47CD-9789-E2019C86D1D5}" sibTransId="{853146EE-E418-4F55-9EA7-C1DE8F89FD37}"/>
    <dgm:cxn modelId="{DB9667E9-F24B-47A9-B238-2994998BD0A8}" type="presParOf" srcId="{B3D778EE-9CA7-4F12-9E46-F393F73A636B}" destId="{648B3CEC-01D4-450D-B285-74B55C3DF026}" srcOrd="0" destOrd="0" presId="urn:microsoft.com/office/officeart/2018/2/layout/IconCircleList"/>
    <dgm:cxn modelId="{0629C325-93C7-4281-B8A8-B11A8F0AE2E7}" type="presParOf" srcId="{648B3CEC-01D4-450D-B285-74B55C3DF026}" destId="{1C958064-044C-4688-9EC9-EFF9D5732A99}" srcOrd="0" destOrd="0" presId="urn:microsoft.com/office/officeart/2018/2/layout/IconCircleList"/>
    <dgm:cxn modelId="{0750430E-3A52-40D7-B99D-CEDDAECA48D7}" type="presParOf" srcId="{1C958064-044C-4688-9EC9-EFF9D5732A99}" destId="{FCAFC3BE-DF5A-4C2B-B707-106EE88D6197}" srcOrd="0" destOrd="0" presId="urn:microsoft.com/office/officeart/2018/2/layout/IconCircleList"/>
    <dgm:cxn modelId="{AD707115-AF62-40B4-A1CE-98427001B603}" type="presParOf" srcId="{1C958064-044C-4688-9EC9-EFF9D5732A99}" destId="{7DF12AF1-F232-49F6-B579-9466222936CA}" srcOrd="1" destOrd="0" presId="urn:microsoft.com/office/officeart/2018/2/layout/IconCircleList"/>
    <dgm:cxn modelId="{6CEAAB20-90D8-465F-8214-7A8DA33FBD2B}" type="presParOf" srcId="{1C958064-044C-4688-9EC9-EFF9D5732A99}" destId="{82F7FF37-9AD8-41B4-BEE4-02EF1140B85C}" srcOrd="2" destOrd="0" presId="urn:microsoft.com/office/officeart/2018/2/layout/IconCircleList"/>
    <dgm:cxn modelId="{4D4C4383-174D-4066-ACD9-3ACB8066F242}" type="presParOf" srcId="{1C958064-044C-4688-9EC9-EFF9D5732A99}" destId="{8484F486-982E-4843-A442-A48A7E15A51D}" srcOrd="3" destOrd="0" presId="urn:microsoft.com/office/officeart/2018/2/layout/IconCircleList"/>
    <dgm:cxn modelId="{A2FA37D1-4EA7-4C60-BF78-C2B4FC9DC4EA}" type="presParOf" srcId="{648B3CEC-01D4-450D-B285-74B55C3DF026}" destId="{92FF7128-C188-4AD9-A0C1-BF4304869228}" srcOrd="1" destOrd="0" presId="urn:microsoft.com/office/officeart/2018/2/layout/IconCircleList"/>
    <dgm:cxn modelId="{A25A2DFE-EC6A-41E9-8487-C50F74A9E19B}" type="presParOf" srcId="{648B3CEC-01D4-450D-B285-74B55C3DF026}" destId="{59A735F4-2DE4-4171-814D-427F615CEE6F}" srcOrd="2" destOrd="0" presId="urn:microsoft.com/office/officeart/2018/2/layout/IconCircleList"/>
    <dgm:cxn modelId="{044D75E5-2916-4CCB-A0A5-E0EF05F468C9}" type="presParOf" srcId="{59A735F4-2DE4-4171-814D-427F615CEE6F}" destId="{ECBAA4BA-4816-48CA-9440-BFFD464F92E0}" srcOrd="0" destOrd="0" presId="urn:microsoft.com/office/officeart/2018/2/layout/IconCircleList"/>
    <dgm:cxn modelId="{5FE63927-273A-4718-97CA-C6A262320366}" type="presParOf" srcId="{59A735F4-2DE4-4171-814D-427F615CEE6F}" destId="{E4575AAB-DEBB-44DB-9301-819C52C0644A}" srcOrd="1" destOrd="0" presId="urn:microsoft.com/office/officeart/2018/2/layout/IconCircleList"/>
    <dgm:cxn modelId="{AB4BD101-7EE3-4363-B93D-BC4EB786FFFE}" type="presParOf" srcId="{59A735F4-2DE4-4171-814D-427F615CEE6F}" destId="{A999324E-5157-4212-A237-C8B0604E3ECB}" srcOrd="2" destOrd="0" presId="urn:microsoft.com/office/officeart/2018/2/layout/IconCircleList"/>
    <dgm:cxn modelId="{3D33485F-2556-4BBB-8587-FADC0C680FCE}" type="presParOf" srcId="{59A735F4-2DE4-4171-814D-427F615CEE6F}" destId="{5FB442C5-0C8E-4EA0-A951-C27C038DAC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FD18-ADC0-47C9-A050-E9D2723CFAF7}">
      <dsp:nvSpPr>
        <dsp:cNvPr id="0" name=""/>
        <dsp:cNvSpPr/>
      </dsp:nvSpPr>
      <dsp:spPr>
        <a:xfrm>
          <a:off x="3218687" y="1720"/>
          <a:ext cx="3621024" cy="7522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a:t>ZERO KNOWLEDGE PROOF </a:t>
          </a:r>
        </a:p>
      </dsp:txBody>
      <dsp:txXfrm>
        <a:off x="3255409" y="38442"/>
        <a:ext cx="3547580" cy="678801"/>
      </dsp:txXfrm>
    </dsp:sp>
    <dsp:sp modelId="{4B96D8F7-75D9-4B6A-80CC-A92123BF074B}">
      <dsp:nvSpPr>
        <dsp:cNvPr id="0" name=""/>
        <dsp:cNvSpPr/>
      </dsp:nvSpPr>
      <dsp:spPr>
        <a:xfrm>
          <a:off x="3218687" y="791578"/>
          <a:ext cx="3621024" cy="752245"/>
        </a:xfrm>
        <a:prstGeom prst="roundRect">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a:t>VARIATIONS</a:t>
          </a:r>
        </a:p>
      </dsp:txBody>
      <dsp:txXfrm>
        <a:off x="3255409" y="828300"/>
        <a:ext cx="3547580" cy="678801"/>
      </dsp:txXfrm>
    </dsp:sp>
    <dsp:sp modelId="{D3D868CE-965C-481A-9D1B-6AAD520368C8}">
      <dsp:nvSpPr>
        <dsp:cNvPr id="0" name=""/>
        <dsp:cNvSpPr/>
      </dsp:nvSpPr>
      <dsp:spPr>
        <a:xfrm>
          <a:off x="3218687" y="1581436"/>
          <a:ext cx="3621024" cy="752245"/>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a:t>IZKP</a:t>
          </a:r>
        </a:p>
      </dsp:txBody>
      <dsp:txXfrm>
        <a:off x="3255409" y="1618158"/>
        <a:ext cx="3547580" cy="678801"/>
      </dsp:txXfrm>
    </dsp:sp>
    <dsp:sp modelId="{424CE112-3E62-444F-91C8-BC1AAFE26DA8}">
      <dsp:nvSpPr>
        <dsp:cNvPr id="0" name=""/>
        <dsp:cNvSpPr/>
      </dsp:nvSpPr>
      <dsp:spPr>
        <a:xfrm>
          <a:off x="3218687" y="2371294"/>
          <a:ext cx="3621024" cy="752245"/>
        </a:xfrm>
        <a:prstGeom prst="roundRect">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a:t>NIZKP</a:t>
          </a:r>
          <a:endParaRPr lang="en-IN" sz="2400" kern="1200"/>
        </a:p>
      </dsp:txBody>
      <dsp:txXfrm>
        <a:off x="3255409" y="2408016"/>
        <a:ext cx="3547580" cy="678801"/>
      </dsp:txXfrm>
    </dsp:sp>
    <dsp:sp modelId="{6C4F2AA6-7888-475C-959E-B3A33E8C6B10}">
      <dsp:nvSpPr>
        <dsp:cNvPr id="0" name=""/>
        <dsp:cNvSpPr/>
      </dsp:nvSpPr>
      <dsp:spPr>
        <a:xfrm>
          <a:off x="3218687" y="3161151"/>
          <a:ext cx="3621024" cy="752245"/>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a:t>PROOF OF CONCEPT</a:t>
          </a:r>
        </a:p>
      </dsp:txBody>
      <dsp:txXfrm>
        <a:off x="3255409" y="3197873"/>
        <a:ext cx="3547580" cy="6788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3928A-FC71-4A2B-88FE-945CE9ED0F93}">
      <dsp:nvSpPr>
        <dsp:cNvPr id="0" name=""/>
        <dsp:cNvSpPr/>
      </dsp:nvSpPr>
      <dsp:spPr>
        <a:xfrm>
          <a:off x="0" y="5243"/>
          <a:ext cx="6797675" cy="117313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i="1" kern="1200"/>
            <a:t>In interactive zero knowledge proof a sigma protocol is used.</a:t>
          </a:r>
          <a:endParaRPr lang="en-US" sz="2100" kern="1200"/>
        </a:p>
      </dsp:txBody>
      <dsp:txXfrm>
        <a:off x="57268" y="62511"/>
        <a:ext cx="6683139" cy="1058597"/>
      </dsp:txXfrm>
    </dsp:sp>
    <dsp:sp modelId="{62D124E9-4996-43E3-8D15-80EECAB00CD2}">
      <dsp:nvSpPr>
        <dsp:cNvPr id="0" name=""/>
        <dsp:cNvSpPr/>
      </dsp:nvSpPr>
      <dsp:spPr>
        <a:xfrm>
          <a:off x="0" y="1238857"/>
          <a:ext cx="6797675" cy="1173133"/>
        </a:xfrm>
        <a:prstGeom prst="roundRect">
          <a:avLst/>
        </a:prstGeom>
        <a:solidFill>
          <a:schemeClr val="accent5">
            <a:hueOff val="709040"/>
            <a:satOff val="-7964"/>
            <a:lumOff val="-16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A Sigma protocol is this 3-message interaction "per round" that looks like</a:t>
          </a:r>
        </a:p>
      </dsp:txBody>
      <dsp:txXfrm>
        <a:off x="57268" y="1296125"/>
        <a:ext cx="6683139" cy="1058597"/>
      </dsp:txXfrm>
    </dsp:sp>
    <dsp:sp modelId="{18421C22-0B5C-4C83-A47E-2F1063342132}">
      <dsp:nvSpPr>
        <dsp:cNvPr id="0" name=""/>
        <dsp:cNvSpPr/>
      </dsp:nvSpPr>
      <dsp:spPr>
        <a:xfrm>
          <a:off x="0" y="2411990"/>
          <a:ext cx="679767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Prover sends message a to Verifier</a:t>
          </a:r>
        </a:p>
        <a:p>
          <a:pPr marL="171450" lvl="1" indent="-171450" algn="l" defTabSz="711200">
            <a:lnSpc>
              <a:spcPct val="90000"/>
            </a:lnSpc>
            <a:spcBef>
              <a:spcPct val="0"/>
            </a:spcBef>
            <a:spcAft>
              <a:spcPct val="20000"/>
            </a:spcAft>
            <a:buChar char="••"/>
          </a:pPr>
          <a:r>
            <a:rPr lang="en-US" sz="1600" kern="1200" dirty="0"/>
            <a:t>Verifier sends challenge c to Prover</a:t>
          </a:r>
        </a:p>
        <a:p>
          <a:pPr marL="171450" lvl="1" indent="-171450" algn="l" defTabSz="711200">
            <a:lnSpc>
              <a:spcPct val="90000"/>
            </a:lnSpc>
            <a:spcBef>
              <a:spcPct val="0"/>
            </a:spcBef>
            <a:spcAft>
              <a:spcPct val="20000"/>
            </a:spcAft>
            <a:buChar char="••"/>
          </a:pPr>
          <a:r>
            <a:rPr lang="en-US" sz="1600" kern="1200"/>
            <a:t>Prover sends response z to Verifier</a:t>
          </a:r>
        </a:p>
      </dsp:txBody>
      <dsp:txXfrm>
        <a:off x="0" y="2411990"/>
        <a:ext cx="6797675" cy="825930"/>
      </dsp:txXfrm>
    </dsp:sp>
    <dsp:sp modelId="{3881B52E-12B0-4534-B121-0F0BA65DF7CC}">
      <dsp:nvSpPr>
        <dsp:cNvPr id="0" name=""/>
        <dsp:cNvSpPr/>
      </dsp:nvSpPr>
      <dsp:spPr>
        <a:xfrm>
          <a:off x="0" y="3237920"/>
          <a:ext cx="6797675" cy="1173133"/>
        </a:xfrm>
        <a:prstGeom prst="roundRect">
          <a:avLst/>
        </a:prstGeom>
        <a:solidFill>
          <a:schemeClr val="accent5">
            <a:hueOff val="1418080"/>
            <a:satOff val="-15927"/>
            <a:lumOff val="-33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Each round can be written as (a, c, z)</a:t>
          </a:r>
        </a:p>
      </dsp:txBody>
      <dsp:txXfrm>
        <a:off x="57268" y="3295188"/>
        <a:ext cx="6683139" cy="1058597"/>
      </dsp:txXfrm>
    </dsp:sp>
    <dsp:sp modelId="{B38B0508-4A3F-4852-B3C5-5277AEDD67E3}">
      <dsp:nvSpPr>
        <dsp:cNvPr id="0" name=""/>
        <dsp:cNvSpPr/>
      </dsp:nvSpPr>
      <dsp:spPr>
        <a:xfrm>
          <a:off x="0" y="4471534"/>
          <a:ext cx="6797675" cy="1173133"/>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To convert this into non-interactive zero knowledge proof the prover generates a transcript of many interactions and sends this to the verifier. </a:t>
          </a:r>
        </a:p>
      </dsp:txBody>
      <dsp:txXfrm>
        <a:off x="57268" y="4528802"/>
        <a:ext cx="6683139" cy="10585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8E419-D4E4-4FDF-B699-9B3584272521}">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B8AC3-8687-4B43-8BC1-C3C9C9C13804}">
      <dsp:nvSpPr>
        <dsp:cNvPr id="0" name=""/>
        <dsp:cNvSpPr/>
      </dsp:nvSpPr>
      <dsp:spPr>
        <a:xfrm>
          <a:off x="512729" y="1299479"/>
          <a:ext cx="932235" cy="932235"/>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E0B729-6930-4FE7-B695-8BB572C7356A}">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lvl="0" algn="l" defTabSz="711200">
            <a:lnSpc>
              <a:spcPct val="90000"/>
            </a:lnSpc>
            <a:spcBef>
              <a:spcPct val="0"/>
            </a:spcBef>
            <a:spcAft>
              <a:spcPct val="35000"/>
            </a:spcAft>
          </a:pPr>
          <a:r>
            <a:rPr lang="en-US" sz="1600" kern="1200"/>
            <a:t>Multiple non-interactive zero knowledge proofs under general assumptions.</a:t>
          </a:r>
        </a:p>
      </dsp:txBody>
      <dsp:txXfrm>
        <a:off x="1957694" y="918110"/>
        <a:ext cx="4839980" cy="1694973"/>
      </dsp:txXfrm>
    </dsp:sp>
    <dsp:sp modelId="{9D49A32C-1C9B-4011-BE7D-433C0F103DA8}">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D3790-445B-46EC-87A4-E4286CE7B35C}">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9E1DAD-6FA3-4089-90A2-607DAC25CCA4}">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lvl="0" algn="l" defTabSz="711200">
            <a:lnSpc>
              <a:spcPct val="90000"/>
            </a:lnSpc>
            <a:spcBef>
              <a:spcPct val="0"/>
            </a:spcBef>
            <a:spcAft>
              <a:spcPct val="35000"/>
            </a:spcAft>
          </a:pPr>
          <a:r>
            <a:rPr lang="en-IN" sz="1600" kern="1200"/>
            <a:t>https://www.investopedia.com/terms/z/zksnark.asp</a:t>
          </a:r>
          <a:endParaRPr lang="en-US" sz="1600" kern="1200"/>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10E16-FF34-4657-A382-46A0CF5EB93B}">
      <dsp:nvSpPr>
        <dsp:cNvPr id="0" name=""/>
        <dsp:cNvSpPr/>
      </dsp:nvSpPr>
      <dsp:spPr>
        <a:xfrm>
          <a:off x="2946" y="373475"/>
          <a:ext cx="2337792" cy="140267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u="sng" kern="1200" dirty="0"/>
            <a:t>P class problem</a:t>
          </a:r>
          <a:endParaRPr lang="en-US" sz="1500" kern="1200" dirty="0"/>
        </a:p>
      </dsp:txBody>
      <dsp:txXfrm>
        <a:off x="2946" y="373475"/>
        <a:ext cx="2337792" cy="1402675"/>
      </dsp:txXfrm>
    </dsp:sp>
    <dsp:sp modelId="{21C09064-62D6-40B8-AB35-F89F99C0F94F}">
      <dsp:nvSpPr>
        <dsp:cNvPr id="0" name=""/>
        <dsp:cNvSpPr/>
      </dsp:nvSpPr>
      <dsp:spPr>
        <a:xfrm>
          <a:off x="2574518" y="373475"/>
          <a:ext cx="2337792" cy="140267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Say x=5 and y=3, then we can say that the above statement is true.</a:t>
          </a:r>
          <a:endParaRPr lang="en-US" sz="1500" kern="1200"/>
        </a:p>
      </dsp:txBody>
      <dsp:txXfrm>
        <a:off x="2574518" y="373475"/>
        <a:ext cx="2337792" cy="1402675"/>
      </dsp:txXfrm>
    </dsp:sp>
    <dsp:sp modelId="{A9855D04-4147-4729-9E6A-5A0A58567189}">
      <dsp:nvSpPr>
        <dsp:cNvPr id="0" name=""/>
        <dsp:cNvSpPr/>
      </dsp:nvSpPr>
      <dsp:spPr>
        <a:xfrm>
          <a:off x="5146089" y="373475"/>
          <a:ext cx="2337792" cy="140267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kern="1200" dirty="0"/>
            <a:t>Complete: This</a:t>
          </a:r>
          <a:r>
            <a:rPr lang="en-IN" sz="1500" kern="1200" dirty="0"/>
            <a:t> proof is complete because we can always either come to the conclusion of true or false.</a:t>
          </a:r>
          <a:endParaRPr lang="en-US" sz="1500" kern="1200" dirty="0"/>
        </a:p>
      </dsp:txBody>
      <dsp:txXfrm>
        <a:off x="5146089" y="373475"/>
        <a:ext cx="2337792" cy="1402675"/>
      </dsp:txXfrm>
    </dsp:sp>
    <dsp:sp modelId="{18734FE8-4FAC-48E9-BFB7-59B21D1B45A6}">
      <dsp:nvSpPr>
        <dsp:cNvPr id="0" name=""/>
        <dsp:cNvSpPr/>
      </dsp:nvSpPr>
      <dsp:spPr>
        <a:xfrm>
          <a:off x="7717661" y="373475"/>
          <a:ext cx="2337792" cy="140267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kern="1200" dirty="0"/>
            <a:t>Soundness: The</a:t>
          </a:r>
          <a:r>
            <a:rPr lang="en-IN" sz="1500" kern="1200" dirty="0"/>
            <a:t> proof is sound as there is no way to convince the verifier that x=11 and y=9 will lead to result 2.</a:t>
          </a:r>
          <a:endParaRPr lang="en-US" sz="1500" kern="1200" dirty="0"/>
        </a:p>
      </dsp:txBody>
      <dsp:txXfrm>
        <a:off x="7717661" y="373475"/>
        <a:ext cx="2337792" cy="1402675"/>
      </dsp:txXfrm>
    </dsp:sp>
    <dsp:sp modelId="{BCDCD5FA-1476-49C9-8451-A80AD829C861}">
      <dsp:nvSpPr>
        <dsp:cNvPr id="0" name=""/>
        <dsp:cNvSpPr/>
      </dsp:nvSpPr>
      <dsp:spPr>
        <a:xfrm>
          <a:off x="2946" y="2009929"/>
          <a:ext cx="2337792" cy="140267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u="sng" kern="1200"/>
            <a:t>NP class problem</a:t>
          </a:r>
          <a:endParaRPr lang="en-US" sz="1500" kern="1200"/>
        </a:p>
      </dsp:txBody>
      <dsp:txXfrm>
        <a:off x="2946" y="2009929"/>
        <a:ext cx="2337792" cy="1402675"/>
      </dsp:txXfrm>
    </dsp:sp>
    <dsp:sp modelId="{791DE3E4-F22D-4298-8E6E-23DC10EF33AF}">
      <dsp:nvSpPr>
        <dsp:cNvPr id="0" name=""/>
        <dsp:cNvSpPr/>
      </dsp:nvSpPr>
      <dsp:spPr>
        <a:xfrm>
          <a:off x="2574518" y="2009929"/>
          <a:ext cx="2337792" cy="140267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a:t>There is a graph with edges and vertices. The edges are coloured in three colors such that no adjacent edges have the same colour.</a:t>
          </a:r>
          <a:endParaRPr lang="en-US" sz="1500" kern="1200"/>
        </a:p>
      </dsp:txBody>
      <dsp:txXfrm>
        <a:off x="2574518" y="2009929"/>
        <a:ext cx="2337792" cy="1402675"/>
      </dsp:txXfrm>
    </dsp:sp>
    <dsp:sp modelId="{852A76A9-A816-4C2B-ACE4-175D622B4313}">
      <dsp:nvSpPr>
        <dsp:cNvPr id="0" name=""/>
        <dsp:cNvSpPr/>
      </dsp:nvSpPr>
      <dsp:spPr>
        <a:xfrm>
          <a:off x="5146089" y="2009929"/>
          <a:ext cx="2337792" cy="140267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kern="1200" dirty="0"/>
            <a:t>Complete: </a:t>
          </a:r>
          <a:r>
            <a:rPr lang="en-IN" sz="1500" kern="1200" dirty="0"/>
            <a:t>Just check every edge is coloured and no adjacent edges have the same color.</a:t>
          </a:r>
          <a:endParaRPr lang="en-US" sz="1500" kern="1200" dirty="0"/>
        </a:p>
      </dsp:txBody>
      <dsp:txXfrm>
        <a:off x="5146089" y="2009929"/>
        <a:ext cx="2337792" cy="1402675"/>
      </dsp:txXfrm>
    </dsp:sp>
    <dsp:sp modelId="{6709CBCA-5616-44D6-BF93-6A6424440C8A}">
      <dsp:nvSpPr>
        <dsp:cNvPr id="0" name=""/>
        <dsp:cNvSpPr/>
      </dsp:nvSpPr>
      <dsp:spPr>
        <a:xfrm>
          <a:off x="7717661" y="2009929"/>
          <a:ext cx="2337792" cy="140267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i="1" kern="1200" dirty="0"/>
            <a:t>Soundness</a:t>
          </a:r>
          <a:r>
            <a:rPr lang="en-IN" sz="1500" kern="1200" dirty="0"/>
            <a:t>: The verifier can see the graph and properly check all the conditions.</a:t>
          </a:r>
          <a:endParaRPr lang="en-US" sz="1500" kern="1200" dirty="0"/>
        </a:p>
      </dsp:txBody>
      <dsp:txXfrm>
        <a:off x="7717661" y="2009929"/>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60A0F-16AD-4743-BDBE-D0CCAC5F3251}">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F5CEA-3AA3-46AB-A011-824A7261D493}">
      <dsp:nvSpPr>
        <dsp:cNvPr id="0" name=""/>
        <dsp:cNvSpPr/>
      </dsp:nvSpPr>
      <dsp:spPr>
        <a:xfrm>
          <a:off x="327145" y="243793"/>
          <a:ext cx="594810" cy="5948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2D3417-5F60-416D-AB17-DD33C556A452}">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933450">
            <a:lnSpc>
              <a:spcPct val="90000"/>
            </a:lnSpc>
            <a:spcBef>
              <a:spcPct val="0"/>
            </a:spcBef>
            <a:spcAft>
              <a:spcPct val="35000"/>
            </a:spcAft>
          </a:pPr>
          <a:r>
            <a:rPr lang="en-US" sz="2100" b="1" i="0" kern="1200"/>
            <a:t>Completeness:</a:t>
          </a:r>
          <a:r>
            <a:rPr lang="en-US" sz="2100" b="0" i="0" kern="1200"/>
            <a:t> If the information provided by the prover is true, then a ZKP method must enable the verifier to verify that the prover is telling the truth.</a:t>
          </a:r>
          <a:endParaRPr lang="en-US" sz="2100" kern="1200"/>
        </a:p>
      </dsp:txBody>
      <dsp:txXfrm>
        <a:off x="1249101" y="462"/>
        <a:ext cx="8809298" cy="1081473"/>
      </dsp:txXfrm>
    </dsp:sp>
    <dsp:sp modelId="{9280FFDE-1BA4-4C70-86EA-2363AEB425A3}">
      <dsp:nvSpPr>
        <dsp:cNvPr id="0" name=""/>
        <dsp:cNvSpPr/>
      </dsp:nvSpPr>
      <dsp:spPr>
        <a:xfrm>
          <a:off x="0" y="1352303"/>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696DD-4A91-47C3-9399-D46C3BF2819B}">
      <dsp:nvSpPr>
        <dsp:cNvPr id="0" name=""/>
        <dsp:cNvSpPr/>
      </dsp:nvSpPr>
      <dsp:spPr>
        <a:xfrm>
          <a:off x="327145" y="1595634"/>
          <a:ext cx="594810" cy="59481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C18DF2-3357-4CBA-8675-7F1C06169CD6}">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933450">
            <a:lnSpc>
              <a:spcPct val="90000"/>
            </a:lnSpc>
            <a:spcBef>
              <a:spcPct val="0"/>
            </a:spcBef>
            <a:spcAft>
              <a:spcPct val="35000"/>
            </a:spcAft>
          </a:pPr>
          <a:r>
            <a:rPr lang="en-US" sz="2100" b="1" i="0" kern="1200"/>
            <a:t>Soundness:</a:t>
          </a:r>
          <a:r>
            <a:rPr lang="en-US" sz="2100" b="0" i="0" kern="1200"/>
            <a:t> If the information provided by the prover is false, then a ZKP method must allow the verifier to refute that the prover is telling the truth.</a:t>
          </a:r>
          <a:endParaRPr lang="en-US" sz="2100" kern="1200"/>
        </a:p>
      </dsp:txBody>
      <dsp:txXfrm>
        <a:off x="1249101" y="1352303"/>
        <a:ext cx="8809298" cy="1081473"/>
      </dsp:txXfrm>
    </dsp:sp>
    <dsp:sp modelId="{737EFE7C-EEB5-4F4D-8AEB-8BC120BFFAF2}">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8206C-7099-4C3C-9892-9816E99BF455}">
      <dsp:nvSpPr>
        <dsp:cNvPr id="0" name=""/>
        <dsp:cNvSpPr/>
      </dsp:nvSpPr>
      <dsp:spPr>
        <a:xfrm>
          <a:off x="327145" y="2947476"/>
          <a:ext cx="594810" cy="59481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162B86-52C3-465A-A343-1CA35DC233A2}">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933450">
            <a:lnSpc>
              <a:spcPct val="90000"/>
            </a:lnSpc>
            <a:spcBef>
              <a:spcPct val="0"/>
            </a:spcBef>
            <a:spcAft>
              <a:spcPct val="35000"/>
            </a:spcAft>
          </a:pPr>
          <a:r>
            <a:rPr lang="en-US" sz="2100" b="1" i="0" kern="1200"/>
            <a:t>Zero-knowledge:</a:t>
          </a:r>
          <a:r>
            <a:rPr lang="en-US" sz="2100" b="0" i="0" kern="1200"/>
            <a:t> The method must reveal to the verifier nothing else than whether the prover telling the truth or not.</a:t>
          </a:r>
          <a:endParaRPr lang="en-US" sz="2100" kern="1200"/>
        </a:p>
      </dsp:txBody>
      <dsp:txXfrm>
        <a:off x="1249101" y="2704144"/>
        <a:ext cx="8809298" cy="1081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2E489-3F68-48CC-A9D6-C432FB61203B}">
      <dsp:nvSpPr>
        <dsp:cNvPr id="0" name=""/>
        <dsp:cNvSpPr/>
      </dsp:nvSpPr>
      <dsp:spPr>
        <a:xfrm>
          <a:off x="302046" y="2178"/>
          <a:ext cx="3781722" cy="3781722"/>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1" i="0" kern="1200"/>
            <a:t>Interactive Zero Knowledge Proof –</a:t>
          </a:r>
          <a:r>
            <a:rPr lang="en-IN" sz="1800" b="0" i="0" kern="1200"/>
            <a:t> </a:t>
          </a:r>
          <a:endParaRPr lang="en-US" sz="1800" kern="1200"/>
        </a:p>
      </dsp:txBody>
      <dsp:txXfrm>
        <a:off x="855866" y="555998"/>
        <a:ext cx="2674082" cy="2674082"/>
      </dsp:txXfrm>
    </dsp:sp>
    <dsp:sp modelId="{2940AA5F-86FA-4844-AC3B-52F5B0035109}">
      <dsp:nvSpPr>
        <dsp:cNvPr id="0" name=""/>
        <dsp:cNvSpPr/>
      </dsp:nvSpPr>
      <dsp:spPr>
        <a:xfrm rot="5400000">
          <a:off x="4395761" y="1391961"/>
          <a:ext cx="1323602" cy="1002156"/>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E763CC-7ECA-45B2-80DB-266AA2B1CD4F}">
      <dsp:nvSpPr>
        <dsp:cNvPr id="0" name=""/>
        <dsp:cNvSpPr/>
      </dsp:nvSpPr>
      <dsp:spPr>
        <a:xfrm>
          <a:off x="5974630" y="2178"/>
          <a:ext cx="3781722" cy="3781722"/>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kern="1200"/>
            <a:t>It is a way for a prover (P) to prove to the verifier (V) that a statement is true until the Verifier V is convinced about the statement being true , It is interactive as The P and V can communicate n number of times until the V is convinced.</a:t>
          </a:r>
          <a:endParaRPr lang="en-US" sz="1800" kern="1200"/>
        </a:p>
      </dsp:txBody>
      <dsp:txXfrm>
        <a:off x="6528450" y="555998"/>
        <a:ext cx="2674082" cy="26740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2442C-4B78-418E-9F7D-88A71071C4FD}">
      <dsp:nvSpPr>
        <dsp:cNvPr id="0" name=""/>
        <dsp:cNvSpPr/>
      </dsp:nvSpPr>
      <dsp:spPr>
        <a:xfrm>
          <a:off x="0" y="588126"/>
          <a:ext cx="10900477" cy="10857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390D2B-44DF-461B-B2F6-D8EA6AF46448}">
      <dsp:nvSpPr>
        <dsp:cNvPr id="0" name=""/>
        <dsp:cNvSpPr/>
      </dsp:nvSpPr>
      <dsp:spPr>
        <a:xfrm>
          <a:off x="328446" y="832425"/>
          <a:ext cx="597174" cy="59717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6AF5AF-266A-486D-88DE-385829A54A4B}">
      <dsp:nvSpPr>
        <dsp:cNvPr id="0" name=""/>
        <dsp:cNvSpPr/>
      </dsp:nvSpPr>
      <dsp:spPr>
        <a:xfrm>
          <a:off x="1254067" y="588126"/>
          <a:ext cx="9646409" cy="108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11" tIns="114911" rIns="114911" bIns="114911" numCol="1" spcCol="1270" anchor="ctr" anchorCtr="0">
          <a:noAutofit/>
        </a:bodyPr>
        <a:lstStyle/>
        <a:p>
          <a:pPr lvl="0" algn="l" defTabSz="666750">
            <a:lnSpc>
              <a:spcPct val="100000"/>
            </a:lnSpc>
            <a:spcBef>
              <a:spcPct val="0"/>
            </a:spcBef>
            <a:spcAft>
              <a:spcPct val="35000"/>
            </a:spcAft>
          </a:pPr>
          <a:r>
            <a:rPr lang="en-IN" sz="1500" kern="1200" dirty="0"/>
            <a:t>The Fiat-Shamir heuristic was the first introduction to </a:t>
          </a:r>
          <a:r>
            <a:rPr lang="en-IN" sz="1500" kern="1200" dirty="0" smtClean="0"/>
            <a:t>NIZK.I t </a:t>
          </a:r>
          <a:r>
            <a:rPr lang="en-IN" sz="1500" kern="1200" dirty="0"/>
            <a:t>is a type of zero knowledge proof where communication between the prover and the verifier becomes unnecessary so proof generation can be done </a:t>
          </a:r>
          <a:r>
            <a:rPr lang="en-IN" sz="1500" kern="1200" dirty="0" err="1" smtClean="0"/>
            <a:t>ofline</a:t>
          </a:r>
          <a:r>
            <a:rPr lang="en-IN" sz="1500" kern="1200" dirty="0" smtClean="0"/>
            <a:t>. In </a:t>
          </a:r>
          <a:r>
            <a:rPr lang="en-IN" sz="1500" kern="1200" dirty="0"/>
            <a:t>this system, a common reference string is used for proof.</a:t>
          </a:r>
          <a:endParaRPr lang="en-US" sz="1500" kern="1200" dirty="0"/>
        </a:p>
      </dsp:txBody>
      <dsp:txXfrm>
        <a:off x="1254067" y="588126"/>
        <a:ext cx="9646409" cy="1085772"/>
      </dsp:txXfrm>
    </dsp:sp>
    <dsp:sp modelId="{926A8944-2AC9-4A76-A5F8-156CC5702B72}">
      <dsp:nvSpPr>
        <dsp:cNvPr id="0" name=""/>
        <dsp:cNvSpPr/>
      </dsp:nvSpPr>
      <dsp:spPr>
        <a:xfrm>
          <a:off x="0" y="1945342"/>
          <a:ext cx="10900477" cy="10857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27CB1-2232-48A7-8683-67A0BEC31B43}">
      <dsp:nvSpPr>
        <dsp:cNvPr id="0" name=""/>
        <dsp:cNvSpPr/>
      </dsp:nvSpPr>
      <dsp:spPr>
        <a:xfrm>
          <a:off x="328446" y="2189641"/>
          <a:ext cx="597174" cy="59717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C4835A-3410-4561-B1BC-312FF1784088}">
      <dsp:nvSpPr>
        <dsp:cNvPr id="0" name=""/>
        <dsp:cNvSpPr/>
      </dsp:nvSpPr>
      <dsp:spPr>
        <a:xfrm>
          <a:off x="1254067" y="1945342"/>
          <a:ext cx="9646409" cy="108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911" tIns="114911" rIns="114911" bIns="114911" numCol="1" spcCol="1270" anchor="ctr" anchorCtr="0">
          <a:noAutofit/>
        </a:bodyPr>
        <a:lstStyle/>
        <a:p>
          <a:pPr lvl="0" algn="l" defTabSz="666750">
            <a:lnSpc>
              <a:spcPct val="100000"/>
            </a:lnSpc>
            <a:spcBef>
              <a:spcPct val="0"/>
            </a:spcBef>
            <a:spcAft>
              <a:spcPct val="35000"/>
            </a:spcAft>
          </a:pPr>
          <a:r>
            <a:rPr lang="en-US" sz="1500" kern="1200" dirty="0"/>
            <a:t>A variation of the NIZK model was suggested by De </a:t>
          </a:r>
          <a:r>
            <a:rPr lang="en-US" sz="1500" kern="1200" dirty="0" err="1"/>
            <a:t>Santis</a:t>
          </a:r>
          <a:r>
            <a:rPr lang="en-US" sz="1500" kern="1200" dirty="0"/>
            <a:t>, </a:t>
          </a:r>
          <a:r>
            <a:rPr lang="en-US" sz="1500" kern="1200" dirty="0" err="1"/>
            <a:t>Micali</a:t>
          </a:r>
          <a:r>
            <a:rPr lang="en-US" sz="1500" kern="1200" dirty="0"/>
            <a:t>, and </a:t>
          </a:r>
          <a:r>
            <a:rPr lang="en-US" sz="1500" kern="1200" dirty="0" err="1"/>
            <a:t>Persiano</a:t>
          </a:r>
          <a:r>
            <a:rPr lang="en-US" sz="1500" kern="1200" dirty="0"/>
            <a:t>. In their non-interactive with preprocessing model, the verifier and prover create a common reference string during an interactive preliminary stage. Based on this common reference string  the prover can then prove any single NP statement (of bounded length)..</a:t>
          </a:r>
          <a:endParaRPr lang="en-IN" sz="1500" kern="1200" dirty="0"/>
        </a:p>
      </dsp:txBody>
      <dsp:txXfrm>
        <a:off x="1254067" y="1945342"/>
        <a:ext cx="9646409" cy="10857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300F0-52E4-4532-BAFB-E29EA31F5CC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C37439-874E-451F-BBF4-AD14CA2DB8C2}">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An interactive proof system for a language L is a protocol between two algorithms: a (possibly unbounded) prover P and an efficient (probabilistic polynomial time) verifier V</a:t>
          </a:r>
        </a:p>
      </dsp:txBody>
      <dsp:txXfrm>
        <a:off x="285097" y="2346338"/>
        <a:ext cx="2832300" cy="720000"/>
      </dsp:txXfrm>
    </dsp:sp>
    <dsp:sp modelId="{F7884421-7851-4478-88D6-F6EC0A6BDEC3}">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41F2B4-3702-4340-BBF2-DFA61FC1AB44}">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At the start of the protocol, both the prover P and the verify V are given some instance x. </a:t>
          </a:r>
        </a:p>
      </dsp:txBody>
      <dsp:txXfrm>
        <a:off x="3613050" y="2346338"/>
        <a:ext cx="2832300" cy="720000"/>
      </dsp:txXfrm>
    </dsp:sp>
    <dsp:sp modelId="{A978B351-1BA6-43B3-9582-A6069EAF4C54}">
      <dsp:nvSpPr>
        <dsp:cNvPr id="0" name=""/>
        <dsp:cNvSpPr/>
      </dsp:nvSpPr>
      <dsp:spPr>
        <a:xfrm>
          <a:off x="7719885" y="719741"/>
          <a:ext cx="1274535" cy="127453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C5205A-F392-4F4D-91FB-4A2B18660A9E}">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At the end of the protocol, the verifier V either accepts (it is convinced that x ∈ L) or rejects (it is not convinced that x ∈ L).</a:t>
          </a:r>
        </a:p>
      </dsp:txBody>
      <dsp:txXfrm>
        <a:off x="6941002" y="2346338"/>
        <a:ext cx="28323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CB75A-4EEB-4EC3-9573-C0C244877094}">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29829-A60A-42EB-B475-5A21BCD94AB2}">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For a proof system to be useful it must satisfy the following two properties: ,</a:t>
          </a:r>
        </a:p>
      </dsp:txBody>
      <dsp:txXfrm>
        <a:off x="366939" y="1196774"/>
        <a:ext cx="2723696" cy="1691139"/>
      </dsp:txXfrm>
    </dsp:sp>
    <dsp:sp modelId="{4632BA23-8382-48F8-8938-EB00ABCBF324}">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B3A92-56D8-415E-B97F-CCE4C547C176}">
      <dsp:nvSpPr>
        <dsp:cNvPr id="0" name=""/>
        <dsp:cNvSpPr/>
      </dsp:nvSpPr>
      <dsp:spPr>
        <a:xfrm>
          <a:off x="3771900"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1. Completeness: If x ∈ L, then an honest prover P that just follows protocol specification should be able to convince V .</a:t>
          </a:r>
        </a:p>
      </dsp:txBody>
      <dsp:txXfrm>
        <a:off x="3824514" y="1196774"/>
        <a:ext cx="2723696" cy="1691139"/>
      </dsp:txXfrm>
    </dsp:sp>
    <dsp:sp modelId="{E2BA268A-9EE7-4CD9-AA36-684CFACD8152}">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BE13CA-A77C-4AEA-A712-BE1465DA86BC}">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2. Soundness: If x /∈ L, then no prover P (that can possibly cheat by deviating from the protocol specification) should not be able to convince V</a:t>
          </a:r>
        </a:p>
      </dsp:txBody>
      <dsp:txXfrm>
        <a:off x="7282089" y="1196774"/>
        <a:ext cx="2723696" cy="1691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B6FD2-8219-4ED6-BD40-EFD30672335A}">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B8A5C-C20A-493E-892B-67F9D1F0FE62}">
      <dsp:nvSpPr>
        <dsp:cNvPr id="0" name=""/>
        <dsp:cNvSpPr/>
      </dsp:nvSpPr>
      <dsp:spPr>
        <a:xfrm>
          <a:off x="327145" y="243793"/>
          <a:ext cx="594810" cy="5948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922EB-BCB6-4544-8B02-862712DDEFA5}">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666750">
            <a:lnSpc>
              <a:spcPct val="90000"/>
            </a:lnSpc>
            <a:spcBef>
              <a:spcPct val="0"/>
            </a:spcBef>
            <a:spcAft>
              <a:spcPct val="35000"/>
            </a:spcAft>
          </a:pPr>
          <a:r>
            <a:rPr lang="en-IN" sz="1500" kern="1200"/>
            <a:t>Completeness: The proof is complete as it can be proven if the graph is Hamiltonian or not.</a:t>
          </a:r>
          <a:endParaRPr lang="en-US" sz="1500" kern="1200"/>
        </a:p>
      </dsp:txBody>
      <dsp:txXfrm>
        <a:off x="1249101" y="462"/>
        <a:ext cx="8809298" cy="1081473"/>
      </dsp:txXfrm>
    </dsp:sp>
    <dsp:sp modelId="{76356041-B17A-471D-BB17-144C7CF6498E}">
      <dsp:nvSpPr>
        <dsp:cNvPr id="0" name=""/>
        <dsp:cNvSpPr/>
      </dsp:nvSpPr>
      <dsp:spPr>
        <a:xfrm>
          <a:off x="0" y="1352303"/>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12ADF-8FFE-43AE-A471-9C03E0925537}">
      <dsp:nvSpPr>
        <dsp:cNvPr id="0" name=""/>
        <dsp:cNvSpPr/>
      </dsp:nvSpPr>
      <dsp:spPr>
        <a:xfrm>
          <a:off x="327145" y="1595634"/>
          <a:ext cx="594810" cy="59481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DFB676-9367-459A-8339-6F7490950C5B}">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666750">
            <a:lnSpc>
              <a:spcPct val="90000"/>
            </a:lnSpc>
            <a:spcBef>
              <a:spcPct val="0"/>
            </a:spcBef>
            <a:spcAft>
              <a:spcPct val="35000"/>
            </a:spcAft>
          </a:pPr>
          <a:r>
            <a:rPr lang="en-IN" sz="1500" kern="1200"/>
            <a:t>Soundness: The verifier can confirm that </a:t>
          </a:r>
          <a:r>
            <a:rPr lang="en-IN" sz="1500" b="1" kern="1200"/>
            <a:t>no bad behaviour is done while permutation. If the prover is trying to prove a non-Hamiltonian graph Hamiltonian, either it is not properly permuted or it is not </a:t>
          </a:r>
          <a:r>
            <a:rPr lang="en-IN" sz="1500" b="1" kern="1200" err="1"/>
            <a:t>hamiltonion</a:t>
          </a:r>
          <a:r>
            <a:rPr lang="en-IN" sz="1500" b="1" kern="1200"/>
            <a:t>. There is a 50% chance of tricking the verifier in every round. If we do this a 128 times then the probability of tricking the verifier is very small like (½)^128.</a:t>
          </a:r>
          <a:endParaRPr lang="en-US" sz="1500" kern="1200"/>
        </a:p>
      </dsp:txBody>
      <dsp:txXfrm>
        <a:off x="1249101" y="1352303"/>
        <a:ext cx="8809298" cy="1081473"/>
      </dsp:txXfrm>
    </dsp:sp>
    <dsp:sp modelId="{52FB12CF-7974-4531-ADD6-CB3D8ABC005C}">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8E38B-A986-47C7-A488-30482145E999}">
      <dsp:nvSpPr>
        <dsp:cNvPr id="0" name=""/>
        <dsp:cNvSpPr/>
      </dsp:nvSpPr>
      <dsp:spPr>
        <a:xfrm>
          <a:off x="327145" y="2947476"/>
          <a:ext cx="594810" cy="59481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08A42-934D-4BBC-B37D-5EA987F0393D}">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lvl="0" algn="l" defTabSz="666750">
            <a:lnSpc>
              <a:spcPct val="90000"/>
            </a:lnSpc>
            <a:spcBef>
              <a:spcPct val="0"/>
            </a:spcBef>
            <a:spcAft>
              <a:spcPct val="35000"/>
            </a:spcAft>
          </a:pPr>
          <a:r>
            <a:rPr lang="en-IN" sz="1500" kern="1200"/>
            <a:t>Zero knowledge: At the end of the protocol, the verifier gains no information about the original graph G.</a:t>
          </a:r>
          <a:endParaRPr lang="en-US" sz="1500" kern="1200"/>
        </a:p>
      </dsp:txBody>
      <dsp:txXfrm>
        <a:off x="1249101" y="2704144"/>
        <a:ext cx="8809298" cy="10814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FC3BE-DF5A-4C2B-B707-106EE88D6197}">
      <dsp:nvSpPr>
        <dsp:cNvPr id="0" name=""/>
        <dsp:cNvSpPr/>
      </dsp:nvSpPr>
      <dsp:spPr>
        <a:xfrm>
          <a:off x="173580" y="1247043"/>
          <a:ext cx="1315912" cy="13159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12AF1-F232-49F6-B579-9466222936CA}">
      <dsp:nvSpPr>
        <dsp:cNvPr id="0" name=""/>
        <dsp:cNvSpPr/>
      </dsp:nvSpPr>
      <dsp:spPr>
        <a:xfrm>
          <a:off x="449922" y="1523385"/>
          <a:ext cx="763229" cy="76322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84F486-982E-4843-A442-A48A7E15A51D}">
      <dsp:nvSpPr>
        <dsp:cNvPr id="0" name=""/>
        <dsp:cNvSpPr/>
      </dsp:nvSpPr>
      <dsp:spPr>
        <a:xfrm>
          <a:off x="1771474" y="124704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US" sz="1200" kern="1200"/>
            <a:t>NIZK has become an important primitive for cryptographic protocols, with applications such as signature schemes and encryption schemes secure against chosen ciphertext attack [NY]. NIZK proof systems for</a:t>
          </a:r>
        </a:p>
      </dsp:txBody>
      <dsp:txXfrm>
        <a:off x="1771474" y="1247043"/>
        <a:ext cx="3101793" cy="1315912"/>
      </dsp:txXfrm>
    </dsp:sp>
    <dsp:sp modelId="{ECBAA4BA-4816-48CA-9440-BFFD464F92E0}">
      <dsp:nvSpPr>
        <dsp:cNvPr id="0" name=""/>
        <dsp:cNvSpPr/>
      </dsp:nvSpPr>
      <dsp:spPr>
        <a:xfrm>
          <a:off x="5413732" y="1247043"/>
          <a:ext cx="1315912" cy="13159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75AAB-DEBB-44DB-9301-819C52C0644A}">
      <dsp:nvSpPr>
        <dsp:cNvPr id="0" name=""/>
        <dsp:cNvSpPr/>
      </dsp:nvSpPr>
      <dsp:spPr>
        <a:xfrm>
          <a:off x="5690073" y="1523385"/>
          <a:ext cx="763229" cy="76322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442C5-0C8E-4EA0-A951-C27C038DAC72}">
      <dsp:nvSpPr>
        <dsp:cNvPr id="0" name=""/>
        <dsp:cNvSpPr/>
      </dsp:nvSpPr>
      <dsp:spPr>
        <a:xfrm>
          <a:off x="7011625" y="124704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US" sz="1200" kern="1200"/>
            <a:t>The prover P writes down a zero-knowledge proof that an input x belongs to a prespecified language L, and any verifier V can check the validity of this written proof against a universal publicly available random string (such as the RAND string of one million random digits), called the common reference string</a:t>
          </a:r>
        </a:p>
      </dsp:txBody>
      <dsp:txXfrm>
        <a:off x="7011625" y="1247043"/>
        <a:ext cx="3101793" cy="13159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89d41353f6_0_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2" name="Google Shape;52;g189d41353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9d41353f6_0_1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58" name="Google Shape;58;g189d41353f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9d41353f6_0_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64" name="Google Shape;64;g189d41353f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89d41353f6_0_6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0" name="Google Shape;70;g189d41353f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9d41353f6_0_3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76" name="Google Shape;76;g189d41353f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89d41353f6_0_5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3" name="Google Shape;83;g189d41353f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9d41353f6_0_5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91" name="Google Shape;91;g189d41353f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10265959-B58C-48AE-AE1A-2845296E0479}" type="datetimeFigureOut">
              <a:rPr lang="en-US" smtClean="0"/>
              <a:t>11/12/2022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E05B4F3-4320-40C6-908D-B46112AD8814}" type="datetimeFigureOut">
              <a:rPr lang="en-US" smtClean="0"/>
              <a:t>11/12/2022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3CFDF13-4E21-4108-B9D8-48998F93C445}" type="datetimeFigureOut">
              <a:rPr lang="en-US" smtClean="0"/>
              <a:t>11/12/2022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2EA7947-E287-4738-8C82-07CE4F01EF03}"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1203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E8C025-CD7A-4966-867E-81CF82B15267}"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619886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661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E95673-5512-4AAA-9AEB-E00C61EC65D5}" type="datetime2">
              <a:rPr lang="en-US" smtClean="0"/>
              <a:t>Saturday, November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7400546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3138FA-2E87-4873-8BBA-13E447C9A99A}" type="datetime2">
              <a:rPr lang="en-US" smtClean="0"/>
              <a:t>Saturday, November 12,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732065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5BB40A-97BD-4BFB-B639-0BFF95FDE8B7}" type="datetime2">
              <a:rPr lang="en-US" smtClean="0"/>
              <a:t>Saturday, November 12,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302688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7" name="Date Placeholder 6"/>
          <p:cNvSpPr>
            <a:spLocks noGrp="1"/>
          </p:cNvSpPr>
          <p:nvPr>
            <p:ph type="dt" sz="half" idx="10"/>
          </p:nvPr>
        </p:nvSpPr>
        <p:spPr/>
        <p:txBody>
          <a:bodyPr/>
          <a:lstStyle/>
          <a:p>
            <a:fld id="{9EE9E0E3-ECF6-4CFE-8698-AEFEBCECC3C0}" type="datetime2">
              <a:rPr lang="en-US" smtClean="0"/>
              <a:t>Saturday, November 12, 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155677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1462FC-960E-4740-921F-B36862979F21}" type="datetime2">
              <a:rPr lang="en-US" smtClean="0"/>
              <a:t>Saturday, November 12, 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A1B0FB-D917-4C8C-928F-313BD683BF39}" type="slidenum">
              <a:rPr lang="en-US" smtClean="0"/>
              <a:t>‹#›</a:t>
            </a:fld>
            <a:endParaRPr lang="en-US"/>
          </a:p>
        </p:txBody>
      </p:sp>
    </p:spTree>
    <p:extLst>
      <p:ext uri="{BB962C8B-B14F-4D97-AF65-F5344CB8AC3E}">
        <p14:creationId xmlns:p14="http://schemas.microsoft.com/office/powerpoint/2010/main" val="19315975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7825A02-B5C9-4108-8550-9AD7B3B47ED9}" type="datetimeFigureOut">
              <a:rPr lang="en-US" smtClean="0"/>
              <a:t>11/12/2022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ct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November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299357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EBD84-71F4-4271-8C46-0D47C0A9B12E}"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32498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E0CE1-F450-4107-B2CB-17B18F8A3F4A}"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2635498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ct val="0"/>
              </a:spcBef>
              <a:spcAft>
                <a:spcPct val="0"/>
              </a:spcAft>
              <a:buSzPts val="5200"/>
              <a:buNone/>
              <a:defRPr sz="5200"/>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800"/>
              <a:buNone/>
              <a:defRPr sz="2800"/>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ct val="0"/>
              </a:spcBef>
              <a:spcAft>
                <a:spcPct val="0"/>
              </a:spcAft>
              <a:buSzPts val="3600"/>
              <a:buNone/>
              <a:defRPr sz="36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5CE7C17-EA93-4AA8-A551-9A67E0AC5768}" type="datetimeFigureOut">
              <a:rPr lang="en-US" smtClean="0"/>
              <a:t>11/12/2022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ct val="0"/>
              </a:spcBef>
              <a:spcAft>
                <a:spcPct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ct val="0"/>
              </a:spcBef>
              <a:spcAft>
                <a:spcPct val="0"/>
              </a:spcAft>
              <a:buSzPts val="12000"/>
              <a:buNone/>
              <a:defRPr sz="12000"/>
            </a:lvl1pPr>
            <a:lvl2pPr lvl="1" algn="ctr">
              <a:spcBef>
                <a:spcPct val="0"/>
              </a:spcBef>
              <a:spcAft>
                <a:spcPct val="0"/>
              </a:spcAft>
              <a:buSzPts val="12000"/>
              <a:buNone/>
              <a:defRPr sz="12000"/>
            </a:lvl2pPr>
            <a:lvl3pPr lvl="2" algn="ctr">
              <a:spcBef>
                <a:spcPct val="0"/>
              </a:spcBef>
              <a:spcAft>
                <a:spcPct val="0"/>
              </a:spcAft>
              <a:buSzPts val="12000"/>
              <a:buNone/>
              <a:defRPr sz="12000"/>
            </a:lvl3pPr>
            <a:lvl4pPr lvl="3" algn="ctr">
              <a:spcBef>
                <a:spcPct val="0"/>
              </a:spcBef>
              <a:spcAft>
                <a:spcPct val="0"/>
              </a:spcAft>
              <a:buSzPts val="12000"/>
              <a:buNone/>
              <a:defRPr sz="12000"/>
            </a:lvl4pPr>
            <a:lvl5pPr lvl="4" algn="ctr">
              <a:spcBef>
                <a:spcPct val="0"/>
              </a:spcBef>
              <a:spcAft>
                <a:spcPct val="0"/>
              </a:spcAft>
              <a:buSzPts val="12000"/>
              <a:buNone/>
              <a:defRPr sz="12000"/>
            </a:lvl5pPr>
            <a:lvl6pPr lvl="5" algn="ctr">
              <a:spcBef>
                <a:spcPct val="0"/>
              </a:spcBef>
              <a:spcAft>
                <a:spcPct val="0"/>
              </a:spcAft>
              <a:buSzPts val="12000"/>
              <a:buNone/>
              <a:defRPr sz="12000"/>
            </a:lvl6pPr>
            <a:lvl7pPr lvl="6" algn="ctr">
              <a:spcBef>
                <a:spcPct val="0"/>
              </a:spcBef>
              <a:spcAft>
                <a:spcPct val="0"/>
              </a:spcAft>
              <a:buSzPts val="12000"/>
              <a:buNone/>
              <a:defRPr sz="12000"/>
            </a:lvl7pPr>
            <a:lvl8pPr lvl="7" algn="ctr">
              <a:spcBef>
                <a:spcPct val="0"/>
              </a:spcBef>
              <a:spcAft>
                <a:spcPct val="0"/>
              </a:spcAft>
              <a:buSzPts val="12000"/>
              <a:buNone/>
              <a:defRPr sz="12000"/>
            </a:lvl8pPr>
            <a:lvl9pPr lvl="8" algn="ctr">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ct val="0"/>
              </a:spcBef>
              <a:spcAft>
                <a:spcPct val="0"/>
              </a:spcAft>
              <a:buSzPts val="1800"/>
              <a:buChar char="●"/>
              <a:defRPr/>
            </a:lvl1pPr>
            <a:lvl2pPr marL="914400" lvl="1" indent="-317500" algn="ctr">
              <a:spcBef>
                <a:spcPct val="0"/>
              </a:spcBef>
              <a:spcAft>
                <a:spcPct val="0"/>
              </a:spcAft>
              <a:buSzPts val="1400"/>
              <a:buChar char="○"/>
              <a:defRPr/>
            </a:lvl2pPr>
            <a:lvl3pPr marL="1371600" lvl="2" indent="-317500" algn="ctr">
              <a:spcBef>
                <a:spcPct val="0"/>
              </a:spcBef>
              <a:spcAft>
                <a:spcPct val="0"/>
              </a:spcAft>
              <a:buSzPts val="1400"/>
              <a:buChar char="■"/>
              <a:defRPr/>
            </a:lvl3pPr>
            <a:lvl4pPr marL="1828800" lvl="3" indent="-317500" algn="ctr">
              <a:spcBef>
                <a:spcPct val="0"/>
              </a:spcBef>
              <a:spcAft>
                <a:spcPct val="0"/>
              </a:spcAft>
              <a:buSzPts val="1400"/>
              <a:buChar char="●"/>
              <a:defRPr/>
            </a:lvl4pPr>
            <a:lvl5pPr marL="2286000" lvl="4" indent="-317500" algn="ctr">
              <a:spcBef>
                <a:spcPct val="0"/>
              </a:spcBef>
              <a:spcAft>
                <a:spcPct val="0"/>
              </a:spcAft>
              <a:buSzPts val="1400"/>
              <a:buChar char="○"/>
              <a:defRPr/>
            </a:lvl5pPr>
            <a:lvl6pPr marL="2743200" lvl="5" indent="-317500" algn="ctr">
              <a:spcBef>
                <a:spcPct val="0"/>
              </a:spcBef>
              <a:spcAft>
                <a:spcPct val="0"/>
              </a:spcAft>
              <a:buSzPts val="1400"/>
              <a:buChar char="■"/>
              <a:defRPr/>
            </a:lvl6pPr>
            <a:lvl7pPr marL="3200400" lvl="6" indent="-317500" algn="ctr">
              <a:spcBef>
                <a:spcPct val="0"/>
              </a:spcBef>
              <a:spcAft>
                <a:spcPct val="0"/>
              </a:spcAft>
              <a:buSzPts val="1400"/>
              <a:buChar char="●"/>
              <a:defRPr/>
            </a:lvl7pPr>
            <a:lvl8pPr marL="3657600" lvl="7" indent="-317500" algn="ctr">
              <a:spcBef>
                <a:spcPct val="0"/>
              </a:spcBef>
              <a:spcAft>
                <a:spcPct val="0"/>
              </a:spcAft>
              <a:buSzPts val="1400"/>
              <a:buChar char="○"/>
              <a:defRPr/>
            </a:lvl8pPr>
            <a:lvl9pPr marL="4114800" lvl="8" indent="-317500" algn="ctr">
              <a:spcBef>
                <a:spcPct val="0"/>
              </a:spcBef>
              <a:spcAft>
                <a:spcPct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58E595-5CBC-4BE4-923C-5E87498DA3D1}"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11568492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8E595-5CBC-4BE4-923C-5E87498DA3D1}"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10617056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58E595-5CBC-4BE4-923C-5E87498DA3D1}"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15695728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58E595-5CBC-4BE4-923C-5E87498DA3D1}"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255713289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58E595-5CBC-4BE4-923C-5E87498DA3D1}" type="datetimeFigureOut">
              <a:rPr lang="en-IN" smtClean="0"/>
              <a:t>12-11-2022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278024252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58E595-5CBC-4BE4-923C-5E87498DA3D1}" type="datetimeFigureOut">
              <a:rPr lang="en-IN" smtClean="0"/>
              <a:t>12-11-2022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38947944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3C82F3E-B169-4F8A-948E-E3E216E1C9D1}" type="datetimeFigureOut">
              <a:rPr lang="en-US" smtClean="0"/>
              <a:t>11/12/2022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E595-5CBC-4BE4-923C-5E87498DA3D1}" type="datetimeFigureOut">
              <a:rPr lang="en-IN" smtClean="0"/>
              <a:t>12-11-2022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72151769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58E595-5CBC-4BE4-923C-5E87498DA3D1}"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269396864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58E595-5CBC-4BE4-923C-5E87498DA3D1}" type="datetimeFigureOut">
              <a:rPr lang="en-IN" smtClean="0"/>
              <a:t>12-11-2022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3626208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8E595-5CBC-4BE4-923C-5E87498DA3D1}"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184036045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58E595-5CBC-4BE4-923C-5E87498DA3D1}" type="datetimeFigureOut">
              <a:rPr lang="en-IN" smtClean="0"/>
              <a:t>12-11-2022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273BC-8B9C-4711-8176-550327FC099A}" type="slidenum">
              <a:rPr lang="en-IN" smtClean="0"/>
              <a:t>‹#›</a:t>
            </a:fld>
            <a:endParaRPr lang="en-IN"/>
          </a:p>
        </p:txBody>
      </p:sp>
    </p:spTree>
    <p:extLst>
      <p:ext uri="{BB962C8B-B14F-4D97-AF65-F5344CB8AC3E}">
        <p14:creationId xmlns:p14="http://schemas.microsoft.com/office/powerpoint/2010/main" val="114178939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0121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487850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6009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Saturday, November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747987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Saturday, November 12,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7362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3B7E11F-F44F-4B37-A4EC-BC50FFA7C23E}" type="datetimeFigureOut">
              <a:rPr lang="en-US" smtClean="0"/>
              <a:t>11/12/2022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Saturday, November 12,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420174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E9E0E3-ECF6-4CFE-8698-AEFEBCECC3C0}" type="datetime2">
              <a:rPr lang="en-US" smtClean="0"/>
              <a:t>Saturday, November 12, 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066371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1462FC-960E-4740-921F-B36862979F21}" type="datetime2">
              <a:rPr lang="en-US" smtClean="0"/>
              <a:t>Saturday, November 12, 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Sample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A1B0FB-D917-4C8C-928F-313BD683BF39}" type="slidenum">
              <a:rPr lang="en-US" smtClean="0"/>
              <a:t>‹#›</a:t>
            </a:fld>
            <a:endParaRPr lang="en-US"/>
          </a:p>
        </p:txBody>
      </p:sp>
    </p:spTree>
    <p:extLst>
      <p:ext uri="{BB962C8B-B14F-4D97-AF65-F5344CB8AC3E}">
        <p14:creationId xmlns:p14="http://schemas.microsoft.com/office/powerpoint/2010/main" val="40813705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November 12,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34478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3530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Saturday, November 12,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94811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ct val="0"/>
              </a:spcBef>
              <a:spcAft>
                <a:spcPct val="0"/>
              </a:spcAft>
              <a:buNone/>
            </a:pPr>
            <a:fld id="{00000000-1234-1234-1234-123412341234}" type="slidenum">
              <a:rPr lang="en"/>
              <a:t>‹#›</a:t>
            </a:fld>
            <a:endParaRPr/>
          </a:p>
        </p:txBody>
      </p:sp>
    </p:spTree>
    <p:extLst>
      <p:ext uri="{BB962C8B-B14F-4D97-AF65-F5344CB8AC3E}">
        <p14:creationId xmlns:p14="http://schemas.microsoft.com/office/powerpoint/2010/main" val="9427851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0AE2D18A-C60A-4C94-920C-C815D4CF2A89}" type="datetimeFigureOut">
              <a:rPr lang="en-US" smtClean="0"/>
              <a:t>11/12/2022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9C191C5-D227-43DD-A8BF-1541C9732756}" type="datetimeFigureOut">
              <a:rPr lang="en-US" smtClean="0"/>
              <a:t>11/12/2022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763A489-2A1D-47FD-B9E1-C04CCFC06346}" type="datetimeFigureOut">
              <a:rPr lang="en-US" smtClean="0"/>
              <a:t>11/12/2022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6A18FA0-916B-4C19-97C2-0BB072F39D86}" type="datetimeFigureOut">
              <a:rPr lang="en-US" smtClean="0"/>
              <a:t>11/12/2022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46CB39B-5F4C-4A7E-9BE3-AAFD45576D16}" type="datetime2">
              <a:rPr lang="en-US" smtClean="0"/>
              <a:t>Saturday, November 12, 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Sample Footer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A1B0FB-D917-4C8C-928F-313BD683BF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234544"/>
      </p:ext>
    </p:extLst>
  </p:cSld>
  <p:clrMap bg1="lt1" tx1="dk1" bg2="lt2" tx2="dk2" accent1="accent1" accent2="accent2" accent3="accent3" accent4="accent4" accent5="accent5" accent6="accent6" hlink="hlink" folHlink="folHlink"/>
  <p:sldLayoutIdLst>
    <p:sldLayoutId id="2147483660"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Tx/>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ct val="0"/>
              </a:spcBef>
              <a:spcAft>
                <a:spcPct val="0"/>
              </a:spcAft>
              <a:buClr>
                <a:schemeClr val="dk1"/>
              </a:buClr>
              <a:buSzPts val="2800"/>
              <a:buNone/>
              <a:defRPr sz="2800">
                <a:solidFill>
                  <a:schemeClr val="dk1"/>
                </a:solidFill>
              </a:defRPr>
            </a:lvl1pPr>
            <a:lvl2pPr lvl="1">
              <a:spcBef>
                <a:spcPct val="0"/>
              </a:spcBef>
              <a:spcAft>
                <a:spcPct val="0"/>
              </a:spcAft>
              <a:buClr>
                <a:schemeClr val="dk1"/>
              </a:buClr>
              <a:buSzPts val="2800"/>
              <a:buNone/>
              <a:defRPr sz="2800">
                <a:solidFill>
                  <a:schemeClr val="dk1"/>
                </a:solidFill>
              </a:defRPr>
            </a:lvl2pPr>
            <a:lvl3pPr lvl="2">
              <a:spcBef>
                <a:spcPct val="0"/>
              </a:spcBef>
              <a:spcAft>
                <a:spcPct val="0"/>
              </a:spcAft>
              <a:buClr>
                <a:schemeClr val="dk1"/>
              </a:buClr>
              <a:buSzPts val="2800"/>
              <a:buNone/>
              <a:defRPr sz="2800">
                <a:solidFill>
                  <a:schemeClr val="dk1"/>
                </a:solidFill>
              </a:defRPr>
            </a:lvl3pPr>
            <a:lvl4pPr lvl="3">
              <a:spcBef>
                <a:spcPct val="0"/>
              </a:spcBef>
              <a:spcAft>
                <a:spcPct val="0"/>
              </a:spcAft>
              <a:buClr>
                <a:schemeClr val="dk1"/>
              </a:buClr>
              <a:buSzPts val="2800"/>
              <a:buNone/>
              <a:defRPr sz="2800">
                <a:solidFill>
                  <a:schemeClr val="dk1"/>
                </a:solidFill>
              </a:defRPr>
            </a:lvl4pPr>
            <a:lvl5pPr lvl="4">
              <a:spcBef>
                <a:spcPct val="0"/>
              </a:spcBef>
              <a:spcAft>
                <a:spcPct val="0"/>
              </a:spcAft>
              <a:buClr>
                <a:schemeClr val="dk1"/>
              </a:buClr>
              <a:buSzPts val="2800"/>
              <a:buNone/>
              <a:defRPr sz="2800">
                <a:solidFill>
                  <a:schemeClr val="dk1"/>
                </a:solidFill>
              </a:defRPr>
            </a:lvl5pPr>
            <a:lvl6pPr lvl="5">
              <a:spcBef>
                <a:spcPct val="0"/>
              </a:spcBef>
              <a:spcAft>
                <a:spcPct val="0"/>
              </a:spcAft>
              <a:buClr>
                <a:schemeClr val="dk1"/>
              </a:buClr>
              <a:buSzPts val="2800"/>
              <a:buNone/>
              <a:defRPr sz="2800">
                <a:solidFill>
                  <a:schemeClr val="dk1"/>
                </a:solidFill>
              </a:defRPr>
            </a:lvl6pPr>
            <a:lvl7pPr lvl="6">
              <a:spcBef>
                <a:spcPct val="0"/>
              </a:spcBef>
              <a:spcAft>
                <a:spcPct val="0"/>
              </a:spcAft>
              <a:buClr>
                <a:schemeClr val="dk1"/>
              </a:buClr>
              <a:buSzPts val="2800"/>
              <a:buNone/>
              <a:defRPr sz="2800">
                <a:solidFill>
                  <a:schemeClr val="dk1"/>
                </a:solidFill>
              </a:defRPr>
            </a:lvl7pPr>
            <a:lvl8pPr lvl="7">
              <a:spcBef>
                <a:spcPct val="0"/>
              </a:spcBef>
              <a:spcAft>
                <a:spcPct val="0"/>
              </a:spcAft>
              <a:buClr>
                <a:schemeClr val="dk1"/>
              </a:buClr>
              <a:buSzPts val="2800"/>
              <a:buNone/>
              <a:defRPr sz="2800">
                <a:solidFill>
                  <a:schemeClr val="dk1"/>
                </a:solidFill>
              </a:defRPr>
            </a:lvl8pPr>
            <a:lvl9pPr lvl="8">
              <a:spcBef>
                <a:spcPct val="0"/>
              </a:spcBef>
              <a:spcAft>
                <a:spcPct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ct val="0"/>
              </a:spcBef>
              <a:spcAft>
                <a:spcPct val="0"/>
              </a:spcAft>
              <a:buClr>
                <a:schemeClr val="dk2"/>
              </a:buClr>
              <a:buSzPts val="1800"/>
              <a:buChar char="●"/>
              <a:defRPr sz="1800">
                <a:solidFill>
                  <a:schemeClr val="dk2"/>
                </a:solidFill>
              </a:defRPr>
            </a:lvl1pPr>
            <a:lvl2pPr marL="914400" lvl="1" indent="-317500">
              <a:lnSpc>
                <a:spcPct val="115000"/>
              </a:lnSpc>
              <a:spcBef>
                <a:spcPct val="0"/>
              </a:spcBef>
              <a:spcAft>
                <a:spcPct val="0"/>
              </a:spcAft>
              <a:buClr>
                <a:schemeClr val="dk2"/>
              </a:buClr>
              <a:buSzPts val="1400"/>
              <a:buChar char="○"/>
              <a:defRPr>
                <a:solidFill>
                  <a:schemeClr val="dk2"/>
                </a:solidFill>
              </a:defRPr>
            </a:lvl2pPr>
            <a:lvl3pPr marL="1371600" lvl="2" indent="-317500">
              <a:lnSpc>
                <a:spcPct val="115000"/>
              </a:lnSpc>
              <a:spcBef>
                <a:spcPct val="0"/>
              </a:spcBef>
              <a:spcAft>
                <a:spcPct val="0"/>
              </a:spcAft>
              <a:buClr>
                <a:schemeClr val="dk2"/>
              </a:buClr>
              <a:buSzPts val="1400"/>
              <a:buChar char="■"/>
              <a:defRPr>
                <a:solidFill>
                  <a:schemeClr val="dk2"/>
                </a:solidFill>
              </a:defRPr>
            </a:lvl3pPr>
            <a:lvl4pPr marL="1828800" lvl="3" indent="-317500">
              <a:lnSpc>
                <a:spcPct val="115000"/>
              </a:lnSpc>
              <a:spcBef>
                <a:spcPct val="0"/>
              </a:spcBef>
              <a:spcAft>
                <a:spcPct val="0"/>
              </a:spcAft>
              <a:buClr>
                <a:schemeClr val="dk2"/>
              </a:buClr>
              <a:buSzPts val="1400"/>
              <a:buChar char="●"/>
              <a:defRPr>
                <a:solidFill>
                  <a:schemeClr val="dk2"/>
                </a:solidFill>
              </a:defRPr>
            </a:lvl4pPr>
            <a:lvl5pPr marL="2286000" lvl="4" indent="-317500">
              <a:lnSpc>
                <a:spcPct val="115000"/>
              </a:lnSpc>
              <a:spcBef>
                <a:spcPct val="0"/>
              </a:spcBef>
              <a:spcAft>
                <a:spcPct val="0"/>
              </a:spcAft>
              <a:buClr>
                <a:schemeClr val="dk2"/>
              </a:buClr>
              <a:buSzPts val="1400"/>
              <a:buChar char="○"/>
              <a:defRPr>
                <a:solidFill>
                  <a:schemeClr val="dk2"/>
                </a:solidFill>
              </a:defRPr>
            </a:lvl5pPr>
            <a:lvl6pPr marL="2743200" lvl="5" indent="-317500">
              <a:lnSpc>
                <a:spcPct val="115000"/>
              </a:lnSpc>
              <a:spcBef>
                <a:spcPct val="0"/>
              </a:spcBef>
              <a:spcAft>
                <a:spcPct val="0"/>
              </a:spcAft>
              <a:buClr>
                <a:schemeClr val="dk2"/>
              </a:buClr>
              <a:buSzPts val="1400"/>
              <a:buChar char="■"/>
              <a:defRPr>
                <a:solidFill>
                  <a:schemeClr val="dk2"/>
                </a:solidFill>
              </a:defRPr>
            </a:lvl6pPr>
            <a:lvl7pPr marL="3200400" lvl="6" indent="-317500">
              <a:lnSpc>
                <a:spcPct val="115000"/>
              </a:lnSpc>
              <a:spcBef>
                <a:spcPct val="0"/>
              </a:spcBef>
              <a:spcAft>
                <a:spcPct val="0"/>
              </a:spcAft>
              <a:buClr>
                <a:schemeClr val="dk2"/>
              </a:buClr>
              <a:buSzPts val="1400"/>
              <a:buChar char="●"/>
              <a:defRPr>
                <a:solidFill>
                  <a:schemeClr val="dk2"/>
                </a:solidFill>
              </a:defRPr>
            </a:lvl7pPr>
            <a:lvl8pPr marL="3657600" lvl="7" indent="-317500">
              <a:lnSpc>
                <a:spcPct val="115000"/>
              </a:lnSpc>
              <a:spcBef>
                <a:spcPct val="0"/>
              </a:spcBef>
              <a:spcAft>
                <a:spcPct val="0"/>
              </a:spcAft>
              <a:buClr>
                <a:schemeClr val="dk2"/>
              </a:buClr>
              <a:buSzPts val="1400"/>
              <a:buChar char="○"/>
              <a:defRPr>
                <a:solidFill>
                  <a:schemeClr val="dk2"/>
                </a:solidFill>
              </a:defRPr>
            </a:lvl8pPr>
            <a:lvl9pPr marL="4114800" lvl="8" indent="-317500">
              <a:lnSpc>
                <a:spcPct val="115000"/>
              </a:lnSpc>
              <a:spcBef>
                <a:spcPct val="0"/>
              </a:spcBef>
              <a:spcAft>
                <a:spcPct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ct val="0"/>
              </a:spcBef>
              <a:spcAft>
                <a:spcPct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58E595-5CBC-4BE4-923C-5E87498DA3D1}" type="datetimeFigureOut">
              <a:rPr lang="en-IN" smtClean="0"/>
              <a:t>12-11-2022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E6273BC-8B9C-4711-8176-550327FC099A}" type="slidenum">
              <a:rPr lang="en-IN" smtClean="0"/>
              <a:t>‹#›</a:t>
            </a:fld>
            <a:endParaRPr lang="en-IN"/>
          </a:p>
        </p:txBody>
      </p:sp>
    </p:spTree>
    <p:extLst>
      <p:ext uri="{BB962C8B-B14F-4D97-AF65-F5344CB8AC3E}">
        <p14:creationId xmlns:p14="http://schemas.microsoft.com/office/powerpoint/2010/main" val="4105735538"/>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FD0B7A-F5DD-4F40-B4CB-3B2C354B893A}" type="datetimeFigureOut">
              <a:rPr lang="en-US" smtClean="0"/>
              <a:t>11/12/2022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AE1883-0942-4AA3-9DB2-9C7C3A0314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0574"/>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5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5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hyperlink" Target="https://www.investopedia.com/terms/z/zcash.asp" TargetMode="Externa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E018-DE48-BE77-9794-09F880D088BD}"/>
              </a:ext>
            </a:extLst>
          </p:cNvPr>
          <p:cNvSpPr>
            <a:spLocks noGrp="1"/>
          </p:cNvSpPr>
          <p:nvPr>
            <p:ph type="ctrTitle"/>
          </p:nvPr>
        </p:nvSpPr>
        <p:spPr>
          <a:xfrm>
            <a:off x="3836504" y="758952"/>
            <a:ext cx="7319175" cy="3566160"/>
          </a:xfrm>
        </p:spPr>
        <p:txBody>
          <a:bodyPr>
            <a:normAutofit/>
          </a:bodyPr>
          <a:lstStyle/>
          <a:p>
            <a:r>
              <a:rPr lang="en-US"/>
              <a:t>ZERO KNOWLEDGE PROOF </a:t>
            </a:r>
            <a:endParaRPr lang="en-IN"/>
          </a:p>
        </p:txBody>
      </p:sp>
      <p:sp>
        <p:nvSpPr>
          <p:cNvPr id="3" name="Subtitle 2">
            <a:extLst>
              <a:ext uri="{FF2B5EF4-FFF2-40B4-BE49-F238E27FC236}">
                <a16:creationId xmlns:a16="http://schemas.microsoft.com/office/drawing/2014/main" id="{4E3108BE-725F-7F3E-CFBB-C95B4045C37B}"/>
              </a:ext>
            </a:extLst>
          </p:cNvPr>
          <p:cNvSpPr>
            <a:spLocks noGrp="1"/>
          </p:cNvSpPr>
          <p:nvPr>
            <p:ph type="subTitle" idx="1"/>
          </p:nvPr>
        </p:nvSpPr>
        <p:spPr>
          <a:xfrm>
            <a:off x="3836504" y="4455619"/>
            <a:ext cx="7321946" cy="1643425"/>
          </a:xfrm>
        </p:spPr>
        <p:txBody>
          <a:bodyPr>
            <a:normAutofit/>
          </a:bodyPr>
          <a:lstStyle/>
          <a:p>
            <a:pPr marL="342900" indent="-342900" algn="r">
              <a:buFontTx/>
              <a:buChar char="~"/>
            </a:pPr>
            <a:endParaRPr lang="en-IN" sz="900" b="1" dirty="0">
              <a:solidFill>
                <a:schemeClr val="tx1"/>
              </a:solidFill>
              <a:latin typeface="urw-din"/>
            </a:endParaRPr>
          </a:p>
          <a:p>
            <a:pPr marL="342900" indent="-342900" algn="r">
              <a:buFontTx/>
              <a:buChar char="~"/>
            </a:pPr>
            <a:r>
              <a:rPr lang="en-IN" sz="1400" b="1" dirty="0">
                <a:solidFill>
                  <a:schemeClr val="tx1"/>
                </a:solidFill>
                <a:latin typeface="urw-din"/>
              </a:rPr>
              <a:t>Dadhija Patel</a:t>
            </a:r>
          </a:p>
          <a:p>
            <a:pPr marL="342900" indent="-342900" algn="r">
              <a:buFontTx/>
              <a:buChar char="~"/>
            </a:pPr>
            <a:r>
              <a:rPr lang="en-IN" sz="1400" b="1" dirty="0">
                <a:solidFill>
                  <a:schemeClr val="tx1"/>
                </a:solidFill>
                <a:latin typeface="urw-din"/>
              </a:rPr>
              <a:t>SIDDHI U SHIDRUK</a:t>
            </a:r>
          </a:p>
          <a:p>
            <a:pPr marL="342900" indent="-342900" algn="r">
              <a:buFontTx/>
              <a:buChar char="~"/>
            </a:pPr>
            <a:r>
              <a:rPr lang="en-IN" sz="1400" b="1" dirty="0">
                <a:solidFill>
                  <a:schemeClr val="tx1"/>
                </a:solidFill>
                <a:latin typeface="urw-din"/>
              </a:rPr>
              <a:t>Guruprasath Murugesan</a:t>
            </a:r>
          </a:p>
          <a:p>
            <a:pPr marL="342900" indent="-342900" algn="r">
              <a:buFontTx/>
              <a:buChar char="~"/>
            </a:pPr>
            <a:endParaRPr lang="en-IN" sz="900" b="1" dirty="0">
              <a:solidFill>
                <a:schemeClr val="tx1"/>
              </a:solidFill>
              <a:latin typeface="urw-din"/>
            </a:endParaRPr>
          </a:p>
          <a:p>
            <a:pPr marL="342900" indent="-342900" algn="r">
              <a:buFontTx/>
              <a:buChar char="~"/>
            </a:pPr>
            <a:endParaRPr lang="en-IN" sz="900" b="1" dirty="0">
              <a:solidFill>
                <a:schemeClr val="tx1"/>
              </a:solidFill>
              <a:latin typeface="urw-din"/>
            </a:endParaRPr>
          </a:p>
        </p:txBody>
      </p:sp>
      <p:pic>
        <p:nvPicPr>
          <p:cNvPr id="7" name="Graphic 6" descr="Head with Gears">
            <a:extLst>
              <a:ext uri="{FF2B5EF4-FFF2-40B4-BE49-F238E27FC236}">
                <a16:creationId xmlns:a16="http://schemas.microsoft.com/office/drawing/2014/main" id="{73FB9495-A93C-E2E9-51EA-C32D1CAB88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Tree>
    <p:extLst>
      <p:ext uri="{BB962C8B-B14F-4D97-AF65-F5344CB8AC3E}">
        <p14:creationId xmlns:p14="http://schemas.microsoft.com/office/powerpoint/2010/main" val="331017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097280" y="286603"/>
            <a:ext cx="10058400" cy="1450757"/>
          </a:xfrm>
          <a:prstGeom prst="rect">
            <a:avLst/>
          </a:prstGeom>
        </p:spPr>
        <p:txBody>
          <a:bodyPr spcFirstLastPara="1" vert="horz" lIns="91440" tIns="45720" rIns="91440" bIns="45720" rtlCol="0" anchor="b" anchorCtr="0">
            <a:normAutofit/>
          </a:bodyPr>
          <a:lstStyle/>
          <a:p>
            <a:pPr lvl="0" indent="0">
              <a:spcAft>
                <a:spcPct val="0"/>
              </a:spcAft>
            </a:pPr>
            <a:r>
              <a:rPr lang="en-US" b="1" i="0">
                <a:effectLst/>
              </a:rPr>
              <a:t>Interactive Zero Knowledge Proof </a:t>
            </a:r>
            <a:endParaRPr lang="en-US"/>
          </a:p>
        </p:txBody>
      </p:sp>
      <p:graphicFrame>
        <p:nvGraphicFramePr>
          <p:cNvPr id="82" name="Google Shape;61;p14">
            <a:extLst>
              <a:ext uri="{FF2B5EF4-FFF2-40B4-BE49-F238E27FC236}">
                <a16:creationId xmlns:a16="http://schemas.microsoft.com/office/drawing/2014/main" id="{676B5309-E1D6-FB5E-6F95-989951DEA4DE}"/>
              </a:ext>
            </a:extLst>
          </p:cNvPr>
          <p:cNvGraphicFramePr/>
          <p:nvPr>
            <p:extLst>
              <p:ext uri="{D42A27DB-BD31-4B8C-83A1-F6EECF244321}">
                <p14:modId xmlns:p14="http://schemas.microsoft.com/office/powerpoint/2010/main" val="25562189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097280" y="286603"/>
            <a:ext cx="10058400" cy="1450757"/>
          </a:xfrm>
          <a:prstGeom prst="rect">
            <a:avLst/>
          </a:prstGeom>
        </p:spPr>
        <p:txBody>
          <a:bodyPr spcFirstLastPara="1" vert="horz" lIns="91440" tIns="45720" rIns="91440" bIns="45720" rtlCol="0" anchor="b" anchorCtr="0">
            <a:normAutofit/>
          </a:bodyPr>
          <a:lstStyle/>
          <a:p>
            <a:pPr lvl="0" indent="0">
              <a:spcAft>
                <a:spcPct val="0"/>
              </a:spcAft>
            </a:pPr>
            <a:r>
              <a:rPr lang="en-US"/>
              <a:t>CORRECTNESS</a:t>
            </a:r>
          </a:p>
        </p:txBody>
      </p:sp>
      <p:graphicFrame>
        <p:nvGraphicFramePr>
          <p:cNvPr id="69" name="Google Shape;67;p15">
            <a:extLst>
              <a:ext uri="{FF2B5EF4-FFF2-40B4-BE49-F238E27FC236}">
                <a16:creationId xmlns:a16="http://schemas.microsoft.com/office/drawing/2014/main" id="{1770B427-894B-4D5F-9DD6-ECB773A29DEF}"/>
              </a:ext>
            </a:extLst>
          </p:cNvPr>
          <p:cNvGraphicFramePr/>
          <p:nvPr>
            <p:extLst>
              <p:ext uri="{D42A27DB-BD31-4B8C-83A1-F6EECF244321}">
                <p14:modId xmlns:p14="http://schemas.microsoft.com/office/powerpoint/2010/main" val="7935192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75249" y="381000"/>
            <a:ext cx="10480430" cy="2061104"/>
          </a:xfrm>
          <a:prstGeom prst="rect">
            <a:avLst/>
          </a:prstGeom>
        </p:spPr>
        <p:txBody>
          <a:bodyPr spcFirstLastPara="1" vert="horz" lIns="91440" tIns="45720" rIns="91440" bIns="45720" rtlCol="0" anchor="ctr" anchorCtr="0">
            <a:normAutofit/>
          </a:bodyPr>
          <a:lstStyle/>
          <a:p>
            <a:pPr algn="ctr"/>
            <a:r>
              <a:rPr lang="en-US" sz="3600" dirty="0">
                <a:solidFill>
                  <a:srgbClr val="FF0000"/>
                </a:solidFill>
              </a:rPr>
              <a:t>What Types Of Languages Have An Interactive Proof System?</a:t>
            </a:r>
            <a:br>
              <a:rPr lang="en-US" sz="3600" dirty="0">
                <a:solidFill>
                  <a:srgbClr val="FF0000"/>
                </a:solidFill>
              </a:rPr>
            </a:br>
            <a:endParaRPr lang="en-US" sz="3600" dirty="0">
              <a:solidFill>
                <a:srgbClr val="FF0000"/>
              </a:solidFill>
            </a:endParaRPr>
          </a:p>
        </p:txBody>
      </p:sp>
      <p:sp>
        <p:nvSpPr>
          <p:cNvPr id="73" name="Google Shape;73;p16"/>
          <p:cNvSpPr txBox="1">
            <a:spLocks noGrp="1"/>
          </p:cNvSpPr>
          <p:nvPr>
            <p:ph type="body" idx="1"/>
          </p:nvPr>
        </p:nvSpPr>
        <p:spPr>
          <a:xfrm>
            <a:off x="1219200" y="1828800"/>
            <a:ext cx="10152927" cy="4350808"/>
          </a:xfrm>
          <a:prstGeom prst="rect">
            <a:avLst/>
          </a:prstGeom>
        </p:spPr>
        <p:txBody>
          <a:bodyPr spcFirstLastPara="1" vert="horz" lIns="0" tIns="45720" rIns="0" bIns="45720" rtlCol="0" anchor="ctr" anchorCtr="0">
            <a:normAutofit/>
          </a:bodyPr>
          <a:lstStyle/>
          <a:p>
            <a:pPr marL="0" lvl="0" indent="0">
              <a:spcBef>
                <a:spcPct val="0"/>
              </a:spcBef>
              <a:spcAft>
                <a:spcPct val="0"/>
              </a:spcAft>
              <a:buFont typeface="Calibri" panose="020F0502020204030204" pitchFamily="34" charset="0"/>
              <a:buNone/>
            </a:pPr>
            <a:r>
              <a:rPr lang="en-US" dirty="0"/>
              <a:t>The simplest example is the class of languages in NP.</a:t>
            </a:r>
          </a:p>
          <a:p>
            <a:pPr marL="0" lvl="0" indent="0">
              <a:spcBef>
                <a:spcPts val="1200"/>
              </a:spcBef>
              <a:spcAft>
                <a:spcPct val="0"/>
              </a:spcAft>
              <a:buFont typeface="Calibri" panose="020F0502020204030204" pitchFamily="34" charset="0"/>
              <a:buNone/>
            </a:pPr>
            <a:r>
              <a:rPr lang="en-US" dirty="0"/>
              <a:t> Let L ∈ NP. Then, by definition, there exists an efficient algorithm M(·,·) such that </a:t>
            </a:r>
          </a:p>
          <a:p>
            <a:pPr marL="0" lvl="0" indent="0">
              <a:spcBef>
                <a:spcPts val="1200"/>
              </a:spcBef>
              <a:spcAft>
                <a:spcPct val="0"/>
              </a:spcAft>
              <a:buFont typeface="Calibri" panose="020F0502020204030204" pitchFamily="34" charset="0"/>
              <a:buNone/>
            </a:pPr>
            <a:r>
              <a:rPr lang="en-US" dirty="0"/>
              <a:t>                         x ∈ L ⇐⇒ ∃ w ∈ {0, 1} poly(|x|) </a:t>
            </a:r>
            <a:r>
              <a:rPr lang="en-US" dirty="0" err="1"/>
              <a:t>s.t.</a:t>
            </a:r>
            <a:r>
              <a:rPr lang="en-US" dirty="0"/>
              <a:t> M(x, w) = 1.</a:t>
            </a:r>
          </a:p>
          <a:p>
            <a:pPr marL="0" lvl="0" indent="0">
              <a:spcBef>
                <a:spcPts val="1200"/>
              </a:spcBef>
              <a:spcAft>
                <a:spcPct val="0"/>
              </a:spcAft>
              <a:buFont typeface="Calibri" panose="020F0502020204030204" pitchFamily="34" charset="0"/>
              <a:buNone/>
            </a:pPr>
            <a:r>
              <a:rPr lang="en-US" dirty="0"/>
              <a:t>Therefore, we can specify the protocol as follows: </a:t>
            </a:r>
          </a:p>
          <a:p>
            <a:pPr marL="0" lvl="0" indent="0">
              <a:spcBef>
                <a:spcPts val="1200"/>
              </a:spcBef>
              <a:spcAft>
                <a:spcPct val="0"/>
              </a:spcAft>
              <a:buFont typeface="Calibri" panose="020F0502020204030204" pitchFamily="34" charset="0"/>
              <a:buNone/>
            </a:pPr>
            <a:r>
              <a:rPr lang="en-US" dirty="0"/>
              <a:t>• P(x): Compute a witness w ∈ {0, 1} poly(|x|) and send it to V . </a:t>
            </a:r>
          </a:p>
          <a:p>
            <a:pPr marL="0" lvl="0" indent="0">
              <a:spcBef>
                <a:spcPts val="1200"/>
              </a:spcBef>
              <a:spcAft>
                <a:spcPts val="1200"/>
              </a:spcAft>
              <a:buFont typeface="Calibri" panose="020F0502020204030204" pitchFamily="34" charset="0"/>
              <a:buNone/>
            </a:pPr>
            <a:r>
              <a:rPr lang="en-US" dirty="0"/>
              <a:t>• V (x): When P sends over w, check if M(x, w) = 1. Output “accept” if this is the case and “reject” otherwise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962400" y="838200"/>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r>
              <a:rPr lang="en" dirty="0"/>
              <a:t>Where is wally ?</a:t>
            </a:r>
            <a:endParaRPr dirty="0"/>
          </a:p>
        </p:txBody>
      </p:sp>
      <p:sp>
        <p:nvSpPr>
          <p:cNvPr id="79" name="Google Shape;79;p17"/>
          <p:cNvSpPr txBox="1">
            <a:spLocks noGrp="1"/>
          </p:cNvSpPr>
          <p:nvPr>
            <p:ph type="body" idx="1"/>
          </p:nvPr>
        </p:nvSpPr>
        <p:spPr>
          <a:xfrm>
            <a:off x="1600200" y="2150549"/>
            <a:ext cx="9448800" cy="3772038"/>
          </a:xfrm>
          <a:prstGeom prst="rect">
            <a:avLst/>
          </a:prstGeom>
        </p:spPr>
        <p:txBody>
          <a:bodyPr spcFirstLastPara="1" wrap="square" lIns="91425" tIns="91425" rIns="91425" bIns="91425" anchor="t" anchorCtr="0">
            <a:normAutofit/>
          </a:bodyPr>
          <a:lstStyle/>
          <a:p>
            <a:pPr marL="0" lvl="0" indent="0" algn="l" rtl="0">
              <a:spcBef>
                <a:spcPct val="0"/>
              </a:spcBef>
              <a:spcAft>
                <a:spcPts val="1200"/>
              </a:spcAft>
              <a:buNone/>
            </a:pPr>
            <a:endParaRPr dirty="0"/>
          </a:p>
        </p:txBody>
      </p:sp>
      <p:pic>
        <p:nvPicPr>
          <p:cNvPr id="80" name="Google Shape;80;p17"/>
          <p:cNvPicPr preferRelativeResize="0"/>
          <p:nvPr/>
        </p:nvPicPr>
        <p:blipFill>
          <a:blip r:embed="rId3">
            <a:alphaModFix/>
          </a:blip>
          <a:stretch>
            <a:fillRect/>
          </a:stretch>
        </p:blipFill>
        <p:spPr>
          <a:xfrm>
            <a:off x="4382537" y="2362200"/>
            <a:ext cx="3426925" cy="3277824"/>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676400" y="833271"/>
            <a:ext cx="8520600" cy="572700"/>
          </a:xfrm>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endParaRPr dirty="0"/>
          </a:p>
        </p:txBody>
      </p:sp>
      <p:sp>
        <p:nvSpPr>
          <p:cNvPr id="86" name="Google Shape;86;p18"/>
          <p:cNvSpPr txBox="1">
            <a:spLocks noGrp="1"/>
          </p:cNvSpPr>
          <p:nvPr>
            <p:ph type="body" idx="1"/>
          </p:nvPr>
        </p:nvSpPr>
        <p:spPr>
          <a:xfrm>
            <a:off x="1524000" y="2133599"/>
            <a:ext cx="9296400" cy="3891129"/>
          </a:xfrm>
          <a:prstGeom prst="rect">
            <a:avLst/>
          </a:prstGeom>
        </p:spPr>
        <p:txBody>
          <a:bodyPr spcFirstLastPara="1" wrap="square" lIns="91425" tIns="91425" rIns="91425" bIns="91425" anchor="t" anchorCtr="0">
            <a:normAutofit/>
          </a:bodyPr>
          <a:lstStyle/>
          <a:p>
            <a:pPr marL="0" lvl="0" indent="0" algn="l" rtl="0">
              <a:spcBef>
                <a:spcPct val="0"/>
              </a:spcBef>
              <a:spcAft>
                <a:spcPts val="1200"/>
              </a:spcAft>
              <a:buNone/>
            </a:pPr>
            <a:endParaRPr dirty="0"/>
          </a:p>
        </p:txBody>
      </p:sp>
      <p:pic>
        <p:nvPicPr>
          <p:cNvPr id="87" name="Google Shape;87;p18"/>
          <p:cNvPicPr preferRelativeResize="0"/>
          <p:nvPr/>
        </p:nvPicPr>
        <p:blipFill>
          <a:blip r:embed="rId3">
            <a:alphaModFix/>
          </a:blip>
          <a:stretch>
            <a:fillRect/>
          </a:stretch>
        </p:blipFill>
        <p:spPr>
          <a:xfrm>
            <a:off x="3200400" y="2946450"/>
            <a:ext cx="933450" cy="819150"/>
          </a:xfrm>
          <a:prstGeom prst="rect">
            <a:avLst/>
          </a:prstGeom>
          <a:noFill/>
          <a:ln>
            <a:noFill/>
          </a:ln>
        </p:spPr>
      </p:pic>
      <p:pic>
        <p:nvPicPr>
          <p:cNvPr id="88" name="Google Shape;88;p18"/>
          <p:cNvPicPr preferRelativeResize="0"/>
          <p:nvPr/>
        </p:nvPicPr>
        <p:blipFill>
          <a:blip r:embed="rId3">
            <a:alphaModFix/>
          </a:blip>
          <a:stretch>
            <a:fillRect/>
          </a:stretch>
        </p:blipFill>
        <p:spPr>
          <a:xfrm>
            <a:off x="7239000" y="4114800"/>
            <a:ext cx="933450" cy="81915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001" fill="hold" nodeType="clickEffect">
                                  <p:stCondLst>
                                    <p:cond delay="0"/>
                                  </p:stCondLst>
                                  <p:childTnLst>
                                    <p:set>
                                      <p:cBhvr>
                                        <p:cTn id="6" dur="1" fill="hold">
                                          <p:stCondLst>
                                            <p:cond delay="1000"/>
                                          </p:stCondLst>
                                        </p:cTn>
                                        <p:tgtEl>
                                          <p:spTgt spid="87"/>
                                        </p:tgtEl>
                                        <p:attrNameLst>
                                          <p:attrName>style.visibility</p:attrName>
                                        </p:attrNameLst>
                                      </p:cBhvr>
                                      <p:to>
                                        <p:strVal val="hidden"/>
                                      </p:to>
                                    </p:set>
                                  </p:childTnLst>
                                </p:cTn>
                              </p:par>
                            </p:childTnLst>
                          </p:cTn>
                        </p:par>
                        <p:par>
                          <p:cTn id="7" fill="hold" nodeType="afterGroup">
                            <p:stCondLst>
                              <p:cond delay="1001"/>
                            </p:stCondLst>
                            <p:childTnLst>
                              <p:par>
                                <p:cTn id="8" presetID="1" presetClass="entr" presetSubtype="0" dur="1" fill="hold" nodeType="afterEffect">
                                  <p:stCondLst>
                                    <p:cond delay="0"/>
                                  </p:stCondLst>
                                  <p:childTnLst>
                                    <p:set>
                                      <p:cBhvr>
                                        <p:cTn id="9"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ct val="0"/>
              </a:spcBef>
              <a:spcAft>
                <a:spcPct val="0"/>
              </a:spcAft>
              <a:buNone/>
            </a:pPr>
            <a:endParaRPr/>
          </a:p>
        </p:txBody>
      </p:sp>
      <p:sp>
        <p:nvSpPr>
          <p:cNvPr id="94" name="Google Shape;94;p19"/>
          <p:cNvSpPr txBox="1">
            <a:spLocks noGrp="1"/>
          </p:cNvSpPr>
          <p:nvPr>
            <p:ph type="body" idx="1"/>
          </p:nvPr>
        </p:nvSpPr>
        <p:spPr>
          <a:xfrm>
            <a:off x="1676400" y="2162175"/>
            <a:ext cx="8520600" cy="3416400"/>
          </a:xfrm>
          <a:prstGeom prst="rect">
            <a:avLst/>
          </a:prstGeom>
        </p:spPr>
        <p:txBody>
          <a:bodyPr spcFirstLastPara="1" wrap="square" lIns="91425" tIns="91425" rIns="91425" bIns="91425" anchor="t" anchorCtr="0">
            <a:normAutofit/>
          </a:bodyPr>
          <a:lstStyle/>
          <a:p>
            <a:pPr marL="0" lvl="0" indent="0" algn="l" rtl="0">
              <a:spcBef>
                <a:spcPct val="0"/>
              </a:spcBef>
              <a:spcAft>
                <a:spcPts val="1200"/>
              </a:spcAft>
              <a:buNone/>
            </a:pPr>
            <a:endParaRPr/>
          </a:p>
        </p:txBody>
      </p:sp>
      <p:pic>
        <p:nvPicPr>
          <p:cNvPr id="95" name="Google Shape;95;p19"/>
          <p:cNvPicPr preferRelativeResize="0"/>
          <p:nvPr/>
        </p:nvPicPr>
        <p:blipFill>
          <a:blip r:embed="rId3">
            <a:alphaModFix/>
          </a:blip>
          <a:stretch>
            <a:fillRect/>
          </a:stretch>
        </p:blipFill>
        <p:spPr>
          <a:xfrm>
            <a:off x="7766959" y="2583413"/>
            <a:ext cx="933450" cy="819150"/>
          </a:xfrm>
          <a:prstGeom prst="rect">
            <a:avLst/>
          </a:prstGeom>
          <a:noFill/>
          <a:ln>
            <a:noFill/>
          </a:ln>
        </p:spPr>
      </p:pic>
      <p:pic>
        <p:nvPicPr>
          <p:cNvPr id="96" name="Google Shape;96;p19"/>
          <p:cNvPicPr preferRelativeResize="0"/>
          <p:nvPr/>
        </p:nvPicPr>
        <p:blipFill>
          <a:blip r:embed="rId3">
            <a:alphaModFix/>
          </a:blip>
          <a:stretch>
            <a:fillRect/>
          </a:stretch>
        </p:blipFill>
        <p:spPr>
          <a:xfrm>
            <a:off x="3200400" y="4343400"/>
            <a:ext cx="933450" cy="81915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001" fill="hold" nodeType="clickEffect">
                                  <p:stCondLst>
                                    <p:cond delay="0"/>
                                  </p:stCondLst>
                                  <p:childTnLst>
                                    <p:set>
                                      <p:cBhvr>
                                        <p:cTn id="6" dur="1" fill="hold">
                                          <p:stCondLst>
                                            <p:cond delay="1000"/>
                                          </p:stCondLst>
                                        </p:cTn>
                                        <p:tgtEl>
                                          <p:spTgt spid="95"/>
                                        </p:tgtEl>
                                        <p:attrNameLst>
                                          <p:attrName>style.visibility</p:attrName>
                                        </p:attrNameLst>
                                      </p:cBhvr>
                                      <p:to>
                                        <p:strVal val="hidden"/>
                                      </p:to>
                                    </p:set>
                                  </p:childTnLst>
                                </p:cTn>
                              </p:par>
                            </p:childTnLst>
                          </p:cTn>
                        </p:par>
                        <p:par>
                          <p:cTn id="7" fill="hold" nodeType="afterGroup">
                            <p:stCondLst>
                              <p:cond delay="1001"/>
                            </p:stCondLst>
                            <p:childTnLst>
                              <p:par>
                                <p:cTn id="8" presetID="1" presetClass="entr" presetSubtype="0" dur="1" fill="hold" nodeType="afterEffect">
                                  <p:stCondLst>
                                    <p:cond delay="0"/>
                                  </p:stCondLst>
                                  <p:childTnLst>
                                    <p:set>
                                      <p:cBhvr>
                                        <p:cTn id="9"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Issues with the above example</a:t>
            </a:r>
          </a:p>
        </p:txBody>
      </p:sp>
      <p:sp>
        <p:nvSpPr>
          <p:cNvPr id="3" name="Text Placeholder 2"/>
          <p:cNvSpPr>
            <a:spLocks noGrp="1"/>
          </p:cNvSpPr>
          <p:nvPr>
            <p:ph type="body" idx="1"/>
          </p:nvPr>
        </p:nvSpPr>
        <p:spPr>
          <a:xfrm>
            <a:off x="4742016" y="605896"/>
            <a:ext cx="6413663" cy="5646208"/>
          </a:xfrm>
        </p:spPr>
        <p:txBody>
          <a:bodyPr vert="horz" lIns="0" tIns="45720" rIns="0" bIns="45720" rtlCol="0" anchor="ctr">
            <a:normAutofit/>
          </a:bodyPr>
          <a:lstStyle/>
          <a:p>
            <a:pPr>
              <a:spcAft>
                <a:spcPts val="600"/>
              </a:spcAft>
            </a:pPr>
            <a:r>
              <a:rPr lang="en-US"/>
              <a:t>The main issue with the above example is that the prover can change the puzzle at any point during the interaction. There is no way that the verifier can confirm that the same puzzle is used every single time.</a:t>
            </a:r>
          </a:p>
          <a:p>
            <a:pPr>
              <a:spcAft>
                <a:spcPts val="600"/>
              </a:spcAft>
            </a:pPr>
            <a:endParaRPr lang="en-US"/>
          </a:p>
          <a:p>
            <a:pPr>
              <a:spcAft>
                <a:spcPts val="600"/>
              </a:spcAft>
            </a:pPr>
            <a:r>
              <a:rPr lang="en-US"/>
              <a:t>Therefore, we introduce a new example of Hamiltonian graphs to show completeness and soundness of protocols.</a:t>
            </a:r>
          </a:p>
        </p:txBody>
      </p:sp>
    </p:spTree>
    <p:extLst>
      <p:ext uri="{BB962C8B-B14F-4D97-AF65-F5344CB8AC3E}">
        <p14:creationId xmlns:p14="http://schemas.microsoft.com/office/powerpoint/2010/main" val="28470069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383" y="838200"/>
            <a:ext cx="8520600" cy="572700"/>
          </a:xfrm>
        </p:spPr>
        <p:txBody>
          <a:bodyPr>
            <a:normAutofit fontScale="90000"/>
          </a:bodyPr>
          <a:lstStyle/>
          <a:p>
            <a:r>
              <a:rPr lang="en-IN" dirty="0"/>
              <a:t>Hamiltonian Graph proof</a:t>
            </a:r>
          </a:p>
        </p:txBody>
      </p:sp>
      <p:sp>
        <p:nvSpPr>
          <p:cNvPr id="3" name="Text Placeholder 2"/>
          <p:cNvSpPr>
            <a:spLocks noGrp="1"/>
          </p:cNvSpPr>
          <p:nvPr>
            <p:ph type="body" idx="1"/>
          </p:nvPr>
        </p:nvSpPr>
        <p:spPr>
          <a:xfrm>
            <a:off x="1066800" y="1981200"/>
            <a:ext cx="9829800" cy="3886200"/>
          </a:xfrm>
        </p:spPr>
        <p:txBody>
          <a:bodyPr>
            <a:normAutofit/>
          </a:bodyPr>
          <a:lstStyle/>
          <a:p>
            <a:r>
              <a:rPr lang="en-IN" dirty="0"/>
              <a:t>Hamiltonian graph is a graph in which each vertex is visited exactly once.</a:t>
            </a:r>
          </a:p>
          <a:p>
            <a:endParaRPr lang="en-IN" dirty="0"/>
          </a:p>
          <a:p>
            <a:pPr marL="114300" indent="0">
              <a:buNone/>
            </a:pPr>
            <a:endParaRPr lang="en-IN" dirty="0"/>
          </a:p>
          <a:p>
            <a:r>
              <a:rPr lang="en-IN" dirty="0"/>
              <a:t>Steps:</a:t>
            </a:r>
          </a:p>
          <a:p>
            <a:pPr marL="571500" indent="-457200">
              <a:buAutoNum type="arabicPeriod"/>
            </a:pPr>
            <a:r>
              <a:rPr lang="en-IN" dirty="0"/>
              <a:t>Generate a graph G.</a:t>
            </a:r>
          </a:p>
          <a:p>
            <a:pPr marL="571500" indent="-457200">
              <a:buAutoNum type="arabicPeriod"/>
            </a:pPr>
            <a:r>
              <a:rPr lang="en-IN" dirty="0"/>
              <a:t>Make permutation of graph G.</a:t>
            </a:r>
          </a:p>
          <a:p>
            <a:pPr marL="571500" indent="-457200">
              <a:buAutoNum type="arabicPeriod"/>
            </a:pPr>
            <a:r>
              <a:rPr lang="en-IN" dirty="0"/>
              <a:t>The verifier can either ask for the used permutation or the permuted graph in a round and can continue asking until he is satisfied that the graph is Hamiltonian.</a:t>
            </a:r>
          </a:p>
          <a:p>
            <a:pPr marL="571500" indent="-457200">
              <a:buAutoNum type="arabicPeriod"/>
            </a:pPr>
            <a:endParaRPr lang="en-IN" dirty="0"/>
          </a:p>
        </p:txBody>
      </p:sp>
    </p:spTree>
    <p:extLst>
      <p:ext uri="{BB962C8B-B14F-4D97-AF65-F5344CB8AC3E}">
        <p14:creationId xmlns:p14="http://schemas.microsoft.com/office/powerpoint/2010/main" val="14013460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66;p15">
            <a:extLst>
              <a:ext uri="{FF2B5EF4-FFF2-40B4-BE49-F238E27FC236}">
                <a16:creationId xmlns:a16="http://schemas.microsoft.com/office/drawing/2014/main" id="{19F50D43-BB37-05BE-568B-60907E9BC5D0}"/>
              </a:ext>
            </a:extLst>
          </p:cNvPr>
          <p:cNvSpPr txBox="1">
            <a:spLocks/>
          </p:cNvSpPr>
          <p:nvPr/>
        </p:nvSpPr>
        <p:spPr>
          <a:xfrm>
            <a:off x="1097280" y="286603"/>
            <a:ext cx="10058400" cy="1450757"/>
          </a:xfrm>
          <a:prstGeom prst="rect">
            <a:avLst/>
          </a:prstGeom>
        </p:spPr>
        <p:txBody>
          <a:bodyPr spcFirstLastPara="1" vert="horz" lIns="91440" tIns="45720" rIns="91440" bIns="45720" rtlCol="0" anchor="b" anchorCtr="0">
            <a:normAutofit/>
          </a:bodyPr>
          <a:lstStyle>
            <a:lvl1pPr lvl="0" algn="l" defTabSz="914400" rtl="0" eaLnBrk="1" latinLnBrk="0" hangingPunct="1">
              <a:lnSpc>
                <a:spcPct val="85000"/>
              </a:lnSpc>
              <a:spcBef>
                <a:spcPct val="0"/>
              </a:spcBef>
              <a:spcAft>
                <a:spcPct val="0"/>
              </a:spcAft>
              <a:buSzPts val="2800"/>
              <a:buNone/>
              <a:defRPr sz="4800" kern="1200" spc="-50" baseline="0">
                <a:solidFill>
                  <a:schemeClr val="tx1">
                    <a:lumMod val="75000"/>
                    <a:lumOff val="25000"/>
                  </a:schemeClr>
                </a:solidFill>
                <a:latin typeface="+mj-lt"/>
                <a:ea typeface="+mj-ea"/>
                <a:cs typeface="+mj-cs"/>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pPr>
              <a:spcAft>
                <a:spcPts val="600"/>
              </a:spcAft>
            </a:pPr>
            <a:r>
              <a:rPr lang="en-US"/>
              <a:t>CORRECTNESS</a:t>
            </a:r>
          </a:p>
        </p:txBody>
      </p:sp>
      <p:graphicFrame>
        <p:nvGraphicFramePr>
          <p:cNvPr id="6" name="Text Placeholder 2">
            <a:extLst>
              <a:ext uri="{FF2B5EF4-FFF2-40B4-BE49-F238E27FC236}">
                <a16:creationId xmlns:a16="http://schemas.microsoft.com/office/drawing/2014/main" id="{078A3820-B67C-F7E4-D4B6-CE8DE3BEBBD2}"/>
              </a:ext>
            </a:extLst>
          </p:cNvPr>
          <p:cNvGraphicFramePr/>
          <p:nvPr>
            <p:extLst>
              <p:ext uri="{D42A27DB-BD31-4B8C-83A1-F6EECF244321}">
                <p14:modId xmlns:p14="http://schemas.microsoft.com/office/powerpoint/2010/main" val="10420594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9782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E42B-69F4-AE15-14A9-5F053BCABF4C}"/>
              </a:ext>
            </a:extLst>
          </p:cNvPr>
          <p:cNvSpPr>
            <a:spLocks noGrp="1"/>
          </p:cNvSpPr>
          <p:nvPr>
            <p:ph type="title"/>
          </p:nvPr>
        </p:nvSpPr>
        <p:spPr>
          <a:xfrm>
            <a:off x="1066800" y="609600"/>
            <a:ext cx="10058400" cy="1450757"/>
          </a:xfrm>
        </p:spPr>
        <p:txBody>
          <a:bodyPr>
            <a:normAutofit/>
          </a:bodyPr>
          <a:lstStyle/>
          <a:p>
            <a:pPr algn="ctr"/>
            <a:r>
              <a:rPr lang="en-US" sz="4400" b="0" cap="none" spc="0">
                <a:ln w="0"/>
                <a:solidFill>
                  <a:schemeClr val="tx1"/>
                </a:solidFill>
                <a:effectLst>
                  <a:outerShdw blurRad="38100" dist="19050" dir="2700000" algn="tl" rotWithShape="0">
                    <a:schemeClr val="dk1">
                      <a:alpha val="40000"/>
                    </a:schemeClr>
                  </a:outerShdw>
                </a:effectLst>
                <a:latin typeface="urw-din"/>
              </a:rPr>
              <a:t>Non-Interactive Zero Knowledge Proof</a:t>
            </a:r>
            <a:br>
              <a:rPr lang="en-US" sz="4400" b="0" cap="none" spc="0">
                <a:ln w="0"/>
                <a:solidFill>
                  <a:schemeClr val="tx1"/>
                </a:solidFill>
                <a:effectLst>
                  <a:outerShdw blurRad="38100" dist="19050" dir="2700000" algn="tl" rotWithShape="0">
                    <a:schemeClr val="dk1">
                      <a:alpha val="40000"/>
                    </a:schemeClr>
                  </a:outerShdw>
                </a:effectLst>
                <a:latin typeface="urw-din"/>
              </a:rPr>
            </a:br>
            <a:endParaRPr lang="en-IN" sz="4400" dirty="0">
              <a:latin typeface="urw-din"/>
            </a:endParaRPr>
          </a:p>
        </p:txBody>
      </p:sp>
      <p:graphicFrame>
        <p:nvGraphicFramePr>
          <p:cNvPr id="7" name="Content Placeholder 2">
            <a:extLst>
              <a:ext uri="{FF2B5EF4-FFF2-40B4-BE49-F238E27FC236}">
                <a16:creationId xmlns:a16="http://schemas.microsoft.com/office/drawing/2014/main" id="{15A94D82-3D8E-82A7-0422-49D5088BB543}"/>
              </a:ext>
            </a:extLst>
          </p:cNvPr>
          <p:cNvGraphicFramePr>
            <a:graphicFrameLocks noGrp="1"/>
          </p:cNvGraphicFramePr>
          <p:nvPr>
            <p:ph idx="1"/>
            <p:extLst>
              <p:ext uri="{D42A27DB-BD31-4B8C-83A1-F6EECF244321}">
                <p14:modId xmlns:p14="http://schemas.microsoft.com/office/powerpoint/2010/main" val="3145371454"/>
              </p:ext>
            </p:extLst>
          </p:nvPr>
        </p:nvGraphicFramePr>
        <p:xfrm>
          <a:off x="1129937" y="2209800"/>
          <a:ext cx="10287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901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68F9-9815-0D30-8638-30DE25852CB2}"/>
              </a:ext>
            </a:extLst>
          </p:cNvPr>
          <p:cNvSpPr>
            <a:spLocks noGrp="1"/>
          </p:cNvSpPr>
          <p:nvPr>
            <p:ph type="title"/>
          </p:nvPr>
        </p:nvSpPr>
        <p:spPr/>
        <p:txBody>
          <a:bodyPr>
            <a:normAutofit/>
          </a:bodyPr>
          <a:lstStyle/>
          <a:p>
            <a:r>
              <a:rPr lang="en-US">
                <a:latin typeface="urw-din"/>
              </a:rPr>
              <a:t>AGENDA</a:t>
            </a:r>
            <a:endParaRPr lang="en-IN">
              <a:latin typeface="urw-din"/>
            </a:endParaRPr>
          </a:p>
        </p:txBody>
      </p:sp>
      <p:graphicFrame>
        <p:nvGraphicFramePr>
          <p:cNvPr id="5" name="Content Placeholder 2">
            <a:extLst>
              <a:ext uri="{FF2B5EF4-FFF2-40B4-BE49-F238E27FC236}">
                <a16:creationId xmlns:a16="http://schemas.microsoft.com/office/drawing/2014/main" id="{7A5239C8-2FD6-6A4B-A20C-87E6FE1033A6}"/>
              </a:ext>
            </a:extLst>
          </p:cNvPr>
          <p:cNvGraphicFramePr>
            <a:graphicFrameLocks noGrp="1"/>
          </p:cNvGraphicFramePr>
          <p:nvPr>
            <p:ph idx="1"/>
            <p:extLst>
              <p:ext uri="{D42A27DB-BD31-4B8C-83A1-F6EECF244321}">
                <p14:modId xmlns:p14="http://schemas.microsoft.com/office/powerpoint/2010/main" val="2780444062"/>
              </p:ext>
            </p:extLst>
          </p:nvPr>
        </p:nvGraphicFramePr>
        <p:xfrm>
          <a:off x="1096963" y="1969477"/>
          <a:ext cx="10058400" cy="3915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073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B1131C-1DEF-F821-A99C-B35BBB734A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702845"/>
            <a:ext cx="8959517" cy="5039728"/>
          </a:xfrm>
          <a:prstGeom prst="rect">
            <a:avLst/>
          </a:prstGeom>
        </p:spPr>
      </p:pic>
      <p:sp>
        <p:nvSpPr>
          <p:cNvPr id="4" name="Rectangle 3">
            <a:extLst>
              <a:ext uri="{FF2B5EF4-FFF2-40B4-BE49-F238E27FC236}">
                <a16:creationId xmlns:a16="http://schemas.microsoft.com/office/drawing/2014/main" id="{FE3E332F-0769-004C-E70C-078780FFFA3C}"/>
              </a:ext>
            </a:extLst>
          </p:cNvPr>
          <p:cNvSpPr/>
          <p:nvPr/>
        </p:nvSpPr>
        <p:spPr>
          <a:xfrm>
            <a:off x="2623797" y="5804053"/>
            <a:ext cx="6944402" cy="276999"/>
          </a:xfrm>
          <a:prstGeom prst="rect">
            <a:avLst/>
          </a:prstGeom>
          <a:noFill/>
        </p:spPr>
        <p:txBody>
          <a:bodyPr wrap="none" lIns="91440" tIns="45720" rIns="91440" bIns="45720">
            <a:spAutoFit/>
          </a:bodyPr>
          <a:lstStyle/>
          <a:p>
            <a:pPr algn="ctr">
              <a:spcAft>
                <a:spcPts val="600"/>
              </a:spcAft>
            </a:pPr>
            <a:r>
              <a:rPr lang="en-US" sz="1200" b="0" cap="none" spc="0">
                <a:ln w="0"/>
                <a:solidFill>
                  <a:schemeClr val="tx1"/>
                </a:solidFill>
                <a:effectLst>
                  <a:outerShdw blurRad="38100" dist="19050" dir="2700000" algn="tl" rotWithShape="0">
                    <a:schemeClr val="dk1">
                      <a:alpha val="40000"/>
                    </a:schemeClr>
                  </a:outerShdw>
                </a:effectLst>
              </a:rPr>
              <a:t>Image Reference: </a:t>
            </a:r>
            <a:r>
              <a:rPr lang="en-US" sz="1200">
                <a:ln w="0"/>
                <a:effectLst>
                  <a:outerShdw blurRad="38100" dist="19050" dir="2700000" algn="tl" rotWithShape="0">
                    <a:schemeClr val="dk1">
                      <a:alpha val="40000"/>
                    </a:schemeClr>
                  </a:outerShdw>
                </a:effectLst>
              </a:rPr>
              <a:t>https://www.altoros.com/blog/zero-knowledge-proof-improving-privacy-for-a-blockchain/</a:t>
            </a:r>
            <a:endParaRPr lang="en-US"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69708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1195633" y="446239"/>
            <a:ext cx="3546230" cy="577284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Bef>
                <a:spcPct val="0"/>
              </a:spcBef>
              <a:spcAft>
                <a:spcPts val="600"/>
              </a:spcAft>
            </a:pPr>
            <a:r>
              <a:rPr lang="en-US" sz="3600" b="0" cap="none" spc="-50" dirty="0">
                <a:ln w="0"/>
                <a:solidFill>
                  <a:srgbClr val="FF0000"/>
                </a:solidFill>
                <a:effectLst>
                  <a:outerShdw blurRad="38100" dist="19050" dir="2700000" algn="tl" rotWithShape="0">
                    <a:schemeClr val="dk1">
                      <a:alpha val="40000"/>
                    </a:schemeClr>
                  </a:outerShdw>
                </a:effectLst>
                <a:latin typeface="+mj-lt"/>
                <a:ea typeface="+mj-ea"/>
                <a:cs typeface="+mj-cs"/>
              </a:rPr>
              <a:t>NZIK Proof </a:t>
            </a:r>
          </a:p>
        </p:txBody>
      </p:sp>
      <p:graphicFrame>
        <p:nvGraphicFramePr>
          <p:cNvPr id="6" name="TextBox 1">
            <a:extLst>
              <a:ext uri="{FF2B5EF4-FFF2-40B4-BE49-F238E27FC236}">
                <a16:creationId xmlns:a16="http://schemas.microsoft.com/office/drawing/2014/main" id="{9C950472-D674-F78E-0AA8-CFE5B44957E7}"/>
              </a:ext>
            </a:extLst>
          </p:cNvPr>
          <p:cNvGraphicFramePr/>
          <p:nvPr>
            <p:extLst>
              <p:ext uri="{D42A27DB-BD31-4B8C-83A1-F6EECF244321}">
                <p14:modId xmlns:p14="http://schemas.microsoft.com/office/powerpoint/2010/main" val="251692614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658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104900" y="2133600"/>
            <a:ext cx="9982200" cy="3416320"/>
          </a:xfrm>
          <a:prstGeom prst="rect">
            <a:avLst/>
          </a:prstGeom>
          <a:noFill/>
        </p:spPr>
        <p:txBody>
          <a:bodyPr wrap="square" rtlCol="0">
            <a:spAutoFit/>
          </a:bodyPr>
          <a:lstStyle/>
          <a:p>
            <a:r>
              <a:rPr lang="en-IN" b="1" i="1" u="sng"/>
              <a:t>Consider a graph G that the prover has to prove Hamiltonian.</a:t>
            </a:r>
          </a:p>
          <a:p>
            <a:endParaRPr lang="en-IN"/>
          </a:p>
          <a:p>
            <a:r>
              <a:rPr lang="en-IN"/>
              <a:t>Prover generates A as the permutation of the graph G.</a:t>
            </a:r>
          </a:p>
          <a:p>
            <a:r>
              <a:rPr lang="en-IN"/>
              <a:t>A = Prem(G)</a:t>
            </a:r>
          </a:p>
          <a:p>
            <a:r>
              <a:rPr lang="en-IN"/>
              <a:t>C = random bit</a:t>
            </a:r>
          </a:p>
          <a:p>
            <a:r>
              <a:rPr lang="en-IN"/>
              <a:t>This random bit chooses if the prover sends the cycle in permuted graph or the permutation.</a:t>
            </a:r>
          </a:p>
          <a:p>
            <a:endParaRPr lang="en-IN"/>
          </a:p>
          <a:p>
            <a:r>
              <a:rPr lang="en-IN"/>
              <a:t>Z is either the Hamiltonian cycle in Prem(G) or the permutation.</a:t>
            </a:r>
          </a:p>
          <a:p>
            <a:r>
              <a:rPr lang="en-IN"/>
              <a:t>Z depends on the random bit in C.</a:t>
            </a:r>
          </a:p>
          <a:p>
            <a:endParaRPr lang="en-IN"/>
          </a:p>
          <a:p>
            <a:r>
              <a:rPr lang="en-IN"/>
              <a:t>Suppose the prover sends transcript of 128 rounds. Then for each round:</a:t>
            </a:r>
          </a:p>
          <a:p>
            <a:r>
              <a:rPr lang="en-IN"/>
              <a:t>(a_1, c_1,z_1), (a_2, c_2,z_2) …….. (a_n,c_n,z_n)</a:t>
            </a:r>
            <a:endParaRPr lang="en-IN" dirty="0"/>
          </a:p>
        </p:txBody>
      </p:sp>
    </p:spTree>
    <p:extLst>
      <p:ext uri="{BB962C8B-B14F-4D97-AF65-F5344CB8AC3E}">
        <p14:creationId xmlns:p14="http://schemas.microsoft.com/office/powerpoint/2010/main" val="308596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219200" y="2057400"/>
            <a:ext cx="9906000" cy="2862322"/>
          </a:xfrm>
          <a:prstGeom prst="rect">
            <a:avLst/>
          </a:prstGeom>
          <a:noFill/>
        </p:spPr>
        <p:txBody>
          <a:bodyPr wrap="square" rtlCol="0">
            <a:spAutoFit/>
          </a:bodyPr>
          <a:lstStyle/>
          <a:p>
            <a:endParaRPr lang="en-IN" dirty="0"/>
          </a:p>
          <a:p>
            <a:r>
              <a:rPr lang="en-IN" dirty="0"/>
              <a:t>The permutation function is a  strong one way function in which inversion is not possible.</a:t>
            </a:r>
          </a:p>
          <a:p>
            <a:endParaRPr lang="en-IN" dirty="0"/>
          </a:p>
          <a:p>
            <a:r>
              <a:rPr lang="en-IN" b="1" dirty="0"/>
              <a:t>Completeness</a:t>
            </a:r>
            <a:r>
              <a:rPr lang="en-IN" dirty="0"/>
              <a:t>: The verifier can check all Z by considering the random bit in C.</a:t>
            </a:r>
          </a:p>
          <a:p>
            <a:endParaRPr lang="en-IN" dirty="0"/>
          </a:p>
          <a:p>
            <a:r>
              <a:rPr lang="en-IN" b="1" dirty="0"/>
              <a:t>Soundness</a:t>
            </a:r>
            <a:r>
              <a:rPr lang="en-IN" dirty="0"/>
              <a:t>: If the prover is trying to change the permutation or the graph, then it will be reflected in the output.</a:t>
            </a:r>
          </a:p>
          <a:p>
            <a:endParaRPr lang="en-IN" dirty="0"/>
          </a:p>
          <a:p>
            <a:r>
              <a:rPr lang="en-IN" b="1" dirty="0"/>
              <a:t>Zero knowledge: </a:t>
            </a:r>
            <a:r>
              <a:rPr lang="en-IN" dirty="0"/>
              <a:t>At the end of the protocol, the verifier is not aware of the graph G.</a:t>
            </a:r>
          </a:p>
          <a:p>
            <a:endParaRPr lang="en-IN" dirty="0"/>
          </a:p>
        </p:txBody>
      </p:sp>
      <p:sp>
        <p:nvSpPr>
          <p:cNvPr id="3" name="Rectangle 2">
            <a:extLst>
              <a:ext uri="{FF2B5EF4-FFF2-40B4-BE49-F238E27FC236}">
                <a16:creationId xmlns:a16="http://schemas.microsoft.com/office/drawing/2014/main" id="{32AEA13E-B14B-D99B-6C57-F66BF4D2BC60}"/>
              </a:ext>
            </a:extLst>
          </p:cNvPr>
          <p:cNvSpPr/>
          <p:nvPr/>
        </p:nvSpPr>
        <p:spPr>
          <a:xfrm>
            <a:off x="4038600" y="762000"/>
            <a:ext cx="3276600" cy="841904"/>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Bef>
                <a:spcPct val="0"/>
              </a:spcBef>
              <a:spcAft>
                <a:spcPts val="600"/>
              </a:spcAft>
            </a:pPr>
            <a:r>
              <a:rPr lang="en-US" sz="3600" b="0" cap="none" spc="-50">
                <a:ln w="0"/>
                <a:solidFill>
                  <a:srgbClr val="FF0000"/>
                </a:solidFill>
                <a:effectLst>
                  <a:outerShdw blurRad="38100" dist="19050" dir="2700000" algn="tl" rotWithShape="0">
                    <a:schemeClr val="dk1">
                      <a:alpha val="40000"/>
                    </a:schemeClr>
                  </a:outerShdw>
                </a:effectLst>
                <a:latin typeface="+mj-lt"/>
                <a:ea typeface="+mj-ea"/>
                <a:cs typeface="+mj-cs"/>
              </a:rPr>
              <a:t>NZIK Correctness</a:t>
            </a:r>
            <a:endParaRPr lang="en-US" sz="3600" b="0" cap="none" spc="-50" dirty="0">
              <a:ln w="0"/>
              <a:solidFill>
                <a:srgbClr val="FF0000"/>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418671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92370" y="605896"/>
            <a:ext cx="3084844" cy="5646208"/>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5000"/>
              </a:lnSpc>
              <a:spcBef>
                <a:spcPct val="0"/>
              </a:spcBef>
              <a:spcAft>
                <a:spcPts val="600"/>
              </a:spcAft>
            </a:pPr>
            <a:r>
              <a:rPr lang="en-US" sz="3600" b="0" cap="none" spc="-50" dirty="0">
                <a:ln w="0"/>
                <a:solidFill>
                  <a:srgbClr val="FF0000"/>
                </a:solidFill>
                <a:effectLst>
                  <a:outerShdw blurRad="38100" dist="19050" dir="2700000" algn="tl" rotWithShape="0">
                    <a:schemeClr val="dk1">
                      <a:alpha val="40000"/>
                    </a:schemeClr>
                  </a:outerShdw>
                </a:effectLst>
                <a:latin typeface="+mj-lt"/>
                <a:ea typeface="+mj-ea"/>
                <a:cs typeface="+mj-cs"/>
              </a:rPr>
              <a:t>NZIK Applications</a:t>
            </a:r>
          </a:p>
        </p:txBody>
      </p:sp>
      <p:sp>
        <p:nvSpPr>
          <p:cNvPr id="5" name="Rectangle 4"/>
          <p:cNvSpPr/>
          <p:nvPr/>
        </p:nvSpPr>
        <p:spPr>
          <a:xfrm>
            <a:off x="5029200" y="990600"/>
            <a:ext cx="6413663" cy="5646208"/>
          </a:xfrm>
          <a:prstGeom prst="rect">
            <a:avLst/>
          </a:prstGeom>
        </p:spPr>
        <p:txBody>
          <a:bodyPr vert="horz" lIns="0" tIns="45720" rIns="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90000"/>
              </a:lnSpc>
              <a:spcAft>
                <a:spcPts val="600"/>
              </a:spcAft>
              <a:buClr>
                <a:schemeClr val="accent1"/>
              </a:buClr>
              <a:buFont typeface="Calibri" panose="020F0502020204030204" pitchFamily="34" charset="0"/>
            </a:pPr>
            <a:r>
              <a:rPr lang="en-US" b="0" cap="none" spc="0" dirty="0">
                <a:ln w="0"/>
                <a:solidFill>
                  <a:schemeClr val="tx1">
                    <a:lumMod val="75000"/>
                    <a:lumOff val="25000"/>
                  </a:schemeClr>
                </a:solidFill>
                <a:effectLst>
                  <a:outerShdw blurRad="38100" dist="19050" dir="2700000" algn="tl" rotWithShape="0">
                    <a:schemeClr val="dk1">
                      <a:alpha val="40000"/>
                    </a:schemeClr>
                  </a:outerShdw>
                </a:effectLst>
              </a:rPr>
              <a:t>ZK snark: </a:t>
            </a:r>
            <a:r>
              <a:rPr lang="en-US" dirty="0">
                <a:solidFill>
                  <a:schemeClr val="tx1">
                    <a:lumMod val="75000"/>
                    <a:lumOff val="25000"/>
                  </a:schemeClr>
                </a:solidFill>
              </a:rPr>
              <a:t>zk-snark is an acronym that stands for “zero-knowledge succinct non-interactive argument of knowledge.”</a:t>
            </a:r>
          </a:p>
          <a:p>
            <a:pPr algn="just">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gn="just">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A zk-snark is a cryptographic proof that allows one party to prove it possesses certain information without revealing that information. </a:t>
            </a:r>
          </a:p>
          <a:p>
            <a:pPr algn="just">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algn="just">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This proof is made possible using a secret key created before</a:t>
            </a:r>
          </a:p>
          <a:p>
            <a:pPr algn="just">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The transaction takes place. It is used as part of the protocol for the cryptocurrency, </a:t>
            </a:r>
            <a:r>
              <a:rPr lang="en-US" dirty="0" err="1">
                <a:solidFill>
                  <a:schemeClr val="tx1">
                    <a:lumMod val="75000"/>
                    <a:lumOff val="25000"/>
                  </a:schemeClr>
                </a:solidFill>
                <a:hlinkClick r:id="rId2"/>
              </a:rPr>
              <a:t>zcash</a:t>
            </a:r>
            <a:r>
              <a:rPr lang="en-US" dirty="0">
                <a:solidFill>
                  <a:schemeClr val="tx1">
                    <a:lumMod val="75000"/>
                    <a:lumOff val="25000"/>
                  </a:schemeClr>
                </a:solidFill>
              </a:rPr>
              <a:t>. </a:t>
            </a:r>
          </a:p>
          <a:p>
            <a:pPr algn="just">
              <a:lnSpc>
                <a:spcPct val="90000"/>
              </a:lnSpc>
              <a:spcAft>
                <a:spcPts val="600"/>
              </a:spcAft>
              <a:buClr>
                <a:schemeClr val="accent1"/>
              </a:buClr>
              <a:buFont typeface="Calibri" panose="020F0502020204030204" pitchFamily="34" charset="0"/>
            </a:pPr>
            <a:endParaRPr lang="en-US" b="0" cap="none" spc="0" dirty="0">
              <a:ln w="0"/>
              <a:solidFill>
                <a:schemeClr val="tx1">
                  <a:lumMod val="75000"/>
                  <a:lumOff val="25000"/>
                </a:schemeClr>
              </a:solidFill>
              <a:effectLst>
                <a:outerShdw blurRad="38100" dist="19050" dir="2700000" algn="tl" rotWithShape="0">
                  <a:schemeClr val="dk1">
                    <a:alpha val="40000"/>
                  </a:schemeClr>
                </a:outerShdw>
              </a:effectLst>
            </a:endParaRPr>
          </a:p>
          <a:p>
            <a:pPr algn="just">
              <a:lnSpc>
                <a:spcPct val="90000"/>
              </a:lnSpc>
              <a:spcAft>
                <a:spcPts val="600"/>
              </a:spcAft>
              <a:buClr>
                <a:schemeClr val="accent1"/>
              </a:buClr>
              <a:buFont typeface="Calibri" panose="020F0502020204030204" pitchFamily="34" charset="0"/>
            </a:pPr>
            <a:r>
              <a:rPr lang="en-US" dirty="0">
                <a:ln w="0"/>
                <a:solidFill>
                  <a:schemeClr val="tx1">
                    <a:lumMod val="75000"/>
                    <a:lumOff val="25000"/>
                  </a:schemeClr>
                </a:solidFill>
                <a:effectLst>
                  <a:outerShdw blurRad="38100" dist="19050" dir="2700000" algn="tl" rotWithShape="0">
                    <a:schemeClr val="dk1">
                      <a:alpha val="40000"/>
                    </a:schemeClr>
                  </a:outerShdw>
                </a:effectLst>
              </a:rPr>
              <a:t>The advantage of zk snark is that it is very small as compared to the transcript generated in non interactive zero knowledge proof.</a:t>
            </a:r>
            <a:endParaRPr lang="en-US" b="0" cap="none" spc="0" dirty="0">
              <a:ln w="0"/>
              <a:solidFill>
                <a:schemeClr val="tx1">
                  <a:lumMod val="75000"/>
                  <a:lumOff val="2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77047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EC7A-F208-C6F9-A91E-57226F8DC9BE}"/>
              </a:ext>
            </a:extLst>
          </p:cNvPr>
          <p:cNvSpPr>
            <a:spLocks noGrp="1"/>
          </p:cNvSpPr>
          <p:nvPr>
            <p:ph type="title"/>
          </p:nvPr>
        </p:nvSpPr>
        <p:spPr>
          <a:xfrm>
            <a:off x="492370" y="516835"/>
            <a:ext cx="3084844" cy="5772840"/>
          </a:xfrm>
        </p:spPr>
        <p:txBody>
          <a:bodyPr anchor="ctr">
            <a:normAutofit/>
          </a:bodyPr>
          <a:lstStyle/>
          <a:p>
            <a:pPr algn="ctr"/>
            <a:r>
              <a:rPr lang="en-US" sz="3600" dirty="0">
                <a:solidFill>
                  <a:srgbClr val="FFFFFF"/>
                </a:solidFill>
                <a:latin typeface="urw-din"/>
              </a:rPr>
              <a:t>References</a:t>
            </a:r>
            <a:endParaRPr lang="en-IN" sz="3600" dirty="0">
              <a:solidFill>
                <a:srgbClr val="FFFFFF"/>
              </a:solidFill>
              <a:latin typeface="urw-din"/>
            </a:endParaRPr>
          </a:p>
        </p:txBody>
      </p:sp>
      <p:graphicFrame>
        <p:nvGraphicFramePr>
          <p:cNvPr id="5" name="Content Placeholder 2">
            <a:extLst>
              <a:ext uri="{FF2B5EF4-FFF2-40B4-BE49-F238E27FC236}">
                <a16:creationId xmlns:a16="http://schemas.microsoft.com/office/drawing/2014/main" id="{2A1CC76D-BECA-6395-688A-AD4257A84866}"/>
              </a:ext>
            </a:extLst>
          </p:cNvPr>
          <p:cNvGraphicFramePr>
            <a:graphicFrameLocks noGrp="1"/>
          </p:cNvGraphicFramePr>
          <p:nvPr>
            <p:ph idx="1"/>
            <p:extLst>
              <p:ext uri="{D42A27DB-BD31-4B8C-83A1-F6EECF244321}">
                <p14:modId xmlns:p14="http://schemas.microsoft.com/office/powerpoint/2010/main" val="199378080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39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79" y="1845734"/>
            <a:ext cx="6454987" cy="4023360"/>
          </a:xfrm>
        </p:spPr>
        <p:txBody>
          <a:bodyPr>
            <a:normAutofit/>
          </a:bodyPr>
          <a:lstStyle/>
          <a:p>
            <a:r>
              <a:rPr lang="en-IN" sz="8000" dirty="0"/>
              <a:t>Thank You</a:t>
            </a:r>
          </a:p>
        </p:txBody>
      </p:sp>
      <p:pic>
        <p:nvPicPr>
          <p:cNvPr id="7" name="Graphic 6" descr="Smiling Face with No Fill">
            <a:extLst>
              <a:ext uri="{FF2B5EF4-FFF2-40B4-BE49-F238E27FC236}">
                <a16:creationId xmlns:a16="http://schemas.microsoft.com/office/drawing/2014/main" id="{8F17CC2C-5628-C899-4A6B-0A5E9BD18A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43476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923197"/>
          </a:xfrm>
        </p:spPr>
        <p:txBody>
          <a:bodyPr>
            <a:normAutofit/>
          </a:bodyPr>
          <a:lstStyle/>
          <a:p>
            <a:pPr algn="ctr"/>
            <a:r>
              <a:rPr lang="en-IN" dirty="0"/>
              <a:t>PROOFS</a:t>
            </a:r>
            <a:r>
              <a:rPr lang="en-IN" b="1" i="1" u="sng" dirty="0"/>
              <a:t>  x + y &lt; 10</a:t>
            </a:r>
            <a:r>
              <a:rPr lang="en-IN" dirty="0"/>
              <a:t/>
            </a:r>
            <a:br>
              <a:rPr lang="en-IN" dirty="0"/>
            </a:br>
            <a:endParaRPr lang="en-IN" dirty="0"/>
          </a:p>
        </p:txBody>
      </p:sp>
      <p:graphicFrame>
        <p:nvGraphicFramePr>
          <p:cNvPr id="17" name="Content Placeholder 2">
            <a:extLst>
              <a:ext uri="{FF2B5EF4-FFF2-40B4-BE49-F238E27FC236}">
                <a16:creationId xmlns:a16="http://schemas.microsoft.com/office/drawing/2014/main" id="{A6D267D1-05B5-D638-A2B7-FAC46F922C89}"/>
              </a:ext>
            </a:extLst>
          </p:cNvPr>
          <p:cNvGraphicFramePr>
            <a:graphicFrameLocks noGrp="1"/>
          </p:cNvGraphicFramePr>
          <p:nvPr>
            <p:ph idx="1"/>
            <p:extLst>
              <p:ext uri="{D42A27DB-BD31-4B8C-83A1-F6EECF244321}">
                <p14:modId xmlns:p14="http://schemas.microsoft.com/office/powerpoint/2010/main" val="30085970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89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B9C4-DA62-D2AD-DE8D-D1ECD62515F1}"/>
              </a:ext>
            </a:extLst>
          </p:cNvPr>
          <p:cNvSpPr>
            <a:spLocks noGrp="1"/>
          </p:cNvSpPr>
          <p:nvPr>
            <p:ph type="title"/>
          </p:nvPr>
        </p:nvSpPr>
        <p:spPr>
          <a:xfrm>
            <a:off x="492370" y="605896"/>
            <a:ext cx="3084844" cy="5646208"/>
          </a:xfrm>
        </p:spPr>
        <p:txBody>
          <a:bodyPr anchor="ctr">
            <a:normAutofit/>
          </a:bodyPr>
          <a:lstStyle/>
          <a:p>
            <a:pPr algn="ctr"/>
            <a:r>
              <a:rPr lang="en-US" sz="3600" b="1" dirty="0">
                <a:solidFill>
                  <a:schemeClr val="tx1"/>
                </a:solidFill>
                <a:latin typeface="urw-din"/>
              </a:rPr>
              <a:t>DEFINITION</a:t>
            </a:r>
            <a:r>
              <a:rPr lang="en-US" sz="3600" dirty="0">
                <a:solidFill>
                  <a:srgbClr val="FFFFFF"/>
                </a:solidFill>
              </a:rPr>
              <a:t> </a:t>
            </a:r>
            <a:endParaRPr lang="en-IN" sz="3600" dirty="0">
              <a:solidFill>
                <a:srgbClr val="FFFFFF"/>
              </a:solidFill>
            </a:endParaRPr>
          </a:p>
        </p:txBody>
      </p:sp>
      <p:sp>
        <p:nvSpPr>
          <p:cNvPr id="36" name="Content Placeholder 2">
            <a:extLst>
              <a:ext uri="{FF2B5EF4-FFF2-40B4-BE49-F238E27FC236}">
                <a16:creationId xmlns:a16="http://schemas.microsoft.com/office/drawing/2014/main" id="{292609DB-E09A-F663-9D2F-998A81A65430}"/>
              </a:ext>
            </a:extLst>
          </p:cNvPr>
          <p:cNvSpPr>
            <a:spLocks noGrp="1"/>
          </p:cNvSpPr>
          <p:nvPr>
            <p:ph idx="1"/>
          </p:nvPr>
        </p:nvSpPr>
        <p:spPr>
          <a:xfrm>
            <a:off x="4244123" y="1445622"/>
            <a:ext cx="7736383" cy="4806481"/>
          </a:xfrm>
        </p:spPr>
        <p:txBody>
          <a:bodyPr anchor="ctr">
            <a:normAutofit/>
          </a:bodyPr>
          <a:lstStyle/>
          <a:p>
            <a:pPr algn="just">
              <a:buFont typeface="Wingdings" panose="05000000000000000000" pitchFamily="2" charset="2"/>
              <a:buChar char="§"/>
            </a:pPr>
            <a:r>
              <a:rPr lang="en-IN" sz="1800" dirty="0"/>
              <a:t>Consider the NP problem we saw in the previous example. In the same problem if the verifier does not find out any information about the graph at the end of the protocol, it becomes a zero-knowledge proof.</a:t>
            </a:r>
            <a:endParaRPr lang="en-US" sz="1800" dirty="0"/>
          </a:p>
          <a:p>
            <a:pPr algn="just">
              <a:buFont typeface="Wingdings" panose="05000000000000000000" pitchFamily="2" charset="2"/>
              <a:buChar char="§"/>
            </a:pPr>
            <a:r>
              <a:rPr lang="en-US" sz="1800" dirty="0"/>
              <a:t>A zero-knowledge proof is a proof that one party (the prover) knows the value x to another party (the verifier) ​​without providing any information other than the fact that it knows the value x. It is possible.</a:t>
            </a:r>
          </a:p>
          <a:p>
            <a:pPr algn="just">
              <a:buFont typeface="Wingdings" panose="05000000000000000000" pitchFamily="2" charset="2"/>
              <a:buChar char="§"/>
            </a:pPr>
            <a:r>
              <a:rPr lang="en-US" sz="1800" dirty="0"/>
              <a:t>The essence of zero-knowledge proofs is simply that it is easy to prove that someone knows certain information. The challenge is to justify such ownership without disclosing the information itself or any additional information. </a:t>
            </a:r>
          </a:p>
          <a:p>
            <a:pPr algn="just">
              <a:buFont typeface="Wingdings" panose="05000000000000000000" pitchFamily="2" charset="2"/>
              <a:buChar char="§"/>
            </a:pPr>
            <a:r>
              <a:rPr lang="en-US" sz="1800" dirty="0"/>
              <a:t>Zero-knowledge proof is convincing someone that you know the message without sharing or providing any additional information.</a:t>
            </a:r>
          </a:p>
          <a:p>
            <a:pPr marL="0" indent="0">
              <a:buNone/>
            </a:pPr>
            <a:endParaRPr lang="en-IN" dirty="0"/>
          </a:p>
        </p:txBody>
      </p:sp>
    </p:spTree>
    <p:extLst>
      <p:ext uri="{BB962C8B-B14F-4D97-AF65-F5344CB8AC3E}">
        <p14:creationId xmlns:p14="http://schemas.microsoft.com/office/powerpoint/2010/main" val="162977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F892-9CBC-E70E-0207-C8417F5C5D92}"/>
              </a:ext>
            </a:extLst>
          </p:cNvPr>
          <p:cNvSpPr>
            <a:spLocks noGrp="1"/>
          </p:cNvSpPr>
          <p:nvPr>
            <p:ph type="title"/>
          </p:nvPr>
        </p:nvSpPr>
        <p:spPr/>
        <p:txBody>
          <a:bodyPr>
            <a:normAutofit/>
          </a:bodyPr>
          <a:lstStyle/>
          <a:p>
            <a:pPr algn="ctr"/>
            <a:r>
              <a:rPr lang="en-US" dirty="0">
                <a:latin typeface="urw-din"/>
              </a:rPr>
              <a:t>CORRECTNESS</a:t>
            </a:r>
          </a:p>
        </p:txBody>
      </p:sp>
      <p:graphicFrame>
        <p:nvGraphicFramePr>
          <p:cNvPr id="5" name="Content Placeholder 2">
            <a:extLst>
              <a:ext uri="{FF2B5EF4-FFF2-40B4-BE49-F238E27FC236}">
                <a16:creationId xmlns:a16="http://schemas.microsoft.com/office/drawing/2014/main" id="{84CB5343-2626-7331-BAB1-4F2F1765247C}"/>
              </a:ext>
            </a:extLst>
          </p:cNvPr>
          <p:cNvGraphicFramePr>
            <a:graphicFrameLocks noGrp="1"/>
          </p:cNvGraphicFramePr>
          <p:nvPr>
            <p:ph idx="1"/>
            <p:extLst>
              <p:ext uri="{D42A27DB-BD31-4B8C-83A1-F6EECF244321}">
                <p14:modId xmlns:p14="http://schemas.microsoft.com/office/powerpoint/2010/main" val="65328100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01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F784-B54C-E5AB-56EA-2FDC9A153DBD}"/>
              </a:ext>
            </a:extLst>
          </p:cNvPr>
          <p:cNvSpPr>
            <a:spLocks noGrp="1"/>
          </p:cNvSpPr>
          <p:nvPr>
            <p:ph type="title"/>
          </p:nvPr>
        </p:nvSpPr>
        <p:spPr>
          <a:xfrm>
            <a:off x="8522415" y="2386949"/>
            <a:ext cx="3401961" cy="1379251"/>
          </a:xfrm>
        </p:spPr>
        <p:txBody>
          <a:bodyPr vert="horz" lIns="91440" tIns="45720" rIns="91440" bIns="45720" rtlCol="0" anchor="b">
            <a:normAutofit/>
          </a:bodyPr>
          <a:lstStyle/>
          <a:p>
            <a:r>
              <a:rPr lang="en-US" b="1" dirty="0">
                <a:solidFill>
                  <a:schemeClr val="tx1">
                    <a:lumMod val="85000"/>
                    <a:lumOff val="15000"/>
                  </a:schemeClr>
                </a:solidFill>
                <a:latin typeface="urw-din"/>
              </a:rPr>
              <a:t>EXAMPLE</a:t>
            </a:r>
            <a:endParaRPr lang="en-US" sz="6000" b="1" dirty="0">
              <a:solidFill>
                <a:schemeClr val="tx1">
                  <a:lumMod val="85000"/>
                  <a:lumOff val="15000"/>
                </a:schemeClr>
              </a:solidFill>
              <a:latin typeface="urw-din"/>
            </a:endParaRPr>
          </a:p>
        </p:txBody>
      </p:sp>
      <p:pic>
        <p:nvPicPr>
          <p:cNvPr id="10" name="Picture 9" descr="Background pattern&#10;&#10;Description automatically generated">
            <a:extLst>
              <a:ext uri="{FF2B5EF4-FFF2-40B4-BE49-F238E27FC236}">
                <a16:creationId xmlns:a16="http://schemas.microsoft.com/office/drawing/2014/main" id="{C897F558-AA57-38D1-1833-CFE121F08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95" y="1032302"/>
            <a:ext cx="7430144" cy="4793395"/>
          </a:xfrm>
          <a:prstGeom prst="rect">
            <a:avLst/>
          </a:prstGeom>
        </p:spPr>
      </p:pic>
      <p:pic>
        <p:nvPicPr>
          <p:cNvPr id="4" name="Picture 3" descr="Background pattern&#10;&#10;Description automatically generated">
            <a:extLst>
              <a:ext uri="{FF2B5EF4-FFF2-40B4-BE49-F238E27FC236}">
                <a16:creationId xmlns:a16="http://schemas.microsoft.com/office/drawing/2014/main" id="{DEE2DE8B-EFB7-1953-0521-C777DD1E7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02" y="1032302"/>
            <a:ext cx="7466137" cy="4793395"/>
          </a:xfrm>
          <a:prstGeom prst="rect">
            <a:avLst/>
          </a:prstGeom>
        </p:spPr>
      </p:pic>
    </p:spTree>
    <p:extLst>
      <p:ext uri="{BB962C8B-B14F-4D97-AF65-F5344CB8AC3E}">
        <p14:creationId xmlns:p14="http://schemas.microsoft.com/office/powerpoint/2010/main" val="3411633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dur="1"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B9C4-DA62-D2AD-DE8D-D1ECD62515F1}"/>
              </a:ext>
            </a:extLst>
          </p:cNvPr>
          <p:cNvSpPr>
            <a:spLocks noGrp="1"/>
          </p:cNvSpPr>
          <p:nvPr>
            <p:ph type="title"/>
          </p:nvPr>
        </p:nvSpPr>
        <p:spPr/>
        <p:txBody>
          <a:bodyPr>
            <a:normAutofit/>
          </a:bodyPr>
          <a:lstStyle/>
          <a:p>
            <a:pPr algn="ctr"/>
            <a:r>
              <a:rPr lang="en-US" b="1">
                <a:latin typeface="urw-din"/>
              </a:rPr>
              <a:t>TYPES OF ZKP</a:t>
            </a:r>
            <a:endParaRPr lang="en-IN" b="1">
              <a:latin typeface="urw-din"/>
            </a:endParaRPr>
          </a:p>
        </p:txBody>
      </p:sp>
      <p:graphicFrame>
        <p:nvGraphicFramePr>
          <p:cNvPr id="7" name="Content Placeholder 2">
            <a:extLst>
              <a:ext uri="{FF2B5EF4-FFF2-40B4-BE49-F238E27FC236}">
                <a16:creationId xmlns:a16="http://schemas.microsoft.com/office/drawing/2014/main" id="{80FB7741-1408-8530-ACC0-63FA51704C10}"/>
              </a:ext>
            </a:extLst>
          </p:cNvPr>
          <p:cNvGraphicFramePr>
            <a:graphicFrameLocks noGrp="1"/>
          </p:cNvGraphicFramePr>
          <p:nvPr>
            <p:ph idx="1"/>
            <p:extLst>
              <p:ext uri="{D42A27DB-BD31-4B8C-83A1-F6EECF244321}">
                <p14:modId xmlns:p14="http://schemas.microsoft.com/office/powerpoint/2010/main" val="321555018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55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B9C4-DA62-D2AD-DE8D-D1ECD62515F1}"/>
              </a:ext>
            </a:extLst>
          </p:cNvPr>
          <p:cNvSpPr>
            <a:spLocks noGrp="1"/>
          </p:cNvSpPr>
          <p:nvPr>
            <p:ph type="title"/>
          </p:nvPr>
        </p:nvSpPr>
        <p:spPr>
          <a:xfrm>
            <a:off x="1295400" y="4800600"/>
            <a:ext cx="10058400" cy="1028715"/>
          </a:xfrm>
        </p:spPr>
        <p:txBody>
          <a:bodyPr>
            <a:normAutofit fontScale="90000"/>
          </a:bodyPr>
          <a:lstStyle/>
          <a:p>
            <a:pPr marL="0" indent="0" algn="ctr">
              <a:buNone/>
            </a:pPr>
            <a:r>
              <a:rPr lang="en-IN" b="1" i="0" dirty="0">
                <a:solidFill>
                  <a:srgbClr val="FF0000"/>
                </a:solidFill>
                <a:effectLst/>
                <a:latin typeface="urw-din"/>
              </a:rPr>
              <a:t>Non-Interactive Zero Knowledge Proof </a:t>
            </a:r>
            <a:endParaRPr lang="en-IN" b="0" i="0" dirty="0">
              <a:solidFill>
                <a:srgbClr val="FF0000"/>
              </a:solidFill>
              <a:effectLst/>
              <a:latin typeface="urw-din"/>
            </a:endParaRPr>
          </a:p>
        </p:txBody>
      </p:sp>
      <p:graphicFrame>
        <p:nvGraphicFramePr>
          <p:cNvPr id="5" name="Content Placeholder 2">
            <a:extLst>
              <a:ext uri="{FF2B5EF4-FFF2-40B4-BE49-F238E27FC236}">
                <a16:creationId xmlns:a16="http://schemas.microsoft.com/office/drawing/2014/main" id="{A551FD0F-4E37-CADA-02BC-71E9DF592DA6}"/>
              </a:ext>
            </a:extLst>
          </p:cNvPr>
          <p:cNvGraphicFramePr>
            <a:graphicFrameLocks noGrp="1"/>
          </p:cNvGraphicFramePr>
          <p:nvPr>
            <p:ph idx="1"/>
            <p:extLst>
              <p:ext uri="{D42A27DB-BD31-4B8C-83A1-F6EECF244321}">
                <p14:modId xmlns:p14="http://schemas.microsoft.com/office/powerpoint/2010/main" val="3339557472"/>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49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09600" y="1093093"/>
            <a:ext cx="3720353" cy="4634494"/>
          </a:xfrm>
          <a:prstGeom prst="rect">
            <a:avLst/>
          </a:prstGeom>
          <a:ln w="25400" cap="sq">
            <a:noFill/>
            <a:miter lim="800000"/>
          </a:ln>
        </p:spPr>
        <p:txBody>
          <a:bodyPr spcFirstLastPara="1" vert="horz" lIns="91440" tIns="45720" rIns="91440" bIns="45720" rtlCol="0" anchor="ctr" anchorCtr="0">
            <a:normAutofit/>
          </a:bodyPr>
          <a:lstStyle/>
          <a:p>
            <a:pPr lvl="0" indent="0" algn="ctr">
              <a:spcAft>
                <a:spcPct val="0"/>
              </a:spcAft>
            </a:pPr>
            <a:r>
              <a:rPr lang="en-US" sz="3200" dirty="0">
                <a:solidFill>
                  <a:srgbClr val="FF0000"/>
                </a:solidFill>
              </a:rPr>
              <a:t>What Is </a:t>
            </a:r>
            <a:r>
              <a:rPr lang="en-US" sz="3200" b="1" dirty="0">
                <a:solidFill>
                  <a:srgbClr val="FF0000"/>
                </a:solidFill>
              </a:rPr>
              <a:t>Interactive</a:t>
            </a:r>
            <a:r>
              <a:rPr lang="en-US" sz="3200" dirty="0">
                <a:solidFill>
                  <a:srgbClr val="FF0000"/>
                </a:solidFill>
              </a:rPr>
              <a:t> Zero Knowledge</a:t>
            </a:r>
          </a:p>
        </p:txBody>
      </p:sp>
      <p:sp>
        <p:nvSpPr>
          <p:cNvPr id="55" name="Google Shape;55;p13"/>
          <p:cNvSpPr txBox="1">
            <a:spLocks noGrp="1"/>
          </p:cNvSpPr>
          <p:nvPr>
            <p:ph type="body" idx="1"/>
          </p:nvPr>
        </p:nvSpPr>
        <p:spPr>
          <a:xfrm>
            <a:off x="4953000" y="1295400"/>
            <a:ext cx="6858000" cy="4628275"/>
          </a:xfrm>
          <a:prstGeom prst="rect">
            <a:avLst/>
          </a:prstGeom>
        </p:spPr>
        <p:txBody>
          <a:bodyPr spcFirstLastPara="1" vert="horz" lIns="0" tIns="45720" rIns="0" bIns="45720" rtlCol="0" anchor="ctr" anchorCtr="0">
            <a:normAutofit/>
          </a:bodyPr>
          <a:lstStyle/>
          <a:p>
            <a:pPr marL="0" lvl="0" indent="0">
              <a:spcBef>
                <a:spcPct val="0"/>
              </a:spcBef>
              <a:spcAft>
                <a:spcPct val="0"/>
              </a:spcAft>
              <a:buFont typeface="Calibri" panose="020F0502020204030204" pitchFamily="34" charset="0"/>
              <a:buNone/>
            </a:pPr>
            <a:endParaRPr lang="en-US" dirty="0">
              <a:solidFill>
                <a:schemeClr val="tx1">
                  <a:lumMod val="85000"/>
                  <a:lumOff val="15000"/>
                </a:schemeClr>
              </a:solidFill>
            </a:endParaRPr>
          </a:p>
          <a:p>
            <a:pPr marL="0" lvl="0" indent="0" algn="ctr">
              <a:spcBef>
                <a:spcPts val="1200"/>
              </a:spcBef>
              <a:spcAft>
                <a:spcPct val="0"/>
              </a:spcAft>
              <a:buFont typeface="Calibri" panose="020F0502020204030204" pitchFamily="34" charset="0"/>
              <a:buNone/>
            </a:pPr>
            <a:r>
              <a:rPr lang="en-US" dirty="0">
                <a:solidFill>
                  <a:schemeClr val="tx1">
                    <a:lumMod val="85000"/>
                    <a:lumOff val="15000"/>
                  </a:schemeClr>
                </a:solidFill>
              </a:rPr>
              <a:t>Informally, the goal of a proof is to convince someone that a certain statement is true.</a:t>
            </a:r>
          </a:p>
          <a:p>
            <a:pPr marL="0" lvl="0" indent="0">
              <a:spcBef>
                <a:spcPts val="1200"/>
              </a:spcBef>
              <a:spcAft>
                <a:spcPct val="0"/>
              </a:spcAft>
              <a:buFont typeface="Calibri" panose="020F0502020204030204" pitchFamily="34" charset="0"/>
              <a:buNone/>
            </a:pPr>
            <a:endParaRPr lang="en-US" dirty="0">
              <a:solidFill>
                <a:schemeClr val="tx1">
                  <a:lumMod val="85000"/>
                  <a:lumOff val="15000"/>
                </a:schemeClr>
              </a:solidFill>
            </a:endParaRPr>
          </a:p>
          <a:p>
            <a:pPr marL="0" lvl="0" indent="0">
              <a:spcBef>
                <a:spcPts val="1200"/>
              </a:spcBef>
              <a:spcAft>
                <a:spcPts val="1200"/>
              </a:spcAft>
              <a:buFont typeface="Calibri" panose="020F0502020204030204" pitchFamily="34" charset="0"/>
              <a:buNone/>
            </a:pPr>
            <a:endParaRPr lang="en-US" dirty="0">
              <a:solidFill>
                <a:schemeClr val="tx1">
                  <a:lumMod val="85000"/>
                  <a:lumOff val="15000"/>
                </a:schemeClr>
              </a:solidFill>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15.0.1019"/>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5.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6.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1407</Words>
  <Application>Microsoft Office PowerPoint</Application>
  <PresentationFormat>Widescreen</PresentationFormat>
  <Paragraphs>117</Paragraphs>
  <Slides>26</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26</vt:i4>
      </vt:variant>
    </vt:vector>
  </HeadingPairs>
  <TitlesOfParts>
    <vt:vector size="36" baseType="lpstr">
      <vt:lpstr>Arial</vt:lpstr>
      <vt:lpstr>Calibri</vt:lpstr>
      <vt:lpstr>Calibri Light</vt:lpstr>
      <vt:lpstr>urw-din</vt:lpstr>
      <vt:lpstr>Wingdings</vt:lpstr>
      <vt:lpstr>Office Theme</vt:lpstr>
      <vt:lpstr>Retrospect</vt:lpstr>
      <vt:lpstr>simple-light-2</vt:lpstr>
      <vt:lpstr>Office Theme</vt:lpstr>
      <vt:lpstr>1_Retrospect</vt:lpstr>
      <vt:lpstr>ZERO KNOWLEDGE PROOF </vt:lpstr>
      <vt:lpstr>AGENDA</vt:lpstr>
      <vt:lpstr>PROOFS  x + y &lt; 10 </vt:lpstr>
      <vt:lpstr>DEFINITION </vt:lpstr>
      <vt:lpstr>CORRECTNESS</vt:lpstr>
      <vt:lpstr>EXAMPLE</vt:lpstr>
      <vt:lpstr>TYPES OF ZKP</vt:lpstr>
      <vt:lpstr>Non-Interactive Zero Knowledge Proof </vt:lpstr>
      <vt:lpstr>What Is Interactive Zero Knowledge</vt:lpstr>
      <vt:lpstr>Interactive Zero Knowledge Proof </vt:lpstr>
      <vt:lpstr>CORRECTNESS</vt:lpstr>
      <vt:lpstr>What Types Of Languages Have An Interactive Proof System? </vt:lpstr>
      <vt:lpstr>Where is wally ?</vt:lpstr>
      <vt:lpstr>PowerPoint Presentation</vt:lpstr>
      <vt:lpstr>PowerPoint Presentation</vt:lpstr>
      <vt:lpstr>Issues with the above example</vt:lpstr>
      <vt:lpstr>Hamiltonian Graph proof</vt:lpstr>
      <vt:lpstr>PowerPoint Presentation</vt:lpstr>
      <vt:lpstr>Non-Interactive Zero Knowledge Proof </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KNOWLEDGE PROOF </dc:title>
  <cp:lastModifiedBy>Windows User</cp:lastModifiedBy>
  <cp:revision>41</cp:revision>
  <cp:lastPrinted>2022-11-10T22:16:25Z</cp:lastPrinted>
  <dcterms:created xsi:type="dcterms:W3CDTF">2022-11-10T22:16:25Z</dcterms:created>
  <dcterms:modified xsi:type="dcterms:W3CDTF">2022-11-12T22:20:15Z</dcterms:modified>
</cp:coreProperties>
</file>