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9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82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4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7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3427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3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077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95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12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3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4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8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8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7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0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0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0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7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3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22002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Banking System using 				              OOPS In Python</a:t>
            </a:r>
            <a:b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Object-Oriented approach to manage accounts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8960" y="3825241"/>
            <a:ext cx="5135880" cy="27581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D.Pravalika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No: 434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Innomatics Research Labs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59370-5D38-9EC3-08D8-76E9E354E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812" y="2438400"/>
            <a:ext cx="6347714" cy="1320800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5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44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6304"/>
            <a:ext cx="8229600" cy="9144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0704"/>
            <a:ext cx="8229600" cy="5449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dirty="0"/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Banks manage millions of customer accounts daily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customer has either: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Savings Account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earns interest, no overdraft.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Account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overdraft allowed, no interest.</a:t>
            </a:r>
          </a:p>
          <a:p>
            <a:pPr marL="0" indent="0">
              <a:buNone/>
            </a:pP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operations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Deposit &amp; Withdraw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 Checking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 Addition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Overdraft Handling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Need: structured, secure, reusable banking system for account management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6652512" cy="914400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(non-OOP) systems face issues:</a:t>
            </a:r>
          </a:p>
          <a:p>
            <a:pPr marL="0" indent="0" algn="just">
              <a:buNone/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Code duplication – same logic multiple times</a:t>
            </a:r>
          </a:p>
          <a:p>
            <a:pPr marL="0" indent="0" algn="just">
              <a:buNone/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Debugging difficulties – hard to trace balances</a:t>
            </a:r>
          </a:p>
          <a:p>
            <a:pPr marL="0" indent="0" algn="just">
              <a:buNone/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No reusability – cannot extend for new features</a:t>
            </a:r>
          </a:p>
          <a:p>
            <a:pPr marL="0" indent="0" algn="just">
              <a:buNone/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Weak security – direct modification of balances</a:t>
            </a:r>
          </a:p>
          <a:p>
            <a:pPr marL="0" indent="0" algn="just">
              <a:buNone/>
            </a:pP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Inefficient system, financial risks, poor customer trust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65760"/>
            <a:ext cx="6347713" cy="960120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158240"/>
            <a:ext cx="6347714" cy="4883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800" dirty="0"/>
              <a:t>•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Encapsulation: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hides sensitive data</a:t>
            </a:r>
          </a:p>
          <a:p>
            <a:pPr marL="0" indent="0">
              <a:buNone/>
            </a:pP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Inheritance: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reuse base class features</a:t>
            </a:r>
          </a:p>
          <a:p>
            <a:pPr marL="0" indent="0">
              <a:buNone/>
            </a:pP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Polymorphism: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same method, different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behaviors</a:t>
            </a:r>
          </a:p>
          <a:p>
            <a:pPr marL="0" indent="0">
              <a:buNone/>
            </a:pP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Method Overriding: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CurrentAccount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modifies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withdraw()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74320"/>
            <a:ext cx="7848601" cy="914400"/>
          </a:xfrm>
        </p:spPr>
        <p:txBody>
          <a:bodyPr>
            <a:normAutofit fontScale="90000"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8928"/>
            <a:ext cx="8229600" cy="4797235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 Account Class:  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Attributes: account_number, holder_name,  	__balance.  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deposit(), withdraw(), get_balance().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SavingsAccount Class: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 add_interest() (5% interest). 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Account Class: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Overdraft facility up to -5000. 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944880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800" dirty="0"/>
              <a:t>•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Ravi deposits 2000 → Balance = 2000</a:t>
            </a:r>
          </a:p>
          <a:p>
            <a:pPr marL="0" indent="0"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Sneha withdraws 10000 with 5000 → Fails (no overdraft)</a:t>
            </a:r>
          </a:p>
          <a:p>
            <a:pPr marL="0" indent="0"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Arjun adds interest on 10000 → Balance = 10500</a:t>
            </a:r>
          </a:p>
          <a:p>
            <a:pPr marL="0" indent="0"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Priya withdraws 6000 with 2000 → Allowed (Balance = -4000)</a:t>
            </a:r>
          </a:p>
          <a:p>
            <a:pPr marL="0" indent="0"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Meera tries to access __balance → Error (private variable)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88680" cy="981138"/>
          </a:xfrm>
        </p:spPr>
        <p:txBody>
          <a:bodyPr>
            <a:no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/ Real-world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5776"/>
            <a:ext cx="8229600" cy="4870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•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Reusability: add Loan, FD accounts easily</a:t>
            </a:r>
          </a:p>
          <a:p>
            <a:pPr marL="0" indent="0"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Data Security: encapsulation prevents tampering</a:t>
            </a:r>
          </a:p>
          <a:p>
            <a:pPr marL="0" indent="0"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Error Handling: blocks invalid deposits/withdrawals</a:t>
            </a:r>
          </a:p>
          <a:p>
            <a:pPr marL="0" indent="0"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Flexibility: apply custom rules (interest/overdraft)</a:t>
            </a:r>
          </a:p>
          <a:p>
            <a:pPr marL="0" indent="0"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Customer Satisfaction: avoids errors, builds trust</a:t>
            </a:r>
          </a:p>
          <a:p>
            <a:pPr marL="0" indent="0"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Real-World: base for ATMs, mobile apps, databases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944880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54480"/>
            <a:ext cx="6347714" cy="44868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 &amp; Data Security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for Reusability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through Method Overriding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 &amp; Business Rules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Extensibility of OOP Design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92480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CLOSING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5920"/>
            <a:ext cx="8229600" cy="44802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OOPS-based Banking System project demonstrates how Object-Oriented Programming concepts make software secure, reusable, and maintainable. By combining encapsulation, inheritance, and polymorphism, we created a system that not only simulates real-world banking but is also flexible for future expansion.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68</TotalTime>
  <Words>423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Times New Roman</vt:lpstr>
      <vt:lpstr>Trebuchet MS</vt:lpstr>
      <vt:lpstr>Wingdings</vt:lpstr>
      <vt:lpstr>Wingdings 3</vt:lpstr>
      <vt:lpstr>Facet</vt:lpstr>
      <vt:lpstr>Banking System using                   OOPS In Python  An Object-Oriented approach to manage accounts</vt:lpstr>
      <vt:lpstr>INTRODUCTION</vt:lpstr>
      <vt:lpstr>BUSINESS PROBLEM</vt:lpstr>
      <vt:lpstr>CONCEPTS USED</vt:lpstr>
      <vt:lpstr>FEATURES OF THE PROJECT</vt:lpstr>
      <vt:lpstr>EXAMPLES</vt:lpstr>
      <vt:lpstr>Benefits / Real-world Applications</vt:lpstr>
      <vt:lpstr>KEY LEARNINGS</vt:lpstr>
      <vt:lpstr>CLOSING STATEMENT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Pravalika.Dadi</dc:creator>
  <cp:keywords/>
  <dc:description>generated using python-pptx</dc:description>
  <cp:lastModifiedBy>gundetimanisha07@outlook.com</cp:lastModifiedBy>
  <cp:revision>3</cp:revision>
  <dcterms:created xsi:type="dcterms:W3CDTF">2013-01-27T09:14:16Z</dcterms:created>
  <dcterms:modified xsi:type="dcterms:W3CDTF">2025-09-15T17:47:32Z</dcterms:modified>
  <cp:category/>
</cp:coreProperties>
</file>