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bbb02514a4fc4bde"/>
    <p:sldId id="259" r:id="R65ebc85c002245c9"/>
    <p:sldId id="260" r:id="Rdd64e374c7cc40b7"/>
    <p:sldId id="261" r:id="R191973734b994429"/>
    <p:sldId id="262" r:id="Rdf498c5631dc475e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3.xml" Id="Rbbb02514a4fc4bde" /><Relationship Type="http://schemas.openxmlformats.org/officeDocument/2006/relationships/slide" Target="/ppt/slides/slide4.xml" Id="R65ebc85c002245c9" /><Relationship Type="http://schemas.openxmlformats.org/officeDocument/2006/relationships/slide" Target="/ppt/slides/slide5.xml" Id="Rdd64e374c7cc40b7" /><Relationship Type="http://schemas.openxmlformats.org/officeDocument/2006/relationships/slide" Target="/ppt/slides/slide6.xml" Id="R191973734b994429" /><Relationship Type="http://schemas.openxmlformats.org/officeDocument/2006/relationships/slide" Target="/ppt/slides/slide7.xml" Id="Rdf498c5631dc475e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30057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57351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6846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7310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6453963" y="1446027"/>
            <a:ext cx="4986676" cy="4730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58" y="74428"/>
            <a:ext cx="10779642" cy="1052624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412" y="1635826"/>
            <a:ext cx="49636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3016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1225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3768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3710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2917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9628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3088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rgbClr val="66A2D8"/>
            </a:gs>
            <a:gs pos="0">
              <a:schemeClr val="accent1">
                <a:lumMod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199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9389" y="6377214"/>
            <a:ext cx="10624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03" y="6304001"/>
            <a:ext cx="2736821" cy="46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29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40e24914624a4315" /><Relationship Type="http://schemas.openxmlformats.org/officeDocument/2006/relationships/image" Target="/ppt/media/image2.bin" Id="rId915" /><Relationship Type="http://schemas.openxmlformats.org/officeDocument/2006/relationships/image" Target="/ppt/media/image3.bin" Id="rId916" /><Relationship Type="http://schemas.openxmlformats.org/officeDocument/2006/relationships/image" Target="/ppt/media/image4.bin" Id="rId917" /><Relationship Type="http://schemas.openxmlformats.org/officeDocument/2006/relationships/image" Target="/ppt/media/image5.bin" Id="rId918" /><Relationship Type="http://schemas.openxmlformats.org/officeDocument/2006/relationships/image" Target="/ppt/media/image6.bin" Id="rId919" /><Relationship Type="http://schemas.openxmlformats.org/officeDocument/2006/relationships/image" Target="/ppt/media/image7.bin" Id="rId920" /><Relationship Type="http://schemas.openxmlformats.org/officeDocument/2006/relationships/image" Target="/ppt/media/image8.bin" Id="rId92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4309f356813442ea" /><Relationship Type="http://schemas.openxmlformats.org/officeDocument/2006/relationships/image" Target="/ppt/media/image9.bin" Id="rId915" /><Relationship Type="http://schemas.openxmlformats.org/officeDocument/2006/relationships/image" Target="/ppt/media/imagea.bin" Id="rId916" /><Relationship Type="http://schemas.openxmlformats.org/officeDocument/2006/relationships/image" Target="/ppt/media/imageb.bin" Id="rId917" /><Relationship Type="http://schemas.openxmlformats.org/officeDocument/2006/relationships/image" Target="/ppt/media/imagec.bin" Id="rId918" /><Relationship Type="http://schemas.openxmlformats.org/officeDocument/2006/relationships/image" Target="/ppt/media/imaged.bin" Id="rId919" /><Relationship Type="http://schemas.openxmlformats.org/officeDocument/2006/relationships/image" Target="/ppt/media/imagee.bin" Id="rId920" /><Relationship Type="http://schemas.openxmlformats.org/officeDocument/2006/relationships/image" Target="/ppt/media/imagef.bin" Id="rId9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ce57926dacf94a33" /><Relationship Type="http://schemas.openxmlformats.org/officeDocument/2006/relationships/image" Target="/ppt/media/image10.bin" Id="rId915" /><Relationship Type="http://schemas.openxmlformats.org/officeDocument/2006/relationships/image" Target="/ppt/media/image11.bin" Id="rId916" /><Relationship Type="http://schemas.openxmlformats.org/officeDocument/2006/relationships/image" Target="/ppt/media/image12.bin" Id="rId917" /><Relationship Type="http://schemas.openxmlformats.org/officeDocument/2006/relationships/image" Target="/ppt/media/image13.bin" Id="rId918" /><Relationship Type="http://schemas.openxmlformats.org/officeDocument/2006/relationships/image" Target="/ppt/media/image14.bin" Id="rId919" /><Relationship Type="http://schemas.openxmlformats.org/officeDocument/2006/relationships/image" Target="/ppt/media/image15.bin" Id="rId920" /><Relationship Type="http://schemas.openxmlformats.org/officeDocument/2006/relationships/image" Target="/ppt/media/image16.bin" Id="rId921" /><Relationship Type="http://schemas.openxmlformats.org/officeDocument/2006/relationships/image" Target="/ppt/media/image17.bin" Id="rId922" /><Relationship Type="http://schemas.openxmlformats.org/officeDocument/2006/relationships/image" Target="/ppt/media/image18.bin" Id="rId92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bf19dd0f4ce44c7e" /><Relationship Type="http://schemas.openxmlformats.org/officeDocument/2006/relationships/image" Target="/ppt/media/image19.bin" Id="rId915" /><Relationship Type="http://schemas.openxmlformats.org/officeDocument/2006/relationships/image" Target="/ppt/media/image1a.bin" Id="rId916" /><Relationship Type="http://schemas.openxmlformats.org/officeDocument/2006/relationships/image" Target="/ppt/media/image1b.bin" Id="rId917" /><Relationship Type="http://schemas.openxmlformats.org/officeDocument/2006/relationships/image" Target="/ppt/media/image1c.bin" Id="rId918" /><Relationship Type="http://schemas.openxmlformats.org/officeDocument/2006/relationships/image" Target="/ppt/media/image1d.bin" Id="rId91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285f1713fb74173" /><Relationship Type="http://schemas.openxmlformats.org/officeDocument/2006/relationships/image" Target="/ppt/media/image1e.bin" Id="rId915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5" name="Picture 1"/>
          <p:cNvPicPr>
            <a:picLocks noChangeAspect="1"/>
          </p:cNvPicPr>
          <p:nvPr/>
        </p:nvPicPr>
        <p:blipFill>
          <a:blip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6" name="Picture 2"/>
          <p:cNvPicPr>
            <a:picLocks noChangeAspect="1"/>
          </p:cNvPicPr>
          <p:nvPr/>
        </p:nvPicPr>
        <p:blipFill>
          <a:blip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7" name="Picture 3"/>
          <p:cNvPicPr>
            <a:picLocks noChangeAspect="1"/>
          </p:cNvPicPr>
          <p:nvPr/>
        </p:nvPicPr>
        <p:blipFill>
          <a:blip r:embed="rId9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8" name="Picture 4"/>
          <p:cNvPicPr>
            <a:picLocks noChangeAspect="1"/>
          </p:cNvPicPr>
          <p:nvPr/>
        </p:nvPicPr>
        <p:blipFill>
          <a:blip r:embed="rId9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9" name="Picture 5"/>
          <p:cNvPicPr>
            <a:picLocks noChangeAspect="1"/>
          </p:cNvPicPr>
          <p:nvPr/>
        </p:nvPicPr>
        <p:blipFill>
          <a:blip r:embed="rId9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20" name="Picture 6"/>
          <p:cNvPicPr>
            <a:picLocks noChangeAspect="1"/>
          </p:cNvPicPr>
          <p:nvPr/>
        </p:nvPicPr>
        <p:blipFill>
          <a:blip r:embed="rId9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21" name="Picture 7"/>
          <p:cNvPicPr>
            <a:picLocks noChangeAspect="1"/>
          </p:cNvPicPr>
          <p:nvPr/>
        </p:nvPicPr>
        <p:blipFill>
          <a:blip r:embed="rId9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5" name="Picture 1"/>
          <p:cNvPicPr>
            <a:picLocks noChangeAspect="1"/>
          </p:cNvPicPr>
          <p:nvPr/>
        </p:nvPicPr>
        <p:blipFill>
          <a:blip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6" name="Picture 2"/>
          <p:cNvPicPr>
            <a:picLocks noChangeAspect="1"/>
          </p:cNvPicPr>
          <p:nvPr/>
        </p:nvPicPr>
        <p:blipFill>
          <a:blip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7" name="Picture 3"/>
          <p:cNvPicPr>
            <a:picLocks noChangeAspect="1"/>
          </p:cNvPicPr>
          <p:nvPr/>
        </p:nvPicPr>
        <p:blipFill>
          <a:blip r:embed="rId9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8" name="Picture 4"/>
          <p:cNvPicPr>
            <a:picLocks noChangeAspect="1"/>
          </p:cNvPicPr>
          <p:nvPr/>
        </p:nvPicPr>
        <p:blipFill>
          <a:blip r:embed="rId9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9" name="Picture 5"/>
          <p:cNvPicPr>
            <a:picLocks noChangeAspect="1"/>
          </p:cNvPicPr>
          <p:nvPr/>
        </p:nvPicPr>
        <p:blipFill>
          <a:blip r:embed="rId9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20" name="Picture 6"/>
          <p:cNvPicPr>
            <a:picLocks noChangeAspect="1"/>
          </p:cNvPicPr>
          <p:nvPr/>
        </p:nvPicPr>
        <p:blipFill>
          <a:blip r:embed="rId9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21" name="Picture 7"/>
          <p:cNvPicPr>
            <a:picLocks noChangeAspect="1"/>
          </p:cNvPicPr>
          <p:nvPr/>
        </p:nvPicPr>
        <p:blipFill>
          <a:blip r:embed="rId9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5" name="Picture 1"/>
          <p:cNvPicPr>
            <a:picLocks noChangeAspect="1"/>
          </p:cNvPicPr>
          <p:nvPr/>
        </p:nvPicPr>
        <p:blipFill>
          <a:blip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6" name="Picture 2"/>
          <p:cNvPicPr>
            <a:picLocks noChangeAspect="1"/>
          </p:cNvPicPr>
          <p:nvPr/>
        </p:nvPicPr>
        <p:blipFill>
          <a:blip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7" name="Picture 3"/>
          <p:cNvPicPr>
            <a:picLocks noChangeAspect="1"/>
          </p:cNvPicPr>
          <p:nvPr/>
        </p:nvPicPr>
        <p:blipFill>
          <a:blip r:embed="rId9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8" name="Picture 4"/>
          <p:cNvPicPr>
            <a:picLocks noChangeAspect="1"/>
          </p:cNvPicPr>
          <p:nvPr/>
        </p:nvPicPr>
        <p:blipFill>
          <a:blip r:embed="rId9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9" name="Picture 5"/>
          <p:cNvPicPr>
            <a:picLocks noChangeAspect="1"/>
          </p:cNvPicPr>
          <p:nvPr/>
        </p:nvPicPr>
        <p:blipFill>
          <a:blip r:embed="rId9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20" name="Picture 6"/>
          <p:cNvPicPr>
            <a:picLocks noChangeAspect="1"/>
          </p:cNvPicPr>
          <p:nvPr/>
        </p:nvPicPr>
        <p:blipFill>
          <a:blip r:embed="rId9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21" name="Picture 7"/>
          <p:cNvPicPr>
            <a:picLocks noChangeAspect="1"/>
          </p:cNvPicPr>
          <p:nvPr/>
        </p:nvPicPr>
        <p:blipFill>
          <a:blip r:embed="rId9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22" name="Picture 8"/>
          <p:cNvPicPr>
            <a:picLocks noChangeAspect="1"/>
          </p:cNvPicPr>
          <p:nvPr/>
        </p:nvPicPr>
        <p:blipFill>
          <a:blip r:embed="rId9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23" name="Picture 9"/>
          <p:cNvPicPr>
            <a:picLocks noChangeAspect="1"/>
          </p:cNvPicPr>
          <p:nvPr/>
        </p:nvPicPr>
        <p:blipFill>
          <a:blip r:embed="rId9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5" name="Picture 1"/>
          <p:cNvPicPr>
            <a:picLocks noChangeAspect="1"/>
          </p:cNvPicPr>
          <p:nvPr/>
        </p:nvPicPr>
        <p:blipFill>
          <a:blip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6" name="Picture 2"/>
          <p:cNvPicPr>
            <a:picLocks noChangeAspect="1"/>
          </p:cNvPicPr>
          <p:nvPr/>
        </p:nvPicPr>
        <p:blipFill>
          <a:blip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7" name="Picture 3"/>
          <p:cNvPicPr>
            <a:picLocks noChangeAspect="1"/>
          </p:cNvPicPr>
          <p:nvPr/>
        </p:nvPicPr>
        <p:blipFill>
          <a:blip r:embed="rId9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8" name="Picture 4"/>
          <p:cNvPicPr>
            <a:picLocks noChangeAspect="1"/>
          </p:cNvPicPr>
          <p:nvPr/>
        </p:nvPicPr>
        <p:blipFill>
          <a:blip r:embed="rId9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9" name="Picture 5"/>
          <p:cNvPicPr>
            <a:picLocks noChangeAspect="1"/>
          </p:cNvPicPr>
          <p:nvPr/>
        </p:nvPicPr>
        <p:blipFill>
          <a:blip r:embed="rId9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5" name="Picture 1"/>
          <p:cNvPicPr>
            <a:picLocks noChangeAspect="1"/>
          </p:cNvPicPr>
          <p:nvPr/>
        </p:nvPicPr>
        <p:blipFill>
          <a:blip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Storyboard That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2013-10-13T19:56:50Z</dcterms:created>
  <dcterms:modified xsi:type="dcterms:W3CDTF">2014-01-21T17:55:32Z</dcterms:modified>
</cp:coreProperties>
</file>