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bin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111a5355b1734953"/>
    <p:sldId id="259" r:id="R3c333765de234390"/>
    <p:sldId id="260" r:id="R299bcc668e3f4f33"/>
    <p:sldId id="261" r:id="R5772d25fbfc74c5e"/>
    <p:sldId id="262" r:id="R5274ee10956446c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3.xml" Id="R111a5355b1734953" /><Relationship Type="http://schemas.openxmlformats.org/officeDocument/2006/relationships/slide" Target="/ppt/slides/slide4.xml" Id="R3c333765de234390" /><Relationship Type="http://schemas.openxmlformats.org/officeDocument/2006/relationships/slide" Target="/ppt/slides/slide5.xml" Id="R299bcc668e3f4f33" /><Relationship Type="http://schemas.openxmlformats.org/officeDocument/2006/relationships/slide" Target="/ppt/slides/slide6.xml" Id="R5772d25fbfc74c5e" /><Relationship Type="http://schemas.openxmlformats.org/officeDocument/2006/relationships/slide" Target="/ppt/slides/slide7.xml" Id="R5274ee10956446c1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30057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57351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6846"/>
      </p:ext>
    </p:extLst>
  </p:cSld>
  <p:clrMapOvr>
    <a:masterClrMapping/>
  </p:clrMapOvr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87310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6453963" y="1446027"/>
            <a:ext cx="4986676" cy="4730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158" y="74428"/>
            <a:ext cx="10779642" cy="1052624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412" y="1635826"/>
            <a:ext cx="49636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3016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41225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33768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23710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62917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29628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33088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6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rgbClr val="66A2D8"/>
            </a:gs>
            <a:gs pos="0">
              <a:schemeClr val="accent1">
                <a:lumMod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2055-8225-4663-A06C-02CF421598B5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3199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9389" y="6377214"/>
            <a:ext cx="10624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6C79-D8FE-4D28-9AB8-ED6CB83E17D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403" y="6304001"/>
            <a:ext cx="2736821" cy="46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29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b9858b9ca7ec4dfa" /><Relationship Type="http://schemas.openxmlformats.org/officeDocument/2006/relationships/image" Target="/ppt/media/image2.bin" Id="rId915" /><Relationship Type="http://schemas.openxmlformats.org/officeDocument/2006/relationships/image" Target="/ppt/media/image3.bin" Id="rId916" /><Relationship Type="http://schemas.openxmlformats.org/officeDocument/2006/relationships/image" Target="/ppt/media/image4.bin" Id="rId9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50fa055cc8494064" /><Relationship Type="http://schemas.openxmlformats.org/officeDocument/2006/relationships/image" Target="/ppt/media/image5.bin" Id="rId915" /><Relationship Type="http://schemas.openxmlformats.org/officeDocument/2006/relationships/image" Target="/ppt/media/image6.bin" Id="rId916" /><Relationship Type="http://schemas.openxmlformats.org/officeDocument/2006/relationships/image" Target="/ppt/media/image7.bin" Id="rId917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97e1b1dffe9d4da6" /><Relationship Type="http://schemas.openxmlformats.org/officeDocument/2006/relationships/image" Target="/ppt/media/image8.bin" Id="rId915" /><Relationship Type="http://schemas.openxmlformats.org/officeDocument/2006/relationships/image" Target="/ppt/media/image9.bin" Id="rId916" /><Relationship Type="http://schemas.openxmlformats.org/officeDocument/2006/relationships/image" Target="/ppt/media/imagea.bin" Id="rId917" /><Relationship Type="http://schemas.openxmlformats.org/officeDocument/2006/relationships/image" Target="/ppt/media/imageb.bin" Id="rId918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a27af26c8cfe47a4" /><Relationship Type="http://schemas.openxmlformats.org/officeDocument/2006/relationships/image" Target="/ppt/media/imagec.bin" Id="rId915" /><Relationship Type="http://schemas.openxmlformats.org/officeDocument/2006/relationships/image" Target="/ppt/media/imaged.bin" Id="rId916" /><Relationship Type="http://schemas.openxmlformats.org/officeDocument/2006/relationships/image" Target="/ppt/media/imagee.bin" Id="rId917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3da70b1a61f4aad" /><Relationship Type="http://schemas.openxmlformats.org/officeDocument/2006/relationships/image" Target="/ppt/media/imagef.bin" Id="rId915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4273022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15" name="Picture 1"/>
          <p:cNvPicPr>
            <a:picLocks noChangeAspect="1"/>
          </p:cNvPicPr>
          <p:nvPr/>
        </p:nvPicPr>
        <p:blipFill>
          <a:blip r:embed="rId9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6" name="Picture 2"/>
          <p:cNvPicPr>
            <a:picLocks noChangeAspect="1"/>
          </p:cNvPicPr>
          <p:nvPr/>
        </p:nvPicPr>
        <p:blipFill>
          <a:blip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7" name="Picture 3"/>
          <p:cNvPicPr>
            <a:picLocks noChangeAspect="1"/>
          </p:cNvPicPr>
          <p:nvPr/>
        </p:nvPicPr>
        <p:blipFill>
          <a:blip r:embed="rId9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7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15" name="Picture 1"/>
          <p:cNvPicPr>
            <a:picLocks noChangeAspect="1"/>
          </p:cNvPicPr>
          <p:nvPr/>
        </p:nvPicPr>
        <p:blipFill>
          <a:blip r:embed="rId9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6" name="Picture 2"/>
          <p:cNvPicPr>
            <a:picLocks noChangeAspect="1"/>
          </p:cNvPicPr>
          <p:nvPr/>
        </p:nvPicPr>
        <p:blipFill>
          <a:blip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7" name="Picture 3"/>
          <p:cNvPicPr>
            <a:picLocks noChangeAspect="1"/>
          </p:cNvPicPr>
          <p:nvPr/>
        </p:nvPicPr>
        <p:blipFill>
          <a:blip r:embed="rId9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7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15" name="Picture 1"/>
          <p:cNvPicPr>
            <a:picLocks noChangeAspect="1"/>
          </p:cNvPicPr>
          <p:nvPr/>
        </p:nvPicPr>
        <p:blipFill>
          <a:blip r:embed="rId9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6" name="Picture 2"/>
          <p:cNvPicPr>
            <a:picLocks noChangeAspect="1"/>
          </p:cNvPicPr>
          <p:nvPr/>
        </p:nvPicPr>
        <p:blipFill>
          <a:blip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7" name="Picture 3"/>
          <p:cNvPicPr>
            <a:picLocks noChangeAspect="1"/>
          </p:cNvPicPr>
          <p:nvPr/>
        </p:nvPicPr>
        <p:blipFill>
          <a:blip r:embed="rId9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8" name="Picture 4"/>
          <p:cNvPicPr>
            <a:picLocks noChangeAspect="1"/>
          </p:cNvPicPr>
          <p:nvPr/>
        </p:nvPicPr>
        <p:blipFill>
          <a:blip r:embed="rId9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7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15" name="Picture 1"/>
          <p:cNvPicPr>
            <a:picLocks noChangeAspect="1"/>
          </p:cNvPicPr>
          <p:nvPr/>
        </p:nvPicPr>
        <p:blipFill>
          <a:blip r:embed="rId9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6" name="Picture 2"/>
          <p:cNvPicPr>
            <a:picLocks noChangeAspect="1"/>
          </p:cNvPicPr>
          <p:nvPr/>
        </p:nvPicPr>
        <p:blipFill>
          <a:blip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  <p:pic>
        <p:nvPicPr>
          <p:cNvPr id="917" name="Picture 3"/>
          <p:cNvPicPr>
            <a:picLocks noChangeAspect="1"/>
          </p:cNvPicPr>
          <p:nvPr/>
        </p:nvPicPr>
        <p:blipFill>
          <a:blip r:embed="rId9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000"/>
            <a:ext cx="5715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7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15" name="Picture 1"/>
          <p:cNvPicPr>
            <a:picLocks noChangeAspect="1"/>
          </p:cNvPicPr>
          <p:nvPr/>
        </p:nvPicPr>
        <p:blipFill>
          <a:blip r:embed="rId9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60346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7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Storyboard That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12</cp:revision>
  <dcterms:created xsi:type="dcterms:W3CDTF">2013-10-13T19:56:50Z</dcterms:created>
  <dcterms:modified xsi:type="dcterms:W3CDTF">2014-01-21T17:55:32Z</dcterms:modified>
</cp:coreProperties>
</file>