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3" r:id="rId12"/>
    <p:sldId id="264" r:id="rId13"/>
    <p:sldId id="265" r:id="rId14"/>
    <p:sldId id="266" r:id="rId15"/>
    <p:sldId id="272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 Bhandari" userId="088ca248c26c0ad2" providerId="LiveId" clId="{B4BC53C5-74A8-4984-94CC-8BA1A4E340A6}"/>
    <pc:docChg chg="undo custSel addSld delSld modSld modMainMaster">
      <pc:chgData name="Richa Bhandari" userId="088ca248c26c0ad2" providerId="LiveId" clId="{B4BC53C5-74A8-4984-94CC-8BA1A4E340A6}" dt="2025-02-11T08:27:22.227" v="450"/>
      <pc:docMkLst>
        <pc:docMk/>
      </pc:docMkLst>
      <pc:sldChg chg="modSp mod modTransition">
        <pc:chgData name="Richa Bhandari" userId="088ca248c26c0ad2" providerId="LiveId" clId="{B4BC53C5-74A8-4984-94CC-8BA1A4E340A6}" dt="2025-02-11T08:27:22.227" v="450"/>
        <pc:sldMkLst>
          <pc:docMk/>
          <pc:sldMk cId="0" sldId="256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56"/>
            <ac:spMk id="2" creationId="{00000000-0000-0000-0000-000000000000}"/>
          </ac:spMkLst>
        </pc:spChg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56"/>
            <ac:spMk id="3" creationId="{00000000-0000-0000-0000-000000000000}"/>
          </ac:spMkLst>
        </pc:spChg>
      </pc:sldChg>
      <pc:sldChg chg="delSp modSp mod modTransition">
        <pc:chgData name="Richa Bhandari" userId="088ca248c26c0ad2" providerId="LiveId" clId="{B4BC53C5-74A8-4984-94CC-8BA1A4E340A6}" dt="2025-02-11T08:27:22.227" v="450"/>
        <pc:sldMkLst>
          <pc:docMk/>
          <pc:sldMk cId="0" sldId="257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57"/>
            <ac:spMk id="2" creationId="{00000000-0000-0000-0000-000000000000}"/>
          </ac:spMkLst>
        </pc:spChg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57"/>
            <ac:spMk id="3" creationId="{00000000-0000-0000-0000-000000000000}"/>
          </ac:spMkLst>
        </pc:spChg>
        <pc:spChg chg="del">
          <ac:chgData name="Richa Bhandari" userId="088ca248c26c0ad2" providerId="LiveId" clId="{B4BC53C5-74A8-4984-94CC-8BA1A4E340A6}" dt="2025-02-11T08:03:33.675" v="30" actId="21"/>
          <ac:spMkLst>
            <pc:docMk/>
            <pc:sldMk cId="0" sldId="257"/>
            <ac:spMk id="4" creationId="{00000000-0000-0000-0000-000000000000}"/>
          </ac:spMkLst>
        </pc:spChg>
      </pc:sldChg>
      <pc:sldChg chg="delSp modSp mod modTransition">
        <pc:chgData name="Richa Bhandari" userId="088ca248c26c0ad2" providerId="LiveId" clId="{B4BC53C5-74A8-4984-94CC-8BA1A4E340A6}" dt="2025-02-11T08:27:22.227" v="450"/>
        <pc:sldMkLst>
          <pc:docMk/>
          <pc:sldMk cId="0" sldId="258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58"/>
            <ac:spMk id="2" creationId="{00000000-0000-0000-0000-000000000000}"/>
          </ac:spMkLst>
        </pc:spChg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58"/>
            <ac:spMk id="3" creationId="{00000000-0000-0000-0000-000000000000}"/>
          </ac:spMkLst>
        </pc:spChg>
        <pc:spChg chg="del">
          <ac:chgData name="Richa Bhandari" userId="088ca248c26c0ad2" providerId="LiveId" clId="{B4BC53C5-74A8-4984-94CC-8BA1A4E340A6}" dt="2025-02-11T08:04:31.661" v="59" actId="21"/>
          <ac:spMkLst>
            <pc:docMk/>
            <pc:sldMk cId="0" sldId="258"/>
            <ac:spMk id="4" creationId="{00000000-0000-0000-0000-000000000000}"/>
          </ac:spMkLst>
        </pc:spChg>
      </pc:sldChg>
      <pc:sldChg chg="delSp modSp mod modTransition">
        <pc:chgData name="Richa Bhandari" userId="088ca248c26c0ad2" providerId="LiveId" clId="{B4BC53C5-74A8-4984-94CC-8BA1A4E340A6}" dt="2025-02-11T08:27:22.227" v="450"/>
        <pc:sldMkLst>
          <pc:docMk/>
          <pc:sldMk cId="0" sldId="259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59"/>
            <ac:spMk id="2" creationId="{00000000-0000-0000-0000-000000000000}"/>
          </ac:spMkLst>
        </pc:spChg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59"/>
            <ac:spMk id="3" creationId="{00000000-0000-0000-0000-000000000000}"/>
          </ac:spMkLst>
        </pc:spChg>
        <pc:spChg chg="del">
          <ac:chgData name="Richa Bhandari" userId="088ca248c26c0ad2" providerId="LiveId" clId="{B4BC53C5-74A8-4984-94CC-8BA1A4E340A6}" dt="2025-02-11T08:05:21.992" v="75" actId="21"/>
          <ac:spMkLst>
            <pc:docMk/>
            <pc:sldMk cId="0" sldId="259"/>
            <ac:spMk id="4" creationId="{00000000-0000-0000-0000-000000000000}"/>
          </ac:spMkLst>
        </pc:spChg>
      </pc:sldChg>
      <pc:sldChg chg="delSp modSp mod modTransition">
        <pc:chgData name="Richa Bhandari" userId="088ca248c26c0ad2" providerId="LiveId" clId="{B4BC53C5-74A8-4984-94CC-8BA1A4E340A6}" dt="2025-02-11T08:27:22.227" v="450"/>
        <pc:sldMkLst>
          <pc:docMk/>
          <pc:sldMk cId="0" sldId="260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0"/>
            <ac:spMk id="2" creationId="{00000000-0000-0000-0000-000000000000}"/>
          </ac:spMkLst>
        </pc:spChg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0"/>
            <ac:spMk id="3" creationId="{00000000-0000-0000-0000-000000000000}"/>
          </ac:spMkLst>
        </pc:spChg>
        <pc:spChg chg="del">
          <ac:chgData name="Richa Bhandari" userId="088ca248c26c0ad2" providerId="LiveId" clId="{B4BC53C5-74A8-4984-94CC-8BA1A4E340A6}" dt="2025-02-11T08:05:31.702" v="76" actId="21"/>
          <ac:spMkLst>
            <pc:docMk/>
            <pc:sldMk cId="0" sldId="260"/>
            <ac:spMk id="4" creationId="{00000000-0000-0000-0000-000000000000}"/>
          </ac:spMkLst>
        </pc:spChg>
      </pc:sldChg>
      <pc:sldChg chg="addSp delSp modSp mod modTransition">
        <pc:chgData name="Richa Bhandari" userId="088ca248c26c0ad2" providerId="LiveId" clId="{B4BC53C5-74A8-4984-94CC-8BA1A4E340A6}" dt="2025-02-11T08:27:22.227" v="450"/>
        <pc:sldMkLst>
          <pc:docMk/>
          <pc:sldMk cId="0" sldId="261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1"/>
            <ac:spMk id="2" creationId="{00000000-0000-0000-0000-000000000000}"/>
          </ac:spMkLst>
        </pc:spChg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Richa Bhandari" userId="088ca248c26c0ad2" providerId="LiveId" clId="{B4BC53C5-74A8-4984-94CC-8BA1A4E340A6}" dt="2025-02-11T08:11:33.456" v="80" actId="21"/>
          <ac:spMkLst>
            <pc:docMk/>
            <pc:sldMk cId="0" sldId="261"/>
            <ac:spMk id="4" creationId="{00000000-0000-0000-0000-000000000000}"/>
          </ac:spMkLst>
        </pc:spChg>
        <pc:picChg chg="add mod">
          <ac:chgData name="Richa Bhandari" userId="088ca248c26c0ad2" providerId="LiveId" clId="{B4BC53C5-74A8-4984-94CC-8BA1A4E340A6}" dt="2025-02-11T08:13:24.682" v="113" actId="14100"/>
          <ac:picMkLst>
            <pc:docMk/>
            <pc:sldMk cId="0" sldId="261"/>
            <ac:picMk id="5" creationId="{7E6894D7-4CE8-A9C8-F6BA-19DC28A6C6F8}"/>
          </ac:picMkLst>
        </pc:picChg>
      </pc:sldChg>
      <pc:sldChg chg="addSp delSp modSp mod modTransition">
        <pc:chgData name="Richa Bhandari" userId="088ca248c26c0ad2" providerId="LiveId" clId="{B4BC53C5-74A8-4984-94CC-8BA1A4E340A6}" dt="2025-02-11T08:27:22.227" v="450"/>
        <pc:sldMkLst>
          <pc:docMk/>
          <pc:sldMk cId="0" sldId="262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2"/>
            <ac:spMk id="3" creationId="{00000000-0000-0000-0000-000000000000}"/>
          </ac:spMkLst>
        </pc:spChg>
        <pc:spChg chg="del">
          <ac:chgData name="Richa Bhandari" userId="088ca248c26c0ad2" providerId="LiveId" clId="{B4BC53C5-74A8-4984-94CC-8BA1A4E340A6}" dt="2025-02-11T08:14:14.949" v="171" actId="21"/>
          <ac:spMkLst>
            <pc:docMk/>
            <pc:sldMk cId="0" sldId="262"/>
            <ac:spMk id="4" creationId="{00000000-0000-0000-0000-000000000000}"/>
          </ac:spMkLst>
        </pc:spChg>
        <pc:picChg chg="add mod">
          <ac:chgData name="Richa Bhandari" userId="088ca248c26c0ad2" providerId="LiveId" clId="{B4BC53C5-74A8-4984-94CC-8BA1A4E340A6}" dt="2025-02-11T08:14:42.463" v="176" actId="14100"/>
          <ac:picMkLst>
            <pc:docMk/>
            <pc:sldMk cId="0" sldId="262"/>
            <ac:picMk id="5" creationId="{21BAF2F4-8A90-B5AF-7032-B07597FA17C2}"/>
          </ac:picMkLst>
        </pc:picChg>
      </pc:sldChg>
      <pc:sldChg chg="addSp delSp modSp mod modTransition">
        <pc:chgData name="Richa Bhandari" userId="088ca248c26c0ad2" providerId="LiveId" clId="{B4BC53C5-74A8-4984-94CC-8BA1A4E340A6}" dt="2025-02-11T08:27:22.227" v="450"/>
        <pc:sldMkLst>
          <pc:docMk/>
          <pc:sldMk cId="0" sldId="263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Richa Bhandari" userId="088ca248c26c0ad2" providerId="LiveId" clId="{B4BC53C5-74A8-4984-94CC-8BA1A4E340A6}" dt="2025-02-11T08:18:03.973" v="297"/>
          <ac:spMkLst>
            <pc:docMk/>
            <pc:sldMk cId="0" sldId="263"/>
            <ac:spMk id="3" creationId="{00000000-0000-0000-0000-000000000000}"/>
          </ac:spMkLst>
        </pc:spChg>
        <pc:spChg chg="del">
          <ac:chgData name="Richa Bhandari" userId="088ca248c26c0ad2" providerId="LiveId" clId="{B4BC53C5-74A8-4984-94CC-8BA1A4E340A6}" dt="2025-02-11T08:17:55.116" v="293" actId="21"/>
          <ac:spMkLst>
            <pc:docMk/>
            <pc:sldMk cId="0" sldId="263"/>
            <ac:spMk id="4" creationId="{00000000-0000-0000-0000-000000000000}"/>
          </ac:spMkLst>
        </pc:spChg>
        <pc:picChg chg="add mod">
          <ac:chgData name="Richa Bhandari" userId="088ca248c26c0ad2" providerId="LiveId" clId="{B4BC53C5-74A8-4984-94CC-8BA1A4E340A6}" dt="2025-02-11T08:26:47.315" v="447"/>
          <ac:picMkLst>
            <pc:docMk/>
            <pc:sldMk cId="0" sldId="263"/>
            <ac:picMk id="5" creationId="{87E75306-4A13-EFB1-58D2-54B60F886595}"/>
          </ac:picMkLst>
        </pc:picChg>
      </pc:sldChg>
      <pc:sldChg chg="delSp modSp mod modTransition">
        <pc:chgData name="Richa Bhandari" userId="088ca248c26c0ad2" providerId="LiveId" clId="{B4BC53C5-74A8-4984-94CC-8BA1A4E340A6}" dt="2025-02-11T08:27:22.227" v="450"/>
        <pc:sldMkLst>
          <pc:docMk/>
          <pc:sldMk cId="0" sldId="264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4"/>
            <ac:spMk id="2" creationId="{00000000-0000-0000-0000-000000000000}"/>
          </ac:spMkLst>
        </pc:spChg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4"/>
            <ac:spMk id="3" creationId="{00000000-0000-0000-0000-000000000000}"/>
          </ac:spMkLst>
        </pc:spChg>
        <pc:spChg chg="del">
          <ac:chgData name="Richa Bhandari" userId="088ca248c26c0ad2" providerId="LiveId" clId="{B4BC53C5-74A8-4984-94CC-8BA1A4E340A6}" dt="2025-02-11T08:22:52.480" v="408" actId="21"/>
          <ac:spMkLst>
            <pc:docMk/>
            <pc:sldMk cId="0" sldId="264"/>
            <ac:spMk id="4" creationId="{00000000-0000-0000-0000-000000000000}"/>
          </ac:spMkLst>
        </pc:spChg>
      </pc:sldChg>
      <pc:sldChg chg="delSp modSp mod modTransition">
        <pc:chgData name="Richa Bhandari" userId="088ca248c26c0ad2" providerId="LiveId" clId="{B4BC53C5-74A8-4984-94CC-8BA1A4E340A6}" dt="2025-02-11T08:27:22.227" v="450"/>
        <pc:sldMkLst>
          <pc:docMk/>
          <pc:sldMk cId="0" sldId="265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5"/>
            <ac:spMk id="2" creationId="{00000000-0000-0000-0000-000000000000}"/>
          </ac:spMkLst>
        </pc:spChg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5"/>
            <ac:spMk id="3" creationId="{00000000-0000-0000-0000-000000000000}"/>
          </ac:spMkLst>
        </pc:spChg>
        <pc:spChg chg="del">
          <ac:chgData name="Richa Bhandari" userId="088ca248c26c0ad2" providerId="LiveId" clId="{B4BC53C5-74A8-4984-94CC-8BA1A4E340A6}" dt="2025-02-11T08:23:06.454" v="409" actId="21"/>
          <ac:spMkLst>
            <pc:docMk/>
            <pc:sldMk cId="0" sldId="265"/>
            <ac:spMk id="4" creationId="{00000000-0000-0000-0000-000000000000}"/>
          </ac:spMkLst>
        </pc:spChg>
      </pc:sldChg>
      <pc:sldChg chg="delSp modSp mod modTransition">
        <pc:chgData name="Richa Bhandari" userId="088ca248c26c0ad2" providerId="LiveId" clId="{B4BC53C5-74A8-4984-94CC-8BA1A4E340A6}" dt="2025-02-11T08:27:22.227" v="450"/>
        <pc:sldMkLst>
          <pc:docMk/>
          <pc:sldMk cId="0" sldId="266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6"/>
            <ac:spMk id="2" creationId="{00000000-0000-0000-0000-000000000000}"/>
          </ac:spMkLst>
        </pc:spChg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6"/>
            <ac:spMk id="3" creationId="{00000000-0000-0000-0000-000000000000}"/>
          </ac:spMkLst>
        </pc:spChg>
        <pc:spChg chg="del">
          <ac:chgData name="Richa Bhandari" userId="088ca248c26c0ad2" providerId="LiveId" clId="{B4BC53C5-74A8-4984-94CC-8BA1A4E340A6}" dt="2025-02-11T08:18:18.422" v="298" actId="21"/>
          <ac:spMkLst>
            <pc:docMk/>
            <pc:sldMk cId="0" sldId="266"/>
            <ac:spMk id="4" creationId="{00000000-0000-0000-0000-000000000000}"/>
          </ac:spMkLst>
        </pc:spChg>
      </pc:sldChg>
      <pc:sldChg chg="delSp modSp mod modTransition">
        <pc:chgData name="Richa Bhandari" userId="088ca248c26c0ad2" providerId="LiveId" clId="{B4BC53C5-74A8-4984-94CC-8BA1A4E340A6}" dt="2025-02-11T08:27:22.227" v="450"/>
        <pc:sldMkLst>
          <pc:docMk/>
          <pc:sldMk cId="0" sldId="267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7"/>
            <ac:spMk id="2" creationId="{00000000-0000-0000-0000-000000000000}"/>
          </ac:spMkLst>
        </pc:spChg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7"/>
            <ac:spMk id="3" creationId="{00000000-0000-0000-0000-000000000000}"/>
          </ac:spMkLst>
        </pc:spChg>
        <pc:spChg chg="del">
          <ac:chgData name="Richa Bhandari" userId="088ca248c26c0ad2" providerId="LiveId" clId="{B4BC53C5-74A8-4984-94CC-8BA1A4E340A6}" dt="2025-02-11T08:19:46.304" v="331" actId="21"/>
          <ac:spMkLst>
            <pc:docMk/>
            <pc:sldMk cId="0" sldId="267"/>
            <ac:spMk id="4" creationId="{00000000-0000-0000-0000-000000000000}"/>
          </ac:spMkLst>
        </pc:spChg>
      </pc:sldChg>
      <pc:sldChg chg="delSp modSp mod modTransition">
        <pc:chgData name="Richa Bhandari" userId="088ca248c26c0ad2" providerId="LiveId" clId="{B4BC53C5-74A8-4984-94CC-8BA1A4E340A6}" dt="2025-02-11T08:27:22.227" v="450"/>
        <pc:sldMkLst>
          <pc:docMk/>
          <pc:sldMk cId="0" sldId="268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8"/>
            <ac:spMk id="2" creationId="{00000000-0000-0000-0000-000000000000}"/>
          </ac:spMkLst>
        </pc:spChg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0" sldId="268"/>
            <ac:spMk id="3" creationId="{00000000-0000-0000-0000-000000000000}"/>
          </ac:spMkLst>
        </pc:spChg>
        <pc:spChg chg="del">
          <ac:chgData name="Richa Bhandari" userId="088ca248c26c0ad2" providerId="LiveId" clId="{B4BC53C5-74A8-4984-94CC-8BA1A4E340A6}" dt="2025-02-11T08:20:44.721" v="357" actId="21"/>
          <ac:spMkLst>
            <pc:docMk/>
            <pc:sldMk cId="0" sldId="268"/>
            <ac:spMk id="4" creationId="{00000000-0000-0000-0000-000000000000}"/>
          </ac:spMkLst>
        </pc:spChg>
      </pc:sldChg>
      <pc:sldChg chg="addSp delSp modSp new mod modTransition">
        <pc:chgData name="Richa Bhandari" userId="088ca248c26c0ad2" providerId="LiveId" clId="{B4BC53C5-74A8-4984-94CC-8BA1A4E340A6}" dt="2025-02-11T08:27:22.227" v="450"/>
        <pc:sldMkLst>
          <pc:docMk/>
          <pc:sldMk cId="1782673117" sldId="269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1782673117" sldId="269"/>
            <ac:spMk id="2" creationId="{9245BAE9-F420-DC20-941E-C8A2AB84E9A3}"/>
          </ac:spMkLst>
        </pc:spChg>
        <pc:spChg chg="del">
          <ac:chgData name="Richa Bhandari" userId="088ca248c26c0ad2" providerId="LiveId" clId="{B4BC53C5-74A8-4984-94CC-8BA1A4E340A6}" dt="2025-02-11T08:15:15.596" v="198"/>
          <ac:spMkLst>
            <pc:docMk/>
            <pc:sldMk cId="1782673117" sldId="269"/>
            <ac:spMk id="3" creationId="{3B2C305D-6527-530E-6021-920321287D40}"/>
          </ac:spMkLst>
        </pc:spChg>
        <pc:picChg chg="add mod">
          <ac:chgData name="Richa Bhandari" userId="088ca248c26c0ad2" providerId="LiveId" clId="{B4BC53C5-74A8-4984-94CC-8BA1A4E340A6}" dt="2025-02-11T08:15:24.727" v="200" actId="14100"/>
          <ac:picMkLst>
            <pc:docMk/>
            <pc:sldMk cId="1782673117" sldId="269"/>
            <ac:picMk id="4" creationId="{2A1544BF-8918-3E27-3E6C-457CF6DFC5A5}"/>
          </ac:picMkLst>
        </pc:picChg>
      </pc:sldChg>
      <pc:sldChg chg="addSp delSp modSp new mod modTransition">
        <pc:chgData name="Richa Bhandari" userId="088ca248c26c0ad2" providerId="LiveId" clId="{B4BC53C5-74A8-4984-94CC-8BA1A4E340A6}" dt="2025-02-11T08:27:22.227" v="450"/>
        <pc:sldMkLst>
          <pc:docMk/>
          <pc:sldMk cId="3803282741" sldId="270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3803282741" sldId="270"/>
            <ac:spMk id="2" creationId="{9B256250-AE83-7EBA-2570-E65E37C76BFD}"/>
          </ac:spMkLst>
        </pc:spChg>
        <pc:spChg chg="del">
          <ac:chgData name="Richa Bhandari" userId="088ca248c26c0ad2" providerId="LiveId" clId="{B4BC53C5-74A8-4984-94CC-8BA1A4E340A6}" dt="2025-02-11T08:15:53.551" v="254"/>
          <ac:spMkLst>
            <pc:docMk/>
            <pc:sldMk cId="3803282741" sldId="270"/>
            <ac:spMk id="3" creationId="{023BFC1B-628D-5A17-95F5-30B74BCD5441}"/>
          </ac:spMkLst>
        </pc:spChg>
        <pc:picChg chg="add mod">
          <ac:chgData name="Richa Bhandari" userId="088ca248c26c0ad2" providerId="LiveId" clId="{B4BC53C5-74A8-4984-94CC-8BA1A4E340A6}" dt="2025-02-11T08:15:57.574" v="255" actId="14100"/>
          <ac:picMkLst>
            <pc:docMk/>
            <pc:sldMk cId="3803282741" sldId="270"/>
            <ac:picMk id="4" creationId="{906ED147-5D5C-ACC8-D40D-AD76360BEB54}"/>
          </ac:picMkLst>
        </pc:picChg>
      </pc:sldChg>
      <pc:sldChg chg="addSp delSp modSp new mod modTransition">
        <pc:chgData name="Richa Bhandari" userId="088ca248c26c0ad2" providerId="LiveId" clId="{B4BC53C5-74A8-4984-94CC-8BA1A4E340A6}" dt="2025-02-11T08:27:22.227" v="450"/>
        <pc:sldMkLst>
          <pc:docMk/>
          <pc:sldMk cId="1926947370" sldId="271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1926947370" sldId="271"/>
            <ac:spMk id="2" creationId="{4D50A493-D4D3-ED8D-FDC9-229193C1E8BC}"/>
          </ac:spMkLst>
        </pc:spChg>
        <pc:spChg chg="del">
          <ac:chgData name="Richa Bhandari" userId="088ca248c26c0ad2" providerId="LiveId" clId="{B4BC53C5-74A8-4984-94CC-8BA1A4E340A6}" dt="2025-02-11T08:16:21.545" v="289"/>
          <ac:spMkLst>
            <pc:docMk/>
            <pc:sldMk cId="1926947370" sldId="271"/>
            <ac:spMk id="3" creationId="{852EA9BB-CD2F-9E0F-40FE-C30BBCC0F16F}"/>
          </ac:spMkLst>
        </pc:spChg>
        <pc:picChg chg="add mod">
          <ac:chgData name="Richa Bhandari" userId="088ca248c26c0ad2" providerId="LiveId" clId="{B4BC53C5-74A8-4984-94CC-8BA1A4E340A6}" dt="2025-02-11T08:16:25.096" v="290" actId="14100"/>
          <ac:picMkLst>
            <pc:docMk/>
            <pc:sldMk cId="1926947370" sldId="271"/>
            <ac:picMk id="4" creationId="{6692E8DB-D28C-6BB1-5995-63F20D978239}"/>
          </ac:picMkLst>
        </pc:picChg>
      </pc:sldChg>
      <pc:sldChg chg="new del">
        <pc:chgData name="Richa Bhandari" userId="088ca248c26c0ad2" providerId="LiveId" clId="{B4BC53C5-74A8-4984-94CC-8BA1A4E340A6}" dt="2025-02-11T08:16:49.432" v="292" actId="2696"/>
        <pc:sldMkLst>
          <pc:docMk/>
          <pc:sldMk cId="1267871888" sldId="272"/>
        </pc:sldMkLst>
      </pc:sldChg>
      <pc:sldChg chg="addSp delSp modSp new mod modTransition">
        <pc:chgData name="Richa Bhandari" userId="088ca248c26c0ad2" providerId="LiveId" clId="{B4BC53C5-74A8-4984-94CC-8BA1A4E340A6}" dt="2025-02-11T08:27:22.227" v="450"/>
        <pc:sldMkLst>
          <pc:docMk/>
          <pc:sldMk cId="3214526917" sldId="272"/>
        </pc:sldMkLst>
        <pc:spChg chg="mod">
          <ac:chgData name="Richa Bhandari" userId="088ca248c26c0ad2" providerId="LiveId" clId="{B4BC53C5-74A8-4984-94CC-8BA1A4E340A6}" dt="2025-02-11T08:26:47.315" v="447"/>
          <ac:spMkLst>
            <pc:docMk/>
            <pc:sldMk cId="3214526917" sldId="272"/>
            <ac:spMk id="2" creationId="{6ABFD46C-C17A-D265-768E-19485B77CD5F}"/>
          </ac:spMkLst>
        </pc:spChg>
        <pc:spChg chg="del">
          <ac:chgData name="Richa Bhandari" userId="088ca248c26c0ad2" providerId="LiveId" clId="{B4BC53C5-74A8-4984-94CC-8BA1A4E340A6}" dt="2025-02-11T08:21:29.803" v="401"/>
          <ac:spMkLst>
            <pc:docMk/>
            <pc:sldMk cId="3214526917" sldId="272"/>
            <ac:spMk id="3" creationId="{23BA006D-1138-EBE2-FC76-A0954149859A}"/>
          </ac:spMkLst>
        </pc:spChg>
        <pc:picChg chg="add mod">
          <ac:chgData name="Richa Bhandari" userId="088ca248c26c0ad2" providerId="LiveId" clId="{B4BC53C5-74A8-4984-94CC-8BA1A4E340A6}" dt="2025-02-11T08:26:47.315" v="447"/>
          <ac:picMkLst>
            <pc:docMk/>
            <pc:sldMk cId="3214526917" sldId="272"/>
            <ac:picMk id="4" creationId="{96A869BD-D934-B557-E2CB-371728B01A40}"/>
          </ac:picMkLst>
        </pc:picChg>
      </pc:sldChg>
      <pc:sldMasterChg chg="modTransition modSldLayout">
        <pc:chgData name="Richa Bhandari" userId="088ca248c26c0ad2" providerId="LiveId" clId="{B4BC53C5-74A8-4984-94CC-8BA1A4E340A6}" dt="2025-02-11T08:27:22.227" v="450"/>
        <pc:sldMasterMkLst>
          <pc:docMk/>
          <pc:sldMasterMk cId="523963289" sldId="2147483766"/>
        </pc:sldMasterMkLst>
        <pc:sldLayoutChg chg="modTransition">
          <pc:chgData name="Richa Bhandari" userId="088ca248c26c0ad2" providerId="LiveId" clId="{B4BC53C5-74A8-4984-94CC-8BA1A4E340A6}" dt="2025-02-11T08:27:22.227" v="450"/>
          <pc:sldLayoutMkLst>
            <pc:docMk/>
            <pc:sldMasterMk cId="523963289" sldId="2147483766"/>
            <pc:sldLayoutMk cId="2994679291" sldId="2147483767"/>
          </pc:sldLayoutMkLst>
        </pc:sldLayoutChg>
        <pc:sldLayoutChg chg="modTransition">
          <pc:chgData name="Richa Bhandari" userId="088ca248c26c0ad2" providerId="LiveId" clId="{B4BC53C5-74A8-4984-94CC-8BA1A4E340A6}" dt="2025-02-11T08:27:22.227" v="450"/>
          <pc:sldLayoutMkLst>
            <pc:docMk/>
            <pc:sldMasterMk cId="523963289" sldId="2147483766"/>
            <pc:sldLayoutMk cId="2824093438" sldId="2147483768"/>
          </pc:sldLayoutMkLst>
        </pc:sldLayoutChg>
        <pc:sldLayoutChg chg="modTransition">
          <pc:chgData name="Richa Bhandari" userId="088ca248c26c0ad2" providerId="LiveId" clId="{B4BC53C5-74A8-4984-94CC-8BA1A4E340A6}" dt="2025-02-11T08:27:22.227" v="450"/>
          <pc:sldLayoutMkLst>
            <pc:docMk/>
            <pc:sldMasterMk cId="523963289" sldId="2147483766"/>
            <pc:sldLayoutMk cId="2340852442" sldId="2147483769"/>
          </pc:sldLayoutMkLst>
        </pc:sldLayoutChg>
        <pc:sldLayoutChg chg="modTransition">
          <pc:chgData name="Richa Bhandari" userId="088ca248c26c0ad2" providerId="LiveId" clId="{B4BC53C5-74A8-4984-94CC-8BA1A4E340A6}" dt="2025-02-11T08:27:22.227" v="450"/>
          <pc:sldLayoutMkLst>
            <pc:docMk/>
            <pc:sldMasterMk cId="523963289" sldId="2147483766"/>
            <pc:sldLayoutMk cId="2905284544" sldId="2147483770"/>
          </pc:sldLayoutMkLst>
        </pc:sldLayoutChg>
        <pc:sldLayoutChg chg="modTransition">
          <pc:chgData name="Richa Bhandari" userId="088ca248c26c0ad2" providerId="LiveId" clId="{B4BC53C5-74A8-4984-94CC-8BA1A4E340A6}" dt="2025-02-11T08:27:22.227" v="450"/>
          <pc:sldLayoutMkLst>
            <pc:docMk/>
            <pc:sldMasterMk cId="523963289" sldId="2147483766"/>
            <pc:sldLayoutMk cId="2010923299" sldId="2147483771"/>
          </pc:sldLayoutMkLst>
        </pc:sldLayoutChg>
        <pc:sldLayoutChg chg="modTransition">
          <pc:chgData name="Richa Bhandari" userId="088ca248c26c0ad2" providerId="LiveId" clId="{B4BC53C5-74A8-4984-94CC-8BA1A4E340A6}" dt="2025-02-11T08:27:22.227" v="450"/>
          <pc:sldLayoutMkLst>
            <pc:docMk/>
            <pc:sldMasterMk cId="523963289" sldId="2147483766"/>
            <pc:sldLayoutMk cId="3328814353" sldId="2147483772"/>
          </pc:sldLayoutMkLst>
        </pc:sldLayoutChg>
        <pc:sldLayoutChg chg="modTransition">
          <pc:chgData name="Richa Bhandari" userId="088ca248c26c0ad2" providerId="LiveId" clId="{B4BC53C5-74A8-4984-94CC-8BA1A4E340A6}" dt="2025-02-11T08:27:22.227" v="450"/>
          <pc:sldLayoutMkLst>
            <pc:docMk/>
            <pc:sldMasterMk cId="523963289" sldId="2147483766"/>
            <pc:sldLayoutMk cId="2738453991" sldId="2147483773"/>
          </pc:sldLayoutMkLst>
        </pc:sldLayoutChg>
        <pc:sldLayoutChg chg="modTransition">
          <pc:chgData name="Richa Bhandari" userId="088ca248c26c0ad2" providerId="LiveId" clId="{B4BC53C5-74A8-4984-94CC-8BA1A4E340A6}" dt="2025-02-11T08:27:22.227" v="450"/>
          <pc:sldLayoutMkLst>
            <pc:docMk/>
            <pc:sldMasterMk cId="523963289" sldId="2147483766"/>
            <pc:sldLayoutMk cId="1309639462" sldId="2147483774"/>
          </pc:sldLayoutMkLst>
        </pc:sldLayoutChg>
        <pc:sldLayoutChg chg="modTransition">
          <pc:chgData name="Richa Bhandari" userId="088ca248c26c0ad2" providerId="LiveId" clId="{B4BC53C5-74A8-4984-94CC-8BA1A4E340A6}" dt="2025-02-11T08:27:22.227" v="450"/>
          <pc:sldLayoutMkLst>
            <pc:docMk/>
            <pc:sldMasterMk cId="523963289" sldId="2147483766"/>
            <pc:sldLayoutMk cId="1712248782" sldId="2147483775"/>
          </pc:sldLayoutMkLst>
        </pc:sldLayoutChg>
        <pc:sldLayoutChg chg="modTransition">
          <pc:chgData name="Richa Bhandari" userId="088ca248c26c0ad2" providerId="LiveId" clId="{B4BC53C5-74A8-4984-94CC-8BA1A4E340A6}" dt="2025-02-11T08:27:22.227" v="450"/>
          <pc:sldLayoutMkLst>
            <pc:docMk/>
            <pc:sldMasterMk cId="523963289" sldId="2147483766"/>
            <pc:sldLayoutMk cId="3784046338" sldId="2147483776"/>
          </pc:sldLayoutMkLst>
        </pc:sldLayoutChg>
        <pc:sldLayoutChg chg="modTransition">
          <pc:chgData name="Richa Bhandari" userId="088ca248c26c0ad2" providerId="LiveId" clId="{B4BC53C5-74A8-4984-94CC-8BA1A4E340A6}" dt="2025-02-11T08:27:22.227" v="450"/>
          <pc:sldLayoutMkLst>
            <pc:docMk/>
            <pc:sldMasterMk cId="523963289" sldId="2147483766"/>
            <pc:sldLayoutMk cId="2092586337" sldId="21474837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67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4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8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9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5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8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2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5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3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4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6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Learning Management System (LMS)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 algn="r">
              <a:buNone/>
            </a:pPr>
            <a:r>
              <a:rPr dirty="0"/>
              <a:t>By: </a:t>
            </a:r>
            <a:r>
              <a:rPr dirty="0" err="1"/>
              <a:t>Dadip</a:t>
            </a:r>
            <a:r>
              <a:rPr dirty="0"/>
              <a:t> Bhattarai</a:t>
            </a:r>
            <a:endParaRPr lang="en-US" dirty="0"/>
          </a:p>
          <a:p>
            <a:pPr marL="0" indent="0" algn="r">
              <a:buNone/>
            </a:pPr>
            <a:r>
              <a:rPr dirty="0"/>
              <a:t> Pramila Karki</a:t>
            </a:r>
            <a:endParaRPr lang="en-US" dirty="0"/>
          </a:p>
          <a:p>
            <a:pPr marL="0" indent="0" algn="r">
              <a:buNone/>
            </a:pPr>
            <a:r>
              <a:rPr dirty="0"/>
              <a:t> Richa Bhandari</a:t>
            </a:r>
            <a:endParaRPr lang="en-US" dirty="0"/>
          </a:p>
          <a:p>
            <a:pPr marL="0" indent="0" algn="r">
              <a:buNone/>
            </a:pPr>
            <a:r>
              <a:rPr dirty="0"/>
              <a:t> Sharmila Rai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A493-D4D3-ED8D-FDC9-229193C1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Student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92E8DB-D28C-6BB1-5995-63F20D978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9" y="1600200"/>
            <a:ext cx="377561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4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75306-4A13-EFB1-58D2-54B60F886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8" y="2296854"/>
            <a:ext cx="6572250" cy="2888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Management</a:t>
            </a:r>
          </a:p>
          <a:p>
            <a:r>
              <a:t>Course Enrollment &amp; Management</a:t>
            </a:r>
          </a:p>
          <a:p>
            <a:r>
              <a:t>Assignments &amp; Quizzes</a:t>
            </a:r>
          </a:p>
          <a:p>
            <a:r>
              <a:t>Automated Grading &amp; Feedback</a:t>
            </a:r>
          </a:p>
          <a:p>
            <a:r>
              <a:t>Discussion Forums &amp; Messaging</a:t>
            </a:r>
          </a:p>
          <a:p>
            <a:r>
              <a:t>Progress Tracking &amp; Reporting.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Types of Testing: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Unit Testing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Integration Testing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System Testing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Deployment Environment: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 Localhost via XAMPP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 Future scalability for cloud hosting.</a:t>
            </a:r>
          </a:p>
          <a:p>
            <a:r>
              <a:rPr dirty="0"/>
              <a:t>Maintenance Strategies: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Regular updates &amp; security patches.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Bug fixes &amp; performance improvements.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</a:t>
            </a:r>
            <a:r>
              <a:rPr dirty="0"/>
              <a:t>ser feedback integration.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D46C-C17A-D265-768E-19485B77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869BD-D934-B557-E2CB-371728B0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8" y="2086380"/>
            <a:ext cx="6572250" cy="33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2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Impact of LMS: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Streamlined learning experience.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Reduced administrative workload.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Improved accessibility &amp; collaboration.</a:t>
            </a:r>
          </a:p>
          <a:p>
            <a:r>
              <a:rPr dirty="0"/>
              <a:t>Future Enhancements: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AI-driven personalized learning.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Cloud-based scalability.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Mobile app development.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What is an LMS?</a:t>
            </a:r>
          </a:p>
          <a:p>
            <a:pPr lvl="2"/>
            <a:r>
              <a:rPr dirty="0"/>
              <a:t>A digital platform for managing educational courses, training, and learning programs.</a:t>
            </a:r>
          </a:p>
          <a:p>
            <a:pPr lvl="2"/>
            <a:r>
              <a:rPr dirty="0"/>
              <a:t>Used in schools, universities, and corporate training.</a:t>
            </a:r>
          </a:p>
          <a:p>
            <a:pPr lvl="2"/>
            <a:r>
              <a:rPr dirty="0"/>
              <a:t>Enhances accessibility, efficiency, and interactivity in education.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Centralized platform for educators and students.</a:t>
            </a:r>
            <a:endParaRPr lang="en-US" dirty="0"/>
          </a:p>
          <a:p>
            <a:pPr marL="0" indent="0">
              <a:buNone/>
            </a:pPr>
            <a:r>
              <a:rPr dirty="0"/>
              <a:t>Key features: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Course creation &amp; management.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Content delivery (PDFs, videos, quizzes).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Progress tracking &amp; assessments.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dirty="0"/>
              <a:t>Real-time feedback &amp; communication.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Supports large-scale learning environments.</a:t>
            </a:r>
          </a:p>
          <a:p>
            <a:r>
              <a:t>Works across multiple devices.</a:t>
            </a:r>
          </a:p>
          <a:p>
            <a:r>
              <a:t>Enhances collaboration between students, teachers, and administrators.</a:t>
            </a:r>
          </a:p>
          <a:p>
            <a:r>
              <a:t>Provides a secure and structured educational experience.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Evolution of LMS from simple course management to AI-integrated platforms.</a:t>
            </a:r>
          </a:p>
          <a:p>
            <a:r>
              <a:t>Examples of LMS platforms: Blackboard, Moodle, Canvas.</a:t>
            </a:r>
          </a:p>
          <a:p>
            <a:r>
              <a:t>Challenges: Scalability, User resistance, Integration with new technologies.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894D7-4CE8-A9C8-F6BA-19DC28A6C6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8" y="1417638"/>
            <a:ext cx="7903482" cy="534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Flow Chart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AF2F4-8A90-B5AF-7032-B07597FA17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3" y="1776253"/>
            <a:ext cx="6836228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BAE9-F420-DC20-941E-C8A2AB84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Admin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1544BF-8918-3E27-3E6C-457CF6DFC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06" y="1349830"/>
            <a:ext cx="4229005" cy="47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7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6250-AE83-7EBA-2570-E65E37C7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Teacher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6ED147-5D5C-ACC8-D40D-AD76360BE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7" y="1600200"/>
            <a:ext cx="397152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8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296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</vt:lpstr>
      <vt:lpstr>Gallery</vt:lpstr>
      <vt:lpstr>Learning Management System (LMS)</vt:lpstr>
      <vt:lpstr>Introduction</vt:lpstr>
      <vt:lpstr>Purpose of LMS</vt:lpstr>
      <vt:lpstr>Scope of LMS</vt:lpstr>
      <vt:lpstr>Literature Review</vt:lpstr>
      <vt:lpstr>ER Diagram</vt:lpstr>
      <vt:lpstr> Flow Chart</vt:lpstr>
      <vt:lpstr>Use Case for Admin</vt:lpstr>
      <vt:lpstr>Use Case for Teacher</vt:lpstr>
      <vt:lpstr>Use Case for Student</vt:lpstr>
      <vt:lpstr>Methodology</vt:lpstr>
      <vt:lpstr>Features and Functionalities</vt:lpstr>
      <vt:lpstr>Testing &amp; Validation</vt:lpstr>
      <vt:lpstr>Deployment &amp; Maintenance</vt:lpstr>
      <vt:lpstr>Gantt Chart</vt:lpstr>
      <vt:lpstr>Conclusion &amp; Future Enhancements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Richa Bhandari</cp:lastModifiedBy>
  <cp:revision>1</cp:revision>
  <dcterms:created xsi:type="dcterms:W3CDTF">2013-01-27T09:14:16Z</dcterms:created>
  <dcterms:modified xsi:type="dcterms:W3CDTF">2025-02-11T08:28:41Z</dcterms:modified>
  <cp:category/>
</cp:coreProperties>
</file>