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gif" ContentType="image/gif"/>
  <Override PartName="/ppt/media/image8.png" ContentType="image/png"/>
  <Override PartName="/ppt/media/image7.png" ContentType="image/png"/>
  <Override PartName="/ppt/media/image6.png" ContentType="image/png"/>
  <Override PartName="/ppt/media/image10.gif" ContentType="image/gif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1400" cy="53280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6360" cy="52758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7600" cy="16182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4360" cy="15656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400" cy="15706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4520" cy="16182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2720" cy="278172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3920" cy="267228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2800" cy="427392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080" cy="416448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600" cy="416916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440" cy="427896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1400" cy="53280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6360" cy="52758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7600" cy="16182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4360" cy="15656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400" cy="15706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4520" cy="16182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56000" y="2580480"/>
            <a:ext cx="8168760" cy="8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Chat security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90040" y="1848240"/>
            <a:ext cx="6986520" cy="13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454680" y="7200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Funzionalità di base: messaggistica istantanea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84280" y="2194560"/>
            <a:ext cx="1001772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ChatSecurity è un’applicazione di messaggistica istantanea che consente l’invio di messaggi di testo e immagini. Oltre a ciò, l’applicazione implementa una funzione di geolocalizzazione per rintracciare i tuoi “amici”.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Alcuni dei punti fondamentali su cui l’app è basata sono: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Google Cloud Messaging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Sicurezza garantita da uno schema crittografico a chiave pubblica end-to-end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Verifica dell’identità del server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32080" y="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Google Cloud Messaging (GCM)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egnaposto contenuto 5" descr=""/>
          <p:cNvPicPr/>
          <p:nvPr/>
        </p:nvPicPr>
        <p:blipFill>
          <a:blip r:embed="rId1"/>
          <a:stretch/>
        </p:blipFill>
        <p:spPr>
          <a:xfrm>
            <a:off x="378720" y="692280"/>
            <a:ext cx="11363760" cy="63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71320" y="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Crittografia End-to-end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445040" y="137376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La privacy e la sicurezza degli utenti è garantita da un sistema crittografico a chiave pubblica. Durante il processo di registrazione, viene generata una coppia di chiavi pubblica/privata che viene utilizzata, senza che l’utente se ne renda conto, per cifrare e decifrare i messaggi in ingresso e in uscita.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mmagine 3" descr=""/>
          <p:cNvPicPr/>
          <p:nvPr/>
        </p:nvPicPr>
        <p:blipFill>
          <a:blip r:embed="rId1"/>
          <a:stretch/>
        </p:blipFill>
        <p:spPr>
          <a:xfrm>
            <a:off x="2978280" y="4049640"/>
            <a:ext cx="5798880" cy="24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58360" y="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Verifica dell’identità del server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05800" y="1450080"/>
            <a:ext cx="10017720" cy="24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Per garantire che i dati non vengano inviati su un server sbagliato a causa di attacchi malevoli (man-in-the-middle attacks) ad ogni connessione con il server vengono verificati i certificati.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magine 3" descr=""/>
          <p:cNvPicPr/>
          <p:nvPr/>
        </p:nvPicPr>
        <p:blipFill>
          <a:blip r:embed="rId1"/>
          <a:stretch/>
        </p:blipFill>
        <p:spPr>
          <a:xfrm>
            <a:off x="3944880" y="3616200"/>
            <a:ext cx="4361760" cy="30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48000" y="360000"/>
            <a:ext cx="871128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Come funziona ChatSecurity?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90400" y="1848240"/>
            <a:ext cx="988488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1) Registrazione di un nuovo utente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2) Personalizzazione profilo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3) Ricerca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4) Localizzazione dei tuoi amici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5) Login su diversi dispositivi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6) Notifiche istantanee di nuovi messaggi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7) Salvataggio di immagini ricevute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8) Procedura di recupero password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Ora vediamo l’ App...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62</TotalTime>
  <Application>LibreOffice/5.1.4.2$Linux_X86_64 LibreOffice_project/10m0$Build-2</Application>
  <Words>173</Words>
  <Paragraphs>13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2016-09-13T14:34:07Z</dcterms:created>
  <dc:creator>Davide Caputo</dc:creator>
  <dc:description/>
  <dc:language>it-IT</dc:language>
  <cp:lastModifiedBy/>
  <dcterms:modified xsi:type="dcterms:W3CDTF">2016-09-29T20:31:05Z</dcterms:modified>
  <cp:revision>11</cp:revision>
  <dc:subject/>
  <dc:title>Chat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Personalizzato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