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19600" cy="532620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4560" cy="527400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5800" cy="161640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2560" cy="156384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7600" cy="156888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2720" cy="161640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0920" cy="277992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2120" cy="267048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1000" cy="427212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29280" cy="416268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3800" cy="416736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1640" cy="427716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19600" cy="532620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4560" cy="527400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5800" cy="161640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2560" cy="156384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7600" cy="156888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2720" cy="161640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56000" y="2580480"/>
            <a:ext cx="816696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Chat security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90040" y="1848240"/>
            <a:ext cx="698472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454680" y="72000"/>
            <a:ext cx="2855520" cy="285552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5410800" y="5005800"/>
            <a:ext cx="51717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Tesi di Laurea Triennale in Ingegneria Informatica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Candidati: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Davide Caputo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Giulio Tavella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520000" y="543600"/>
            <a:ext cx="78480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24000" y="2232000"/>
            <a:ext cx="5167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550640" y="1368000"/>
            <a:ext cx="3464280" cy="5334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59" dur="indefinite" restart="never" nodeType="tmRoot">
          <p:childTnLst>
            <p:seq>
              <p:cTn id="60" nodeType="mainSeq">
                <p:childTnLst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Grazie per l’attenzione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84280" y="685800"/>
            <a:ext cx="10015920" cy="17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Funzionalità di base: messaggistica istantanea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84280" y="2194560"/>
            <a:ext cx="1001592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ChatSecurity è un’applicazione di messaggistica istantanea che consente l’invio di messaggi di testo e immagini. Oltre a ciò, l’applicazione implementa una funzione di geolocalizzazione per rintracciare i tuoi “amici”.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Alcuni dei punti fondamentali su cui l’app è basata sono: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Google Cloud Messaging → per le notifiche Real Time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Sicurezza garantita da uno schema crittografico a chiave pubblica end-to-end → privacy dell’utente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Verifica dell’identità del server → evitare attacchi da malintenzionati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24000" y="2232000"/>
            <a:ext cx="5167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768000" y="1825920"/>
            <a:ext cx="5304960" cy="3646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98" name="CustomShape 2"/>
          <p:cNvSpPr/>
          <p:nvPr/>
        </p:nvSpPr>
        <p:spPr>
          <a:xfrm>
            <a:off x="2520000" y="543600"/>
            <a:ext cx="878400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20000" y="543600"/>
            <a:ext cx="83520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24000" y="2232000"/>
            <a:ext cx="518400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624000" y="2088000"/>
            <a:ext cx="5326920" cy="3598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12" dur="indefinite" restart="never" nodeType="tmRoot">
          <p:childTnLst>
            <p:seq>
              <p:cTn id="13" nodeType="mainSeq">
                <p:childTnLst>
                  <p:par>
                    <p:cTn id="14" fill="freeze">
                      <p:stCondLst>
                        <p:cond delay="indefinite"/>
                      </p:stCondLst>
                      <p:childTnLst>
                        <p:par>
                          <p:cTn id="15" fill="freeze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520000" y="543600"/>
            <a:ext cx="828000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24000" y="2232000"/>
            <a:ext cx="5167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9216000" y="1350360"/>
            <a:ext cx="2806920" cy="4768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912000" y="2286720"/>
            <a:ext cx="2873880" cy="4570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freeze">
                      <p:stCondLst>
                        <p:cond delay="indefinite"/>
                      </p:stCondLst>
                      <p:childTnLst>
                        <p:par>
                          <p:cTn id="27" fill="freeze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20000" y="543600"/>
            <a:ext cx="81360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224000" y="2232000"/>
            <a:ext cx="5239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704000" y="1401480"/>
            <a:ext cx="3357720" cy="5373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20000" y="543600"/>
            <a:ext cx="79920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224000" y="2232000"/>
            <a:ext cx="5167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496000" y="1440000"/>
            <a:ext cx="3328560" cy="5326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38" dur="indefinite" restart="never" nodeType="tmRoot">
          <p:childTnLst>
            <p:seq>
              <p:cTn id="39" nodeType="mainSeq">
                <p:childTnLst>
                  <p:par>
                    <p:cTn id="40" fill="freeze">
                      <p:stCondLst>
                        <p:cond delay="indefinite"/>
                      </p:stCondLst>
                      <p:childTnLst>
                        <p:par>
                          <p:cTn id="41" fill="freeze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20000" y="543600"/>
            <a:ext cx="79200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24000" y="2232000"/>
            <a:ext cx="5095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624000" y="2088000"/>
            <a:ext cx="5304960" cy="3598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0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520000" y="543600"/>
            <a:ext cx="78480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224000" y="2232000"/>
            <a:ext cx="516744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Le tue chat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E i tuoi amici a portata di click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Personalizzazione del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704000" y="1401480"/>
            <a:ext cx="3382920" cy="5413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iming>
    <p:tnLst>
      <p:par>
        <p:cTn id="52" dur="indefinite" restart="never" nodeType="tmRoot">
          <p:childTnLst>
            <p:seq>
              <p:cTn id="53" nodeType="mainSeq">
                <p:childTnLst>
                  <p:par>
                    <p:cTn id="54" fill="freeze">
                      <p:stCondLst>
                        <p:cond delay="indefinite"/>
                      </p:stCondLst>
                      <p:childTnLst>
                        <p:par>
                          <p:cTn id="55" fill="freeze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144</TotalTime>
  <Application>LibreOffice/5.1.4.2$Linux_X86_64 LibreOffice_project/10m0$Build-2</Application>
  <Words>173</Words>
  <Paragraphs>13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2016-09-13T14:34:07Z</dcterms:created>
  <dc:creator>Davide Caputo</dc:creator>
  <dc:description/>
  <dc:language>it-IT</dc:language>
  <cp:lastModifiedBy/>
  <dcterms:modified xsi:type="dcterms:W3CDTF">2016-12-18T21:16:11Z</dcterms:modified>
  <cp:revision>22</cp:revision>
  <dc:subject/>
  <dc:title>Chat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Personalizzato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