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 id="2147483896" r:id="rId2"/>
    <p:sldMasterId id="2147484207"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14CB27C-C972-4DFA-997F-FC3E4EDAC4E1}"/>
    <pc:docChg chg="modSld">
      <pc:chgData name="" userId="" providerId="" clId="Web-{014CB27C-C972-4DFA-997F-FC3E4EDAC4E1}" dt="2018-03-03T13:25:00.216" v="349"/>
      <pc:docMkLst>
        <pc:docMk/>
      </pc:docMkLst>
      <pc:sldChg chg="modSp">
        <pc:chgData name="" userId="" providerId="" clId="Web-{014CB27C-C972-4DFA-997F-FC3E4EDAC4E1}" dt="2018-03-03T13:25:00.200" v="348"/>
        <pc:sldMkLst>
          <pc:docMk/>
          <pc:sldMk cId="2053008764" sldId="257"/>
        </pc:sldMkLst>
        <pc:spChg chg="mod">
          <ac:chgData name="" userId="" providerId="" clId="Web-{014CB27C-C972-4DFA-997F-FC3E4EDAC4E1}" dt="2018-03-03T13:25:00.200" v="348"/>
          <ac:spMkLst>
            <pc:docMk/>
            <pc:sldMk cId="2053008764" sldId="257"/>
            <ac:spMk id="3" creationId="{00000000-0000-0000-0000-000000000000}"/>
          </ac:spMkLst>
        </pc:spChg>
      </pc:sldChg>
    </pc:docChg>
  </pc:docChgLst>
  <pc:docChgLst>
    <pc:chgData clId="Web-{3A56A4CF-9431-417D-8A1C-93FA0A15049F}"/>
    <pc:docChg chg="modSld">
      <pc:chgData name="" userId="" providerId="" clId="Web-{3A56A4CF-9431-417D-8A1C-93FA0A15049F}" dt="2018-03-03T12:26:22.840" v="82"/>
      <pc:docMkLst>
        <pc:docMk/>
      </pc:docMkLst>
      <pc:sldChg chg="modSp">
        <pc:chgData name="" userId="" providerId="" clId="Web-{3A56A4CF-9431-417D-8A1C-93FA0A15049F}" dt="2018-03-03T12:22:08.817" v="10"/>
        <pc:sldMkLst>
          <pc:docMk/>
          <pc:sldMk cId="2053008764" sldId="257"/>
        </pc:sldMkLst>
        <pc:spChg chg="mod">
          <ac:chgData name="" userId="" providerId="" clId="Web-{3A56A4CF-9431-417D-8A1C-93FA0A15049F}" dt="2018-03-03T12:22:08.817" v="10"/>
          <ac:spMkLst>
            <pc:docMk/>
            <pc:sldMk cId="2053008764" sldId="257"/>
            <ac:spMk id="3" creationId="{00000000-0000-0000-0000-000000000000}"/>
          </ac:spMkLst>
        </pc:spChg>
      </pc:sldChg>
      <pc:sldChg chg="modSp">
        <pc:chgData name="" userId="" providerId="" clId="Web-{3A56A4CF-9431-417D-8A1C-93FA0A15049F}" dt="2018-03-03T12:21:31.331" v="2"/>
        <pc:sldMkLst>
          <pc:docMk/>
          <pc:sldMk cId="4120166312" sldId="258"/>
        </pc:sldMkLst>
        <pc:spChg chg="mod">
          <ac:chgData name="" userId="" providerId="" clId="Web-{3A56A4CF-9431-417D-8A1C-93FA0A15049F}" dt="2018-03-03T12:21:31.331" v="2"/>
          <ac:spMkLst>
            <pc:docMk/>
            <pc:sldMk cId="4120166312" sldId="258"/>
            <ac:spMk id="16" creationId="{00000000-0000-0000-0000-000000000000}"/>
          </ac:spMkLst>
        </pc:spChg>
      </pc:sldChg>
      <pc:sldChg chg="modSp">
        <pc:chgData name="" userId="" providerId="" clId="Web-{3A56A4CF-9431-417D-8A1C-93FA0A15049F}" dt="2018-03-03T12:24:37.837" v="77"/>
        <pc:sldMkLst>
          <pc:docMk/>
          <pc:sldMk cId="952161310" sldId="263"/>
        </pc:sldMkLst>
        <pc:spChg chg="mod">
          <ac:chgData name="" userId="" providerId="" clId="Web-{3A56A4CF-9431-417D-8A1C-93FA0A15049F}" dt="2018-03-03T12:24:37.837" v="77"/>
          <ac:spMkLst>
            <pc:docMk/>
            <pc:sldMk cId="952161310" sldId="263"/>
            <ac:spMk id="9" creationId="{00000000-0000-0000-0000-000000000000}"/>
          </ac:spMkLst>
        </pc:spChg>
      </pc:sldChg>
      <pc:sldChg chg="modSp">
        <pc:chgData name="" userId="" providerId="" clId="Web-{3A56A4CF-9431-417D-8A1C-93FA0A15049F}" dt="2018-03-03T12:26:21.371" v="80"/>
        <pc:sldMkLst>
          <pc:docMk/>
          <pc:sldMk cId="144561166" sldId="266"/>
        </pc:sldMkLst>
        <pc:spChg chg="mod">
          <ac:chgData name="" userId="" providerId="" clId="Web-{3A56A4CF-9431-417D-8A1C-93FA0A15049F}" dt="2018-03-03T12:26:21.371" v="80"/>
          <ac:spMkLst>
            <pc:docMk/>
            <pc:sldMk cId="144561166" sldId="266"/>
            <ac:spMk id="3" creationId="{00000000-0000-0000-0000-000000000000}"/>
          </ac:spMkLst>
        </pc:spChg>
      </pc:sldChg>
    </pc:docChg>
  </pc:docChgLst>
  <pc:docChgLst>
    <pc:chgData clId="Web-{94BD3BB6-88DE-4317-9395-2FD39A01BA50}"/>
    <pc:docChg chg="modSld">
      <pc:chgData name="" userId="" providerId="" clId="Web-{94BD3BB6-88DE-4317-9395-2FD39A01BA50}" dt="2018-03-03T13:34:34.730" v="5"/>
      <pc:docMkLst>
        <pc:docMk/>
      </pc:docMkLst>
      <pc:sldChg chg="modSp">
        <pc:chgData name="" userId="" providerId="" clId="Web-{94BD3BB6-88DE-4317-9395-2FD39A01BA50}" dt="2018-03-03T13:34:34.730" v="5"/>
        <pc:sldMkLst>
          <pc:docMk/>
          <pc:sldMk cId="1663392278" sldId="259"/>
        </pc:sldMkLst>
        <pc:spChg chg="mod">
          <ac:chgData name="" userId="" providerId="" clId="Web-{94BD3BB6-88DE-4317-9395-2FD39A01BA50}" dt="2018-03-03T13:34:27.714" v="2"/>
          <ac:spMkLst>
            <pc:docMk/>
            <pc:sldMk cId="1663392278" sldId="259"/>
            <ac:spMk id="10" creationId="{00000000-0000-0000-0000-000000000000}"/>
          </ac:spMkLst>
        </pc:spChg>
        <pc:picChg chg="mod">
          <ac:chgData name="" userId="" providerId="" clId="Web-{94BD3BB6-88DE-4317-9395-2FD39A01BA50}" dt="2018-03-03T13:34:34.730" v="5"/>
          <ac:picMkLst>
            <pc:docMk/>
            <pc:sldMk cId="1663392278" sldId="259"/>
            <ac:picMk id="12" creationId="{00000000-0000-0000-0000-000000000000}"/>
          </ac:picMkLst>
        </pc:picChg>
      </pc:sldChg>
    </pc:docChg>
  </pc:docChgLst>
  <pc:docChgLst>
    <pc:chgData clId="Web-{7D05CFAE-4D81-477B-994E-1A09FD8A3490}"/>
    <pc:docChg chg="modSld">
      <pc:chgData name="" userId="" providerId="" clId="Web-{7D05CFAE-4D81-477B-994E-1A09FD8A3490}" dt="2018-03-03T12:38:52.994" v="435"/>
      <pc:docMkLst>
        <pc:docMk/>
      </pc:docMkLst>
      <pc:sldChg chg="modSp">
        <pc:chgData name="" userId="" providerId="" clId="Web-{7D05CFAE-4D81-477B-994E-1A09FD8A3490}" dt="2018-03-03T12:28:43.952" v="0"/>
        <pc:sldMkLst>
          <pc:docMk/>
          <pc:sldMk cId="2053008764" sldId="257"/>
        </pc:sldMkLst>
        <pc:spChg chg="mod">
          <ac:chgData name="" userId="" providerId="" clId="Web-{7D05CFAE-4D81-477B-994E-1A09FD8A3490}" dt="2018-03-03T12:28:43.952" v="0"/>
          <ac:spMkLst>
            <pc:docMk/>
            <pc:sldMk cId="2053008764" sldId="257"/>
            <ac:spMk id="3" creationId="{00000000-0000-0000-0000-000000000000}"/>
          </ac:spMkLst>
        </pc:spChg>
      </pc:sldChg>
      <pc:sldChg chg="modSp">
        <pc:chgData name="" userId="" providerId="" clId="Web-{7D05CFAE-4D81-477B-994E-1A09FD8A3490}" dt="2018-03-03T12:29:02.171" v="5"/>
        <pc:sldMkLst>
          <pc:docMk/>
          <pc:sldMk cId="1663392278" sldId="259"/>
        </pc:sldMkLst>
        <pc:spChg chg="mod">
          <ac:chgData name="" userId="" providerId="" clId="Web-{7D05CFAE-4D81-477B-994E-1A09FD8A3490}" dt="2018-03-03T12:29:02.171" v="5"/>
          <ac:spMkLst>
            <pc:docMk/>
            <pc:sldMk cId="1663392278" sldId="259"/>
            <ac:spMk id="10" creationId="{00000000-0000-0000-0000-000000000000}"/>
          </ac:spMkLst>
        </pc:spChg>
      </pc:sldChg>
      <pc:sldChg chg="modSp">
        <pc:chgData name="" userId="" providerId="" clId="Web-{7D05CFAE-4D81-477B-994E-1A09FD8A3490}" dt="2018-03-03T12:30:30.141" v="20"/>
        <pc:sldMkLst>
          <pc:docMk/>
          <pc:sldMk cId="2953212714" sldId="261"/>
        </pc:sldMkLst>
        <pc:spChg chg="mod">
          <ac:chgData name="" userId="" providerId="" clId="Web-{7D05CFAE-4D81-477B-994E-1A09FD8A3490}" dt="2018-03-03T12:30:30.141" v="20"/>
          <ac:spMkLst>
            <pc:docMk/>
            <pc:sldMk cId="2953212714" sldId="261"/>
            <ac:spMk id="3" creationId="{00000000-0000-0000-0000-000000000000}"/>
          </ac:spMkLst>
        </pc:spChg>
      </pc:sldChg>
      <pc:sldChg chg="modSp">
        <pc:chgData name="" userId="" providerId="" clId="Web-{7D05CFAE-4D81-477B-994E-1A09FD8A3490}" dt="2018-03-03T12:34:11.551" v="236"/>
        <pc:sldMkLst>
          <pc:docMk/>
          <pc:sldMk cId="329261761" sldId="262"/>
        </pc:sldMkLst>
        <pc:spChg chg="mod">
          <ac:chgData name="" userId="" providerId="" clId="Web-{7D05CFAE-4D81-477B-994E-1A09FD8A3490}" dt="2018-03-03T12:30:42.391" v="24"/>
          <ac:spMkLst>
            <pc:docMk/>
            <pc:sldMk cId="329261761" sldId="262"/>
            <ac:spMk id="5" creationId="{00000000-0000-0000-0000-000000000000}"/>
          </ac:spMkLst>
        </pc:spChg>
        <pc:spChg chg="mod">
          <ac:chgData name="" userId="" providerId="" clId="Web-{7D05CFAE-4D81-477B-994E-1A09FD8A3490}" dt="2018-03-03T12:34:11.551" v="236"/>
          <ac:spMkLst>
            <pc:docMk/>
            <pc:sldMk cId="329261761" sldId="262"/>
            <ac:spMk id="6" creationId="{00000000-0000-0000-0000-000000000000}"/>
          </ac:spMkLst>
        </pc:spChg>
      </pc:sldChg>
      <pc:sldChg chg="modSp">
        <pc:chgData name="" userId="" providerId="" clId="Web-{7D05CFAE-4D81-477B-994E-1A09FD8A3490}" dt="2018-03-03T12:38:52.978" v="434"/>
        <pc:sldMkLst>
          <pc:docMk/>
          <pc:sldMk cId="952161310" sldId="263"/>
        </pc:sldMkLst>
        <pc:spChg chg="mod">
          <ac:chgData name="" userId="" providerId="" clId="Web-{7D05CFAE-4D81-477B-994E-1A09FD8A3490}" dt="2018-03-03T12:36:03.412" v="351"/>
          <ac:spMkLst>
            <pc:docMk/>
            <pc:sldMk cId="952161310" sldId="263"/>
            <ac:spMk id="3" creationId="{00000000-0000-0000-0000-000000000000}"/>
          </ac:spMkLst>
        </pc:spChg>
        <pc:spChg chg="mod">
          <ac:chgData name="" userId="" providerId="" clId="Web-{7D05CFAE-4D81-477B-994E-1A09FD8A3490}" dt="2018-03-03T12:36:48.819" v="391"/>
          <ac:spMkLst>
            <pc:docMk/>
            <pc:sldMk cId="952161310" sldId="263"/>
            <ac:spMk id="6" creationId="{00000000-0000-0000-0000-000000000000}"/>
          </ac:spMkLst>
        </pc:spChg>
        <pc:spChg chg="mod">
          <ac:chgData name="" userId="" providerId="" clId="Web-{7D05CFAE-4D81-477B-994E-1A09FD8A3490}" dt="2018-03-03T12:38:52.978" v="434"/>
          <ac:spMkLst>
            <pc:docMk/>
            <pc:sldMk cId="952161310" sldId="263"/>
            <ac:spMk id="9" creationId="{00000000-0000-0000-0000-000000000000}"/>
          </ac:spMkLst>
        </pc:spChg>
      </pc:sldChg>
    </pc:docChg>
  </pc:docChgLst>
  <pc:docChgLst>
    <pc:chgData clId="Web-{2045FC93-1F3E-485D-8258-8230D20C9A91}"/>
    <pc:docChg chg="modSld">
      <pc:chgData name="" userId="" providerId="" clId="Web-{2045FC93-1F3E-485D-8258-8230D20C9A91}" dt="2018-03-03T13:57:14.184" v="483"/>
      <pc:docMkLst>
        <pc:docMk/>
      </pc:docMkLst>
      <pc:sldChg chg="modSp">
        <pc:chgData name="" userId="" providerId="" clId="Web-{2045FC93-1F3E-485D-8258-8230D20C9A91}" dt="2018-03-03T13:36:56.095" v="22"/>
        <pc:sldMkLst>
          <pc:docMk/>
          <pc:sldMk cId="1663392278" sldId="259"/>
        </pc:sldMkLst>
        <pc:spChg chg="mod">
          <ac:chgData name="" userId="" providerId="" clId="Web-{2045FC93-1F3E-485D-8258-8230D20C9A91}" dt="2018-03-03T13:36:56.095" v="22"/>
          <ac:spMkLst>
            <pc:docMk/>
            <pc:sldMk cId="1663392278" sldId="259"/>
            <ac:spMk id="10" creationId="{00000000-0000-0000-0000-000000000000}"/>
          </ac:spMkLst>
        </pc:spChg>
      </pc:sldChg>
      <pc:sldChg chg="modSp">
        <pc:chgData name="" userId="" providerId="" clId="Web-{2045FC93-1F3E-485D-8258-8230D20C9A91}" dt="2018-03-03T13:44:30.981" v="285"/>
        <pc:sldMkLst>
          <pc:docMk/>
          <pc:sldMk cId="2953212714" sldId="261"/>
        </pc:sldMkLst>
        <pc:spChg chg="mod">
          <ac:chgData name="" userId="" providerId="" clId="Web-{2045FC93-1F3E-485D-8258-8230D20C9A91}" dt="2018-03-03T13:44:27.621" v="282"/>
          <ac:spMkLst>
            <pc:docMk/>
            <pc:sldMk cId="2953212714" sldId="261"/>
            <ac:spMk id="3" creationId="{00000000-0000-0000-0000-000000000000}"/>
          </ac:spMkLst>
        </pc:spChg>
        <pc:picChg chg="mod">
          <ac:chgData name="" userId="" providerId="" clId="Web-{2045FC93-1F3E-485D-8258-8230D20C9A91}" dt="2018-03-03T13:44:30.981" v="285"/>
          <ac:picMkLst>
            <pc:docMk/>
            <pc:sldMk cId="2953212714" sldId="261"/>
            <ac:picMk id="4" creationId="{00000000-0000-0000-0000-000000000000}"/>
          </ac:picMkLst>
        </pc:picChg>
      </pc:sldChg>
      <pc:sldChg chg="modSp">
        <pc:chgData name="" userId="" providerId="" clId="Web-{2045FC93-1F3E-485D-8258-8230D20C9A91}" dt="2018-03-03T13:45:09.760" v="291"/>
        <pc:sldMkLst>
          <pc:docMk/>
          <pc:sldMk cId="329261761" sldId="262"/>
        </pc:sldMkLst>
        <pc:spChg chg="mod">
          <ac:chgData name="" userId="" providerId="" clId="Web-{2045FC93-1F3E-485D-8258-8230D20C9A91}" dt="2018-03-03T13:45:09.760" v="291"/>
          <ac:spMkLst>
            <pc:docMk/>
            <pc:sldMk cId="329261761" sldId="262"/>
            <ac:spMk id="6" creationId="{00000000-0000-0000-0000-000000000000}"/>
          </ac:spMkLst>
        </pc:spChg>
      </pc:sldChg>
      <pc:sldChg chg="modSp">
        <pc:chgData name="" userId="" providerId="" clId="Web-{2045FC93-1F3E-485D-8258-8230D20C9A91}" dt="2018-03-03T13:47:18.883" v="304"/>
        <pc:sldMkLst>
          <pc:docMk/>
          <pc:sldMk cId="952161310" sldId="263"/>
        </pc:sldMkLst>
        <pc:spChg chg="mod">
          <ac:chgData name="" userId="" providerId="" clId="Web-{2045FC93-1F3E-485D-8258-8230D20C9A91}" dt="2018-03-03T13:47:15.633" v="303"/>
          <ac:spMkLst>
            <pc:docMk/>
            <pc:sldMk cId="952161310" sldId="263"/>
            <ac:spMk id="6" creationId="{00000000-0000-0000-0000-000000000000}"/>
          </ac:spMkLst>
        </pc:spChg>
        <pc:spChg chg="mod">
          <ac:chgData name="" userId="" providerId="" clId="Web-{2045FC93-1F3E-485D-8258-8230D20C9A91}" dt="2018-03-03T13:47:18.883" v="304"/>
          <ac:spMkLst>
            <pc:docMk/>
            <pc:sldMk cId="952161310" sldId="263"/>
            <ac:spMk id="9" creationId="{00000000-0000-0000-0000-000000000000}"/>
          </ac:spMkLst>
        </pc:spChg>
      </pc:sldChg>
      <pc:sldChg chg="modSp">
        <pc:chgData name="" userId="" providerId="" clId="Web-{2045FC93-1F3E-485D-8258-8230D20C9A91}" dt="2018-03-03T13:54:35.901" v="444"/>
        <pc:sldMkLst>
          <pc:docMk/>
          <pc:sldMk cId="3886659134" sldId="264"/>
        </pc:sldMkLst>
        <pc:spChg chg="mod">
          <ac:chgData name="" userId="" providerId="" clId="Web-{2045FC93-1F3E-485D-8258-8230D20C9A91}" dt="2018-03-03T13:50:09.855" v="353"/>
          <ac:spMkLst>
            <pc:docMk/>
            <pc:sldMk cId="3886659134" sldId="264"/>
            <ac:spMk id="3" creationId="{00000000-0000-0000-0000-000000000000}"/>
          </ac:spMkLst>
        </pc:spChg>
        <pc:spChg chg="mod">
          <ac:chgData name="" userId="" providerId="" clId="Web-{2045FC93-1F3E-485D-8258-8230D20C9A91}" dt="2018-03-03T13:50:06.355" v="352"/>
          <ac:spMkLst>
            <pc:docMk/>
            <pc:sldMk cId="3886659134" sldId="264"/>
            <ac:spMk id="6" creationId="{00000000-0000-0000-0000-000000000000}"/>
          </ac:spMkLst>
        </pc:spChg>
        <pc:spChg chg="mod">
          <ac:chgData name="" userId="" providerId="" clId="Web-{2045FC93-1F3E-485D-8258-8230D20C9A91}" dt="2018-03-03T13:53:18.605" v="416"/>
          <ac:spMkLst>
            <pc:docMk/>
            <pc:sldMk cId="3886659134" sldId="264"/>
            <ac:spMk id="7" creationId="{00000000-0000-0000-0000-000000000000}"/>
          </ac:spMkLst>
        </pc:spChg>
        <pc:spChg chg="mod">
          <ac:chgData name="" userId="" providerId="" clId="Web-{2045FC93-1F3E-485D-8258-8230D20C9A91}" dt="2018-03-03T13:54:35.901" v="444"/>
          <ac:spMkLst>
            <pc:docMk/>
            <pc:sldMk cId="3886659134" sldId="264"/>
            <ac:spMk id="8" creationId="{00000000-0000-0000-0000-000000000000}"/>
          </ac:spMkLst>
        </pc:spChg>
      </pc:sldChg>
      <pc:sldChg chg="modSp">
        <pc:chgData name="" userId="" providerId="" clId="Web-{2045FC93-1F3E-485D-8258-8230D20C9A91}" dt="2018-03-03T13:55:29.183" v="448"/>
        <pc:sldMkLst>
          <pc:docMk/>
          <pc:sldMk cId="1139199001" sldId="267"/>
        </pc:sldMkLst>
        <pc:spChg chg="mod">
          <ac:chgData name="" userId="" providerId="" clId="Web-{2045FC93-1F3E-485D-8258-8230D20C9A91}" dt="2018-03-03T13:55:29.183" v="448"/>
          <ac:spMkLst>
            <pc:docMk/>
            <pc:sldMk cId="1139199001" sldId="267"/>
            <ac:spMk id="3" creationId="{00000000-0000-0000-0000-000000000000}"/>
          </ac:spMkLst>
        </pc:spChg>
      </pc:sldChg>
      <pc:sldChg chg="modSp">
        <pc:chgData name="" userId="" providerId="" clId="Web-{2045FC93-1F3E-485D-8258-8230D20C9A91}" dt="2018-03-03T13:55:46.042" v="454"/>
        <pc:sldMkLst>
          <pc:docMk/>
          <pc:sldMk cId="3939084732" sldId="268"/>
        </pc:sldMkLst>
        <pc:spChg chg="mod">
          <ac:chgData name="" userId="" providerId="" clId="Web-{2045FC93-1F3E-485D-8258-8230D20C9A91}" dt="2018-03-03T13:55:46.042" v="454"/>
          <ac:spMkLst>
            <pc:docMk/>
            <pc:sldMk cId="3939084732" sldId="268"/>
            <ac:spMk id="4" creationId="{A04365A4-569F-4D53-8DB4-69AB2C6D61F1}"/>
          </ac:spMkLst>
        </pc:spChg>
      </pc:sldChg>
      <pc:sldChg chg="modSp">
        <pc:chgData name="" userId="" providerId="" clId="Web-{2045FC93-1F3E-485D-8258-8230D20C9A91}" dt="2018-03-03T13:57:14.184" v="482"/>
        <pc:sldMkLst>
          <pc:docMk/>
          <pc:sldMk cId="3465875695" sldId="269"/>
        </pc:sldMkLst>
        <pc:spChg chg="mod">
          <ac:chgData name="" userId="" providerId="" clId="Web-{2045FC93-1F3E-485D-8258-8230D20C9A91}" dt="2018-03-03T13:57:14.184" v="482"/>
          <ac:spMkLst>
            <pc:docMk/>
            <pc:sldMk cId="3465875695" sldId="269"/>
            <ac:spMk id="3" creationId="{1D0F7F99-9A35-41E7-AA49-9E2CA619AE88}"/>
          </ac:spMkLst>
        </pc:spChg>
      </pc:sldChg>
    </pc:docChg>
  </pc:docChgLst>
  <pc:docChgLst>
    <pc:chgData clId="Web-{32B5E1B3-FCA0-4512-A4C2-EA22DFA1546D}"/>
    <pc:docChg chg="addSld modSld modSection">
      <pc:chgData name="" userId="" providerId="" clId="Web-{32B5E1B3-FCA0-4512-A4C2-EA22DFA1546D}" dt="2018-03-03T12:59:59.274" v="1417"/>
      <pc:docMkLst>
        <pc:docMk/>
      </pc:docMkLst>
      <pc:sldChg chg="modSp">
        <pc:chgData name="" userId="" providerId="" clId="Web-{32B5E1B3-FCA0-4512-A4C2-EA22DFA1546D}" dt="2018-03-03T12:43:19.603" v="0"/>
        <pc:sldMkLst>
          <pc:docMk/>
          <pc:sldMk cId="952161310" sldId="263"/>
        </pc:sldMkLst>
        <pc:picChg chg="mod">
          <ac:chgData name="" userId="" providerId="" clId="Web-{32B5E1B3-FCA0-4512-A4C2-EA22DFA1546D}" dt="2018-03-03T12:43:19.603" v="0"/>
          <ac:picMkLst>
            <pc:docMk/>
            <pc:sldMk cId="952161310" sldId="263"/>
            <ac:picMk id="4" creationId="{00000000-0000-0000-0000-000000000000}"/>
          </ac:picMkLst>
        </pc:picChg>
      </pc:sldChg>
      <pc:sldChg chg="modSp">
        <pc:chgData name="" userId="" providerId="" clId="Web-{32B5E1B3-FCA0-4512-A4C2-EA22DFA1546D}" dt="2018-03-03T12:47:13.603" v="38"/>
        <pc:sldMkLst>
          <pc:docMk/>
          <pc:sldMk cId="3886659134" sldId="264"/>
        </pc:sldMkLst>
        <pc:spChg chg="mod">
          <ac:chgData name="" userId="" providerId="" clId="Web-{32B5E1B3-FCA0-4512-A4C2-EA22DFA1546D}" dt="2018-03-03T12:47:08.197" v="37"/>
          <ac:spMkLst>
            <pc:docMk/>
            <pc:sldMk cId="3886659134" sldId="264"/>
            <ac:spMk id="6" creationId="{00000000-0000-0000-0000-000000000000}"/>
          </ac:spMkLst>
        </pc:spChg>
        <pc:spChg chg="mod">
          <ac:chgData name="" userId="" providerId="" clId="Web-{32B5E1B3-FCA0-4512-A4C2-EA22DFA1546D}" dt="2018-03-03T12:46:43.149" v="27"/>
          <ac:spMkLst>
            <pc:docMk/>
            <pc:sldMk cId="3886659134" sldId="264"/>
            <ac:spMk id="7" creationId="{00000000-0000-0000-0000-000000000000}"/>
          </ac:spMkLst>
        </pc:spChg>
        <pc:spChg chg="mod">
          <ac:chgData name="" userId="" providerId="" clId="Web-{32B5E1B3-FCA0-4512-A4C2-EA22DFA1546D}" dt="2018-03-03T12:47:13.603" v="38"/>
          <ac:spMkLst>
            <pc:docMk/>
            <pc:sldMk cId="3886659134" sldId="264"/>
            <ac:spMk id="8" creationId="{00000000-0000-0000-0000-000000000000}"/>
          </ac:spMkLst>
        </pc:spChg>
      </pc:sldChg>
      <pc:sldChg chg="addSp delSp modSp">
        <pc:chgData name="" userId="" providerId="" clId="Web-{32B5E1B3-FCA0-4512-A4C2-EA22DFA1546D}" dt="2018-03-03T12:57:02.118" v="867"/>
        <pc:sldMkLst>
          <pc:docMk/>
          <pc:sldMk cId="1139199001" sldId="267"/>
        </pc:sldMkLst>
        <pc:spChg chg="mod">
          <ac:chgData name="" userId="" providerId="" clId="Web-{32B5E1B3-FCA0-4512-A4C2-EA22DFA1546D}" dt="2018-03-03T12:57:02.118" v="867"/>
          <ac:spMkLst>
            <pc:docMk/>
            <pc:sldMk cId="1139199001" sldId="267"/>
            <ac:spMk id="3" creationId="{00000000-0000-0000-0000-000000000000}"/>
          </ac:spMkLst>
        </pc:spChg>
        <pc:spChg chg="mod">
          <ac:chgData name="" userId="" providerId="" clId="Web-{32B5E1B3-FCA0-4512-A4C2-EA22DFA1546D}" dt="2018-03-03T12:54:09.665" v="778"/>
          <ac:spMkLst>
            <pc:docMk/>
            <pc:sldMk cId="1139199001" sldId="267"/>
            <ac:spMk id="4" creationId="{00000000-0000-0000-0000-000000000000}"/>
          </ac:spMkLst>
        </pc:spChg>
        <pc:picChg chg="mod">
          <ac:chgData name="" userId="" providerId="" clId="Web-{32B5E1B3-FCA0-4512-A4C2-EA22DFA1546D}" dt="2018-03-03T12:54:26.852" v="783"/>
          <ac:picMkLst>
            <pc:docMk/>
            <pc:sldMk cId="1139199001" sldId="267"/>
            <ac:picMk id="2" creationId="{00000000-0000-0000-0000-000000000000}"/>
          </ac:picMkLst>
        </pc:picChg>
        <pc:picChg chg="add del mod">
          <ac:chgData name="" userId="" providerId="" clId="Web-{32B5E1B3-FCA0-4512-A4C2-EA22DFA1546D}" dt="2018-03-03T12:48:11.337" v="42"/>
          <ac:picMkLst>
            <pc:docMk/>
            <pc:sldMk cId="1139199001" sldId="267"/>
            <ac:picMk id="5" creationId="{8E9E0A62-65F5-4A02-8B47-463117C89F28}"/>
          </ac:picMkLst>
        </pc:picChg>
        <pc:picChg chg="add del mod">
          <ac:chgData name="" userId="" providerId="" clId="Web-{32B5E1B3-FCA0-4512-A4C2-EA22DFA1546D}" dt="2018-03-03T12:52:48.399" v="638"/>
          <ac:picMkLst>
            <pc:docMk/>
            <pc:sldMk cId="1139199001" sldId="267"/>
            <ac:picMk id="7" creationId="{C7B27C6B-E0E1-439C-93E7-6583CAED1E89}"/>
          </ac:picMkLst>
        </pc:picChg>
      </pc:sldChg>
      <pc:sldChg chg="addSp delSp modSp new">
        <pc:chgData name="" userId="" providerId="" clId="Web-{32B5E1B3-FCA0-4512-A4C2-EA22DFA1546D}" dt="2018-03-03T12:49:30.369" v="76"/>
        <pc:sldMkLst>
          <pc:docMk/>
          <pc:sldMk cId="3939084732" sldId="268"/>
        </pc:sldMkLst>
        <pc:spChg chg="mod">
          <ac:chgData name="" userId="" providerId="" clId="Web-{32B5E1B3-FCA0-4512-A4C2-EA22DFA1546D}" dt="2018-03-03T12:48:31.197" v="62"/>
          <ac:spMkLst>
            <pc:docMk/>
            <pc:sldMk cId="3939084732" sldId="268"/>
            <ac:spMk id="2" creationId="{83290337-AA5B-489F-9434-96E3B720D611}"/>
          </ac:spMkLst>
        </pc:spChg>
        <pc:spChg chg="del">
          <ac:chgData name="" userId="" providerId="" clId="Web-{32B5E1B3-FCA0-4512-A4C2-EA22DFA1546D}" dt="2018-03-03T12:48:33.447" v="65"/>
          <ac:spMkLst>
            <pc:docMk/>
            <pc:sldMk cId="3939084732" sldId="268"/>
            <ac:spMk id="3" creationId="{D4750DF6-B3A1-4C21-9A46-64A32186F1E6}"/>
          </ac:spMkLst>
        </pc:spChg>
        <pc:spChg chg="add del mod">
          <ac:chgData name="" userId="" providerId="" clId="Web-{32B5E1B3-FCA0-4512-A4C2-EA22DFA1546D}" dt="2018-03-03T12:48:59.307" v="70"/>
          <ac:spMkLst>
            <pc:docMk/>
            <pc:sldMk cId="3939084732" sldId="268"/>
            <ac:spMk id="7" creationId="{DB6BCD18-824A-418D-8293-DE0FF698C793}"/>
          </ac:spMkLst>
        </pc:spChg>
        <pc:picChg chg="add del mod ord">
          <ac:chgData name="" userId="" providerId="" clId="Web-{32B5E1B3-FCA0-4512-A4C2-EA22DFA1546D}" dt="2018-03-03T12:48:51.431" v="69"/>
          <ac:picMkLst>
            <pc:docMk/>
            <pc:sldMk cId="3939084732" sldId="268"/>
            <ac:picMk id="4" creationId="{8DCE3146-1FEF-4579-875C-B720F988E8BE}"/>
          </ac:picMkLst>
        </pc:picChg>
        <pc:picChg chg="add mod ord">
          <ac:chgData name="" userId="" providerId="" clId="Web-{32B5E1B3-FCA0-4512-A4C2-EA22DFA1546D}" dt="2018-03-03T12:49:30.369" v="76"/>
          <ac:picMkLst>
            <pc:docMk/>
            <pc:sldMk cId="3939084732" sldId="268"/>
            <ac:picMk id="8" creationId="{6D1F97FE-0F8C-4F05-86E7-7370014EF7D2}"/>
          </ac:picMkLst>
        </pc:picChg>
      </pc:sldChg>
      <pc:sldChg chg="modSp new">
        <pc:chgData name="" userId="" providerId="" clId="Web-{32B5E1B3-FCA0-4512-A4C2-EA22DFA1546D}" dt="2018-03-03T12:59:59.258" v="1416"/>
        <pc:sldMkLst>
          <pc:docMk/>
          <pc:sldMk cId="3465875695" sldId="269"/>
        </pc:sldMkLst>
        <pc:spChg chg="mod">
          <ac:chgData name="" userId="" providerId="" clId="Web-{32B5E1B3-FCA0-4512-A4C2-EA22DFA1546D}" dt="2018-03-03T12:57:20.133" v="892"/>
          <ac:spMkLst>
            <pc:docMk/>
            <pc:sldMk cId="3465875695" sldId="269"/>
            <ac:spMk id="2" creationId="{B538A282-B106-4FB1-A6A4-E8A8BC91E433}"/>
          </ac:spMkLst>
        </pc:spChg>
        <pc:spChg chg="mod">
          <ac:chgData name="" userId="" providerId="" clId="Web-{32B5E1B3-FCA0-4512-A4C2-EA22DFA1546D}" dt="2018-03-03T12:59:59.258" v="1416"/>
          <ac:spMkLst>
            <pc:docMk/>
            <pc:sldMk cId="3465875695" sldId="269"/>
            <ac:spMk id="3" creationId="{1D0F7F99-9A35-41E7-AA49-9E2CA619AE88}"/>
          </ac:spMkLst>
        </pc:spChg>
      </pc:sldChg>
    </pc:docChg>
  </pc:docChgLst>
  <pc:docChgLst>
    <pc:chgData clId="Web-{E2BCDFBC-11A2-4D57-B307-D181B3F1E4AA}"/>
    <pc:docChg chg="modSld">
      <pc:chgData name="" userId="" providerId="" clId="Web-{E2BCDFBC-11A2-4D57-B307-D181B3F1E4AA}" dt="2018-03-03T13:31:41.054" v="11"/>
      <pc:docMkLst>
        <pc:docMk/>
      </pc:docMkLst>
      <pc:sldChg chg="modSp">
        <pc:chgData name="" userId="" providerId="" clId="Web-{E2BCDFBC-11A2-4D57-B307-D181B3F1E4AA}" dt="2018-03-03T13:31:41.038" v="10"/>
        <pc:sldMkLst>
          <pc:docMk/>
          <pc:sldMk cId="2053008764" sldId="257"/>
        </pc:sldMkLst>
        <pc:spChg chg="mod">
          <ac:chgData name="" userId="" providerId="" clId="Web-{E2BCDFBC-11A2-4D57-B307-D181B3F1E4AA}" dt="2018-03-03T13:31:41.038" v="10"/>
          <ac:spMkLst>
            <pc:docMk/>
            <pc:sldMk cId="2053008764" sldId="257"/>
            <ac:spMk id="3" creationId="{00000000-0000-0000-0000-000000000000}"/>
          </ac:spMkLst>
        </pc:spChg>
      </pc:sldChg>
    </pc:docChg>
  </pc:docChgLst>
  <pc:docChgLst>
    <pc:chgData clId="Web-{BA82B548-804D-48DE-8FB1-C4D6F882FED8}"/>
    <pc:docChg chg="modSld">
      <pc:chgData name="" userId="" providerId="" clId="Web-{BA82B548-804D-48DE-8FB1-C4D6F882FED8}" dt="2018-03-03T13:11:22.130" v="270"/>
      <pc:docMkLst>
        <pc:docMk/>
      </pc:docMkLst>
      <pc:sldChg chg="modSp">
        <pc:chgData name="" userId="" providerId="" clId="Web-{BA82B548-804D-48DE-8FB1-C4D6F882FED8}" dt="2018-03-03T13:05:08.132" v="94"/>
        <pc:sldMkLst>
          <pc:docMk/>
          <pc:sldMk cId="3341944665" sldId="265"/>
        </pc:sldMkLst>
        <pc:spChg chg="mod">
          <ac:chgData name="" userId="" providerId="" clId="Web-{BA82B548-804D-48DE-8FB1-C4D6F882FED8}" dt="2018-03-03T13:05:08.132" v="94"/>
          <ac:spMkLst>
            <pc:docMk/>
            <pc:sldMk cId="3341944665" sldId="265"/>
            <ac:spMk id="3" creationId="{00000000-0000-0000-0000-000000000000}"/>
          </ac:spMkLst>
        </pc:spChg>
      </pc:sldChg>
      <pc:sldChg chg="addSp delSp modSp">
        <pc:chgData name="" userId="" providerId="" clId="Web-{BA82B548-804D-48DE-8FB1-C4D6F882FED8}" dt="2018-03-03T13:11:22.130" v="270"/>
        <pc:sldMkLst>
          <pc:docMk/>
          <pc:sldMk cId="3939084732" sldId="268"/>
        </pc:sldMkLst>
        <pc:spChg chg="add del mod">
          <ac:chgData name="" userId="" providerId="" clId="Web-{BA82B548-804D-48DE-8FB1-C4D6F882FED8}" dt="2018-03-03T13:11:13.786" v="268"/>
          <ac:spMkLst>
            <pc:docMk/>
            <pc:sldMk cId="3939084732" sldId="268"/>
            <ac:spMk id="3" creationId="{E2B5A71E-DEDF-4A8B-A27E-8DD4D4268020}"/>
          </ac:spMkLst>
        </pc:spChg>
        <pc:spChg chg="add mod">
          <ac:chgData name="" userId="" providerId="" clId="Web-{BA82B548-804D-48DE-8FB1-C4D6F882FED8}" dt="2018-03-03T13:11:22.130" v="270"/>
          <ac:spMkLst>
            <pc:docMk/>
            <pc:sldMk cId="3939084732" sldId="268"/>
            <ac:spMk id="4" creationId="{A04365A4-569F-4D53-8DB4-69AB2C6D61F1}"/>
          </ac:spMkLst>
        </pc:spChg>
        <pc:picChg chg="mod">
          <ac:chgData name="" userId="" providerId="" clId="Web-{BA82B548-804D-48DE-8FB1-C4D6F882FED8}" dt="2018-03-03T13:07:36.959" v="96"/>
          <ac:picMkLst>
            <pc:docMk/>
            <pc:sldMk cId="3939084732" sldId="268"/>
            <ac:picMk id="8" creationId="{6D1F97FE-0F8C-4F05-86E7-7370014EF7D2}"/>
          </ac:picMkLst>
        </pc:picChg>
      </pc:sldChg>
      <pc:sldChg chg="modSp">
        <pc:chgData name="" userId="" providerId="" clId="Web-{BA82B548-804D-48DE-8FB1-C4D6F882FED8}" dt="2018-03-03T13:04:28.929" v="61"/>
        <pc:sldMkLst>
          <pc:docMk/>
          <pc:sldMk cId="3465875695" sldId="269"/>
        </pc:sldMkLst>
        <pc:spChg chg="mod">
          <ac:chgData name="" userId="" providerId="" clId="Web-{BA82B548-804D-48DE-8FB1-C4D6F882FED8}" dt="2018-03-03T13:04:04.476" v="32"/>
          <ac:spMkLst>
            <pc:docMk/>
            <pc:sldMk cId="3465875695" sldId="269"/>
            <ac:spMk id="2" creationId="{B538A282-B106-4FB1-A6A4-E8A8BC91E433}"/>
          </ac:spMkLst>
        </pc:spChg>
        <pc:spChg chg="mod">
          <ac:chgData name="" userId="" providerId="" clId="Web-{BA82B548-804D-48DE-8FB1-C4D6F882FED8}" dt="2018-03-03T13:04:28.929" v="61"/>
          <ac:spMkLst>
            <pc:docMk/>
            <pc:sldMk cId="3465875695" sldId="269"/>
            <ac:spMk id="3" creationId="{1D0F7F99-9A35-41E7-AA49-9E2CA619AE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77997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42152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it-IT"/>
              <a:t>Fare clic per modificare lo stile del titolo</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4003876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196643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30034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it-IT"/>
              <a:t>Fare clic per modificare lo stile del titolo</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1679521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85318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845127" y="2507550"/>
            <a:ext cx="5156200" cy="36805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2507550"/>
            <a:ext cx="5181601" cy="36805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4D56745D-6F87-46B1-BAEF-37437CF2AD72}" type="datetimeFigureOut">
              <a:rPr lang="it-IT" smtClean="0"/>
              <a:t>03/03/2018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1687E49-88A3-4276-9667-DA950FA9FE4B}" type="slidenum">
              <a:rPr lang="it-IT" smtClean="0"/>
              <a:t>‹N›</a:t>
            </a:fld>
            <a:endParaRPr lang="it-IT"/>
          </a:p>
        </p:txBody>
      </p:sp>
      <p:sp>
        <p:nvSpPr>
          <p:cNvPr id="10" name="Title 9"/>
          <p:cNvSpPr>
            <a:spLocks noGrp="1"/>
          </p:cNvSpPr>
          <p:nvPr>
            <p:ph type="title"/>
          </p:nvPr>
        </p:nvSpPr>
        <p:spPr/>
        <p:txBody>
          <a:bodyPr/>
          <a:lstStyle/>
          <a:p>
            <a:r>
              <a:rPr lang="it-IT"/>
              <a:t>Fare clic per modificare lo stile del titolo</a:t>
            </a:r>
            <a:endParaRPr lang="en-US" dirty="0"/>
          </a:p>
        </p:txBody>
      </p:sp>
    </p:spTree>
    <p:extLst>
      <p:ext uri="{BB962C8B-B14F-4D97-AF65-F5344CB8AC3E}">
        <p14:creationId xmlns:p14="http://schemas.microsoft.com/office/powerpoint/2010/main" val="758879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56745D-6F87-46B1-BAEF-37437CF2AD72}" type="datetimeFigureOut">
              <a:rPr lang="it-IT" smtClean="0"/>
              <a:t>03/03/2018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1687E49-88A3-4276-9667-DA950FA9FE4B}" type="slidenum">
              <a:rPr lang="it-IT" smtClean="0"/>
              <a:t>‹N›</a:t>
            </a:fld>
            <a:endParaRPr lang="it-IT"/>
          </a:p>
        </p:txBody>
      </p:sp>
      <p:sp>
        <p:nvSpPr>
          <p:cNvPr id="6" name="Title 5"/>
          <p:cNvSpPr>
            <a:spLocks noGrp="1"/>
          </p:cNvSpPr>
          <p:nvPr>
            <p:ph type="title"/>
          </p:nvPr>
        </p:nvSpPr>
        <p:spPr/>
        <p:txBody>
          <a:bodyPr/>
          <a:lstStyle/>
          <a:p>
            <a:r>
              <a:rPr lang="it-IT"/>
              <a:t>Fare clic per modificare lo stile del titolo</a:t>
            </a:r>
            <a:endParaRPr lang="en-US"/>
          </a:p>
        </p:txBody>
      </p:sp>
    </p:spTree>
    <p:extLst>
      <p:ext uri="{BB962C8B-B14F-4D97-AF65-F5344CB8AC3E}">
        <p14:creationId xmlns:p14="http://schemas.microsoft.com/office/powerpoint/2010/main" val="2351880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6745D-6F87-46B1-BAEF-37437CF2AD72}" type="datetimeFigureOut">
              <a:rPr lang="it-IT" smtClean="0"/>
              <a:t>03/03/2018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544968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it-IT"/>
              <a:t>Fare clic per modificare lo stile del titolo</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81485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185950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it-IT"/>
              <a:t>Fare clic per modificare lo stile del titolo</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189567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1074475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it-IT"/>
              <a:t>Fare clic per modificare lo stile del titolo</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1511218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a:xfrm>
            <a:off x="1371600" y="4323845"/>
            <a:ext cx="6400800" cy="365125"/>
          </a:xfrm>
        </p:spPr>
        <p:txBody>
          <a:bodyPr/>
          <a:lstStyle/>
          <a:p>
            <a:endParaRPr lang="it-IT"/>
          </a:p>
        </p:txBody>
      </p:sp>
      <p:sp>
        <p:nvSpPr>
          <p:cNvPr id="6" name="Slide Number Placeholder 5"/>
          <p:cNvSpPr>
            <a:spLocks noGrp="1"/>
          </p:cNvSpPr>
          <p:nvPr>
            <p:ph type="sldNum" sz="quarter" idx="12"/>
          </p:nvPr>
        </p:nvSpPr>
        <p:spPr>
          <a:xfrm>
            <a:off x="8077200" y="1430866"/>
            <a:ext cx="2743200" cy="365125"/>
          </a:xfrm>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836131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287127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it-IT"/>
              <a:t>Fare clic per modificare lo stile del titolo</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a:xfrm>
            <a:off x="685800" y="381001"/>
            <a:ext cx="6991492" cy="36406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1082073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2201668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5800" y="3132666"/>
            <a:ext cx="5311775"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132666"/>
            <a:ext cx="5334000"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D56745D-6F87-46B1-BAEF-37437CF2AD72}" type="datetimeFigureOut">
              <a:rPr lang="it-IT" smtClean="0"/>
              <a:t>03/03/2018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0082024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4D56745D-6F87-46B1-BAEF-37437CF2AD72}" type="datetimeFigureOut">
              <a:rPr lang="it-IT" smtClean="0"/>
              <a:t>03/03/2018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218157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6745D-6F87-46B1-BAEF-37437CF2AD72}" type="datetimeFigureOut">
              <a:rPr lang="it-IT" smtClean="0"/>
              <a:t>03/03/2018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1866221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it-IT"/>
              <a:t>Fare clic per modificare lo stile del titolo</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2102197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2791124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9091300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19571999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146031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it-IT"/>
              <a:t>Fare clic per modificare lo stile del titolo</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51687E49-88A3-4276-9667-DA950FA9FE4B}" type="slidenum">
              <a:rPr lang="it-IT" smtClean="0"/>
              <a:t>‹N›</a:t>
            </a:fld>
            <a:endParaRPr lang="it-I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18665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a:xfrm>
            <a:off x="685800" y="378883"/>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0207090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it-IT"/>
              <a:t>Fare clic per modificare lo stile del titolo</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D56745D-6F87-46B1-BAEF-37437CF2AD72}" type="datetimeFigureOut">
              <a:rPr lang="it-IT" smtClean="0"/>
              <a:t>03/03/2018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5461550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it-IT"/>
              <a:t>Fare clic per modificare lo stile del titolo</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D56745D-6F87-46B1-BAEF-37437CF2AD72}" type="datetimeFigureOut">
              <a:rPr lang="it-IT" smtClean="0"/>
              <a:t>03/03/2018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5356204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1523925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D56745D-6F87-46B1-BAEF-37437CF2AD72}" type="datetimeFigureOut">
              <a:rPr lang="it-IT" smtClean="0"/>
              <a:t>03/03/2018</a:t>
            </a:fld>
            <a:endParaRPr lang="it-IT"/>
          </a:p>
        </p:txBody>
      </p:sp>
      <p:sp>
        <p:nvSpPr>
          <p:cNvPr id="5" name="Footer Placeholder 4"/>
          <p:cNvSpPr>
            <a:spLocks noGrp="1"/>
          </p:cNvSpPr>
          <p:nvPr>
            <p:ph type="ftr" sz="quarter" idx="11"/>
          </p:nvPr>
        </p:nvSpPr>
        <p:spPr>
          <a:xfrm>
            <a:off x="685800" y="381000"/>
            <a:ext cx="6991492" cy="36512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172146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195440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845127" y="2507550"/>
            <a:ext cx="5156200" cy="36805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2507550"/>
            <a:ext cx="5181601" cy="36805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4D56745D-6F87-46B1-BAEF-37437CF2AD72}" type="datetimeFigureOut">
              <a:rPr lang="it-IT" smtClean="0"/>
              <a:t>03/03/2018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1687E49-88A3-4276-9667-DA950FA9FE4B}" type="slidenum">
              <a:rPr lang="it-IT" smtClean="0"/>
              <a:t>‹N›</a:t>
            </a:fld>
            <a:endParaRPr lang="it-IT"/>
          </a:p>
        </p:txBody>
      </p:sp>
      <p:sp>
        <p:nvSpPr>
          <p:cNvPr id="10" name="Title 9"/>
          <p:cNvSpPr>
            <a:spLocks noGrp="1"/>
          </p:cNvSpPr>
          <p:nvPr>
            <p:ph type="title"/>
          </p:nvPr>
        </p:nvSpPr>
        <p:spPr/>
        <p:txBody>
          <a:bodyPr/>
          <a:lstStyle/>
          <a:p>
            <a:r>
              <a:rPr lang="it-IT"/>
              <a:t>Fare clic per modificare lo stile del titolo</a:t>
            </a:r>
            <a:endParaRPr lang="en-US" dirty="0"/>
          </a:p>
        </p:txBody>
      </p:sp>
    </p:spTree>
    <p:extLst>
      <p:ext uri="{BB962C8B-B14F-4D97-AF65-F5344CB8AC3E}">
        <p14:creationId xmlns:p14="http://schemas.microsoft.com/office/powerpoint/2010/main" val="366121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56745D-6F87-46B1-BAEF-37437CF2AD72}" type="datetimeFigureOut">
              <a:rPr lang="it-IT" smtClean="0"/>
              <a:t>03/03/2018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1687E49-88A3-4276-9667-DA950FA9FE4B}" type="slidenum">
              <a:rPr lang="it-IT" smtClean="0"/>
              <a:t>‹N›</a:t>
            </a:fld>
            <a:endParaRPr lang="it-IT"/>
          </a:p>
        </p:txBody>
      </p:sp>
      <p:sp>
        <p:nvSpPr>
          <p:cNvPr id="6" name="Title 5"/>
          <p:cNvSpPr>
            <a:spLocks noGrp="1"/>
          </p:cNvSpPr>
          <p:nvPr>
            <p:ph type="title"/>
          </p:nvPr>
        </p:nvSpPr>
        <p:spPr/>
        <p:txBody>
          <a:bodyPr/>
          <a:lstStyle/>
          <a:p>
            <a:r>
              <a:rPr lang="it-IT"/>
              <a:t>Fare clic per modificare lo stile del titolo</a:t>
            </a:r>
            <a:endParaRPr lang="en-US"/>
          </a:p>
        </p:txBody>
      </p:sp>
    </p:spTree>
    <p:extLst>
      <p:ext uri="{BB962C8B-B14F-4D97-AF65-F5344CB8AC3E}">
        <p14:creationId xmlns:p14="http://schemas.microsoft.com/office/powerpoint/2010/main" val="120392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6745D-6F87-46B1-BAEF-37437CF2AD72}" type="datetimeFigureOut">
              <a:rPr lang="it-IT" smtClean="0"/>
              <a:t>03/03/2018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35352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it-IT"/>
              <a:t>Fare clic per modificare lo stile del titolo</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265579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it-IT"/>
              <a:t>Fare clic per modificare lo stile del titolo</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D56745D-6F87-46B1-BAEF-37437CF2AD72}" type="datetimeFigureOut">
              <a:rPr lang="it-IT" smtClean="0"/>
              <a:t>03/03/2018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1687E49-88A3-4276-9667-DA950FA9FE4B}" type="slidenum">
              <a:rPr lang="it-IT" smtClean="0"/>
              <a:t>‹N›</a:t>
            </a:fld>
            <a:endParaRPr lang="it-IT"/>
          </a:p>
        </p:txBody>
      </p:sp>
    </p:spTree>
    <p:extLst>
      <p:ext uri="{BB962C8B-B14F-4D97-AF65-F5344CB8AC3E}">
        <p14:creationId xmlns:p14="http://schemas.microsoft.com/office/powerpoint/2010/main" val="37603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1.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56745D-6F87-46B1-BAEF-37437CF2AD72}" type="datetimeFigureOut">
              <a:rPr lang="it-IT" smtClean="0"/>
              <a:t>03/03/2018</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it-I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687E49-88A3-4276-9667-DA950FA9FE4B}" type="slidenum">
              <a:rPr lang="it-IT" smtClean="0"/>
              <a:t>‹N›</a:t>
            </a:fld>
            <a:endParaRPr lang="it-IT"/>
          </a:p>
        </p:txBody>
      </p:sp>
    </p:spTree>
    <p:extLst>
      <p:ext uri="{BB962C8B-B14F-4D97-AF65-F5344CB8AC3E}">
        <p14:creationId xmlns:p14="http://schemas.microsoft.com/office/powerpoint/2010/main" val="2293602923"/>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56745D-6F87-46B1-BAEF-37437CF2AD72}" type="datetimeFigureOut">
              <a:rPr lang="it-IT" smtClean="0"/>
              <a:t>03/03/2018</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it-I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687E49-88A3-4276-9667-DA950FA9FE4B}" type="slidenum">
              <a:rPr lang="it-IT" smtClean="0"/>
              <a:t>‹N›</a:t>
            </a:fld>
            <a:endParaRPr lang="it-IT"/>
          </a:p>
        </p:txBody>
      </p:sp>
    </p:spTree>
    <p:extLst>
      <p:ext uri="{BB962C8B-B14F-4D97-AF65-F5344CB8AC3E}">
        <p14:creationId xmlns:p14="http://schemas.microsoft.com/office/powerpoint/2010/main" val="3319228330"/>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56745D-6F87-46B1-BAEF-37437CF2AD72}" type="datetimeFigureOut">
              <a:rPr lang="it-IT" smtClean="0"/>
              <a:t>03/03/2018</a:t>
            </a:fld>
            <a:endParaRPr lang="it-I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687E49-88A3-4276-9667-DA950FA9FE4B}" type="slidenum">
              <a:rPr lang="it-IT" smtClean="0"/>
              <a:t>‹N›</a:t>
            </a:fld>
            <a:endParaRPr lang="it-IT"/>
          </a:p>
        </p:txBody>
      </p:sp>
    </p:spTree>
    <p:extLst>
      <p:ext uri="{BB962C8B-B14F-4D97-AF65-F5344CB8AC3E}">
        <p14:creationId xmlns:p14="http://schemas.microsoft.com/office/powerpoint/2010/main" val="2137282043"/>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 id="2147484220" r:id="rId13"/>
    <p:sldLayoutId id="2147484221" r:id="rId14"/>
    <p:sldLayoutId id="2147484222" r:id="rId15"/>
    <p:sldLayoutId id="2147484223" r:id="rId16"/>
    <p:sldLayoutId id="214748422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278294" y="1439511"/>
            <a:ext cx="9448800" cy="1825096"/>
          </a:xfrm>
        </p:spPr>
        <p:txBody>
          <a:bodyPr>
            <a:normAutofit fontScale="90000"/>
          </a:bodyPr>
          <a:lstStyle/>
          <a:p>
            <a:r>
              <a:rPr lang="it-IT" sz="6600" b="1" i="1" dirty="0">
                <a:solidFill>
                  <a:schemeClr val="tx2">
                    <a:lumMod val="75000"/>
                  </a:schemeClr>
                </a:solidFill>
                <a:latin typeface="MS UI Gothic" panose="020B0600070205080204" pitchFamily="34" charset="-128"/>
                <a:ea typeface="MS UI Gothic" panose="020B0600070205080204" pitchFamily="34" charset="-128"/>
              </a:rPr>
              <a:t>Virus Image Classifier</a:t>
            </a:r>
          </a:p>
        </p:txBody>
      </p:sp>
      <p:sp>
        <p:nvSpPr>
          <p:cNvPr id="3" name="Sottotitolo 2"/>
          <p:cNvSpPr>
            <a:spLocks noGrp="1"/>
          </p:cNvSpPr>
          <p:nvPr>
            <p:ph type="subTitle" idx="1"/>
          </p:nvPr>
        </p:nvSpPr>
        <p:spPr>
          <a:xfrm>
            <a:off x="6002694" y="4304098"/>
            <a:ext cx="9448800" cy="685800"/>
          </a:xfrm>
        </p:spPr>
        <p:txBody>
          <a:bodyPr>
            <a:normAutofit/>
          </a:bodyPr>
          <a:lstStyle/>
          <a:p>
            <a:r>
              <a:rPr lang="it-IT" sz="1800" i="1" dirty="0"/>
              <a:t>A cura di Fabio Parodi &amp; Davide Caputo</a:t>
            </a:r>
          </a:p>
        </p:txBody>
      </p:sp>
    </p:spTree>
    <p:extLst>
      <p:ext uri="{BB962C8B-B14F-4D97-AF65-F5344CB8AC3E}">
        <p14:creationId xmlns:p14="http://schemas.microsoft.com/office/powerpoint/2010/main" val="248325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95600" y="764373"/>
            <a:ext cx="8610600" cy="747556"/>
          </a:xfrm>
        </p:spPr>
        <p:txBody>
          <a:bodyPr/>
          <a:lstStyle/>
          <a:p>
            <a:r>
              <a:rPr lang="it-IT" i="1" dirty="0">
                <a:latin typeface="Calibri" panose="020F0502020204030204" pitchFamily="34" charset="0"/>
              </a:rPr>
              <a:t>CNN UTILIZZATA</a:t>
            </a:r>
          </a:p>
        </p:txBody>
      </p:sp>
      <p:sp>
        <p:nvSpPr>
          <p:cNvPr id="3" name="Segnaposto contenuto 2"/>
          <p:cNvSpPr>
            <a:spLocks noGrp="1"/>
          </p:cNvSpPr>
          <p:nvPr>
            <p:ph idx="1"/>
          </p:nvPr>
        </p:nvSpPr>
        <p:spPr>
          <a:xfrm>
            <a:off x="5069940" y="2194560"/>
            <a:ext cx="6436259" cy="4024125"/>
          </a:xfrm>
        </p:spPr>
        <p:txBody>
          <a:bodyPr vert="horz" lIns="91440" tIns="45720" rIns="91440" bIns="45720" rtlCol="0" anchor="t">
            <a:normAutofit lnSpcReduction="10000"/>
          </a:bodyPr>
          <a:lstStyle/>
          <a:p>
            <a:pPr marL="0" indent="0">
              <a:buNone/>
            </a:pPr>
            <a:r>
              <a:rPr lang="it-IT" dirty="0"/>
              <a:t>Il modello che ha fornito i risultati migliori è composto da:</a:t>
            </a:r>
          </a:p>
          <a:p>
            <a:pPr>
              <a:buFontTx/>
              <a:buChar char="-"/>
            </a:pPr>
            <a:r>
              <a:rPr lang="it-IT" dirty="0"/>
              <a:t>Immagini in input 32x32x1</a:t>
            </a:r>
          </a:p>
          <a:p>
            <a:pPr>
              <a:buFontTx/>
              <a:buChar char="-"/>
            </a:pPr>
            <a:r>
              <a:rPr lang="it-IT" dirty="0"/>
              <a:t>50 filtri convoluzionali 5x5</a:t>
            </a:r>
          </a:p>
          <a:p>
            <a:pPr>
              <a:buFontTx/>
              <a:buChar char="-"/>
            </a:pPr>
            <a:r>
              <a:rPr lang="it-IT" dirty="0"/>
              <a:t>Pooling 2x2</a:t>
            </a:r>
          </a:p>
          <a:p>
            <a:pPr>
              <a:buFontTx/>
              <a:buChar char="-"/>
            </a:pPr>
            <a:r>
              <a:rPr lang="it-IT" dirty="0"/>
              <a:t>100 filtri convoluzionali 5x5</a:t>
            </a:r>
          </a:p>
          <a:p>
            <a:pPr>
              <a:buFontTx/>
              <a:buChar char="-"/>
            </a:pPr>
            <a:r>
              <a:rPr lang="it-IT" dirty="0"/>
              <a:t>Pooling 2x2</a:t>
            </a:r>
          </a:p>
          <a:p>
            <a:pPr>
              <a:buFontTx/>
              <a:buChar char="-"/>
            </a:pPr>
            <a:r>
              <a:rPr lang="it-IT" dirty="0"/>
              <a:t>Dense layer 1024 percettroni </a:t>
            </a:r>
          </a:p>
          <a:p>
            <a:pPr>
              <a:buFontTx/>
              <a:buChar char="-"/>
            </a:pPr>
            <a:r>
              <a:rPr lang="it-IT" dirty="0"/>
              <a:t>Output </a:t>
            </a:r>
            <a:r>
              <a:rPr lang="it-IT" dirty="0" err="1"/>
              <a:t>layer</a:t>
            </a:r>
            <a:r>
              <a:rPr lang="it-IT" dirty="0"/>
              <a:t> 25 classi</a:t>
            </a:r>
          </a:p>
          <a:p>
            <a:pPr>
              <a:buFontTx/>
              <a:buChar char="-"/>
            </a:pPr>
            <a:r>
              <a:rPr lang="it-IT" dirty="0"/>
              <a:t>Tempo di addestramento circa 80 minuti.</a:t>
            </a:r>
          </a:p>
          <a:p>
            <a:pPr>
              <a:buFontTx/>
              <a:buChar char="-"/>
            </a:pP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020" y="1330859"/>
            <a:ext cx="2026474" cy="5331976"/>
          </a:xfrm>
          <a:prstGeom prst="rect">
            <a:avLst/>
          </a:prstGeom>
        </p:spPr>
      </p:pic>
    </p:spTree>
    <p:extLst>
      <p:ext uri="{BB962C8B-B14F-4D97-AF65-F5344CB8AC3E}">
        <p14:creationId xmlns:p14="http://schemas.microsoft.com/office/powerpoint/2010/main" val="334194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534154" y="2172832"/>
            <a:ext cx="10972046" cy="4145442"/>
          </a:xfrm>
        </p:spPr>
        <p:txBody>
          <a:bodyPr vert="horz" lIns="91440" tIns="45720" rIns="91440" bIns="45720" rtlCol="0" anchor="t">
            <a:normAutofit/>
          </a:bodyPr>
          <a:lstStyle/>
          <a:p>
            <a:pPr marL="0" indent="0">
              <a:buNone/>
            </a:pPr>
            <a:r>
              <a:rPr lang="it-IT" b="1" dirty="0"/>
              <a:t>Learning rate: </a:t>
            </a:r>
            <a:r>
              <a:rPr lang="it-IT" dirty="0"/>
              <a:t>				0.0094</a:t>
            </a:r>
          </a:p>
          <a:p>
            <a:pPr marL="0" indent="0">
              <a:buNone/>
            </a:pPr>
            <a:endParaRPr lang="it-IT" dirty="0"/>
          </a:p>
          <a:p>
            <a:pPr marL="0" indent="0">
              <a:buNone/>
            </a:pPr>
            <a:r>
              <a:rPr lang="it-IT" b="1" dirty="0"/>
              <a:t>Optimization algorithm:  </a:t>
            </a:r>
            <a:r>
              <a:rPr lang="it-IT" dirty="0"/>
              <a:t>			stochastic_gradient_descent</a:t>
            </a:r>
          </a:p>
          <a:p>
            <a:pPr marL="0" indent="0">
              <a:buNone/>
            </a:pPr>
            <a:r>
              <a:rPr lang="it-IT" dirty="0"/>
              <a:t>					           (momentum 0.9)</a:t>
            </a:r>
          </a:p>
          <a:p>
            <a:pPr marL="0" indent="0">
              <a:buNone/>
            </a:pPr>
            <a:endParaRPr lang="it-IT" dirty="0"/>
          </a:p>
          <a:p>
            <a:pPr marL="0" indent="0">
              <a:buNone/>
            </a:pPr>
            <a:r>
              <a:rPr lang="it-IT" b="1" dirty="0" err="1"/>
              <a:t>Activation</a:t>
            </a:r>
            <a:r>
              <a:rPr lang="it-IT" b="1" dirty="0"/>
              <a:t> </a:t>
            </a:r>
            <a:r>
              <a:rPr lang="it-IT" b="1" dirty="0" err="1"/>
              <a:t>Function</a:t>
            </a:r>
            <a:r>
              <a:rPr lang="it-IT" b="1" dirty="0"/>
              <a:t>:				</a:t>
            </a:r>
            <a:r>
              <a:rPr lang="it-IT" dirty="0" err="1"/>
              <a:t>ReLU</a:t>
            </a:r>
          </a:p>
          <a:p>
            <a:pPr marL="0" indent="0">
              <a:buNone/>
            </a:pPr>
            <a:r>
              <a:rPr lang="it-IT" dirty="0"/>
              <a:t>						Softmax (</a:t>
            </a:r>
            <a:r>
              <a:rPr lang="it-IT" i="1" dirty="0"/>
              <a:t>solo output layer</a:t>
            </a:r>
            <a:r>
              <a:rPr lang="it-IT" dirty="0"/>
              <a:t>)</a:t>
            </a:r>
          </a:p>
          <a:p>
            <a:pPr marL="0" indent="0">
              <a:buNone/>
            </a:pPr>
            <a:endParaRPr lang="it-IT" dirty="0"/>
          </a:p>
          <a:p>
            <a:pPr marL="0" indent="0">
              <a:buNone/>
            </a:pPr>
            <a:r>
              <a:rPr lang="it-IT" b="1" dirty="0"/>
              <a:t>Loss Function:</a:t>
            </a:r>
            <a:r>
              <a:rPr lang="it-IT" dirty="0"/>
              <a:t>			</a:t>
            </a:r>
            <a:r>
              <a:rPr lang="it-IT" b="1" dirty="0"/>
              <a:t>	</a:t>
            </a:r>
            <a:r>
              <a:rPr lang="it-IT" dirty="0"/>
              <a:t>Negative Logarithmic Likelihood</a:t>
            </a:r>
          </a:p>
          <a:p>
            <a:pPr marL="0" indent="0">
              <a:buNone/>
            </a:pPr>
            <a:endParaRPr lang="it-IT" dirty="0"/>
          </a:p>
        </p:txBody>
      </p:sp>
      <p:sp>
        <p:nvSpPr>
          <p:cNvPr id="4" name="Titolo 1"/>
          <p:cNvSpPr>
            <a:spLocks noGrp="1"/>
          </p:cNvSpPr>
          <p:nvPr>
            <p:ph type="title"/>
          </p:nvPr>
        </p:nvSpPr>
        <p:spPr>
          <a:xfrm>
            <a:off x="2895600" y="764373"/>
            <a:ext cx="8610600" cy="747556"/>
          </a:xfrm>
        </p:spPr>
        <p:txBody>
          <a:bodyPr/>
          <a:lstStyle/>
          <a:p>
            <a:r>
              <a:rPr lang="it-IT" i="1" dirty="0">
                <a:latin typeface="Calibri" panose="020F0502020204030204" pitchFamily="34" charset="0"/>
              </a:rPr>
              <a:t>Parametri</a:t>
            </a:r>
          </a:p>
        </p:txBody>
      </p:sp>
    </p:spTree>
    <p:extLst>
      <p:ext uri="{BB962C8B-B14F-4D97-AF65-F5344CB8AC3E}">
        <p14:creationId xmlns:p14="http://schemas.microsoft.com/office/powerpoint/2010/main" val="14456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84307" y="2163763"/>
            <a:ext cx="11321893" cy="1517650"/>
          </a:xfrm>
        </p:spPr>
        <p:txBody>
          <a:bodyPr vert="horz" lIns="91440" tIns="45720" rIns="91440" bIns="45720" rtlCol="0" anchor="t">
            <a:normAutofit/>
          </a:bodyPr>
          <a:lstStyle/>
          <a:p>
            <a:pPr marL="0" indent="0" algn="just">
              <a:buNone/>
            </a:pPr>
            <a:r>
              <a:rPr lang="it-IT" dirty="0">
                <a:solidFill>
                  <a:srgbClr val="000000"/>
                </a:solidFill>
                <a:latin typeface="Century Gothic"/>
                <a:cs typeface="Calibri"/>
              </a:rPr>
              <a:t>Qui sono riportati i risultati ottenuti dalla rete, il valore di </a:t>
            </a:r>
            <a:r>
              <a:rPr lang="it-IT" dirty="0" err="1">
                <a:solidFill>
                  <a:srgbClr val="000000"/>
                </a:solidFill>
                <a:latin typeface="Century Gothic"/>
                <a:cs typeface="Calibri"/>
              </a:rPr>
              <a:t>accuracy</a:t>
            </a:r>
            <a:r>
              <a:rPr lang="it-IT" dirty="0">
                <a:solidFill>
                  <a:srgbClr val="000000"/>
                </a:solidFill>
                <a:latin typeface="Century Gothic"/>
                <a:cs typeface="Calibri"/>
              </a:rPr>
              <a:t> potrebbe non essere molto indicato per la valutazione della</a:t>
            </a:r>
            <a:r>
              <a:rPr lang="it-IT" dirty="0"/>
              <a:t> rete avendo un dataset molto sbilanciato (</a:t>
            </a:r>
            <a:r>
              <a:rPr lang="it-IT" dirty="0" err="1"/>
              <a:t>Allaple.A</a:t>
            </a:r>
            <a:r>
              <a:rPr lang="it-IT" dirty="0"/>
              <a:t>  ha una frequenza di occorrenza di quasi 1/3 rispetto a tutto il dataset). </a:t>
            </a:r>
          </a:p>
        </p:txBody>
      </p:sp>
      <p:sp>
        <p:nvSpPr>
          <p:cNvPr id="4" name="Titolo 1"/>
          <p:cNvSpPr>
            <a:spLocks noGrp="1"/>
          </p:cNvSpPr>
          <p:nvPr>
            <p:ph type="title"/>
          </p:nvPr>
        </p:nvSpPr>
        <p:spPr>
          <a:xfrm>
            <a:off x="2895600" y="764373"/>
            <a:ext cx="8610600" cy="747556"/>
          </a:xfrm>
        </p:spPr>
        <p:txBody>
          <a:bodyPr/>
          <a:lstStyle/>
          <a:p>
            <a:r>
              <a:rPr lang="it-IT" i="1" dirty="0">
                <a:latin typeface="Calibri" panose="020F0502020204030204" pitchFamily="34" charset="0"/>
              </a:rPr>
              <a:t>Valutazione </a:t>
            </a:r>
            <a:endParaRPr lang="it-IT" i="1" dirty="0">
              <a:latin typeface="Calibri"/>
              <a:cs typeface="Calibri"/>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270" y="4286250"/>
            <a:ext cx="7018459" cy="1702735"/>
          </a:xfrm>
          <a:prstGeom prst="rect">
            <a:avLst/>
          </a:prstGeom>
        </p:spPr>
      </p:pic>
    </p:spTree>
    <p:extLst>
      <p:ext uri="{BB962C8B-B14F-4D97-AF65-F5344CB8AC3E}">
        <p14:creationId xmlns:p14="http://schemas.microsoft.com/office/powerpoint/2010/main" val="113919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290337-AA5B-489F-9434-96E3B720D611}"/>
              </a:ext>
            </a:extLst>
          </p:cNvPr>
          <p:cNvSpPr>
            <a:spLocks noGrp="1"/>
          </p:cNvSpPr>
          <p:nvPr>
            <p:ph type="title"/>
          </p:nvPr>
        </p:nvSpPr>
        <p:spPr/>
        <p:txBody>
          <a:bodyPr/>
          <a:lstStyle/>
          <a:p>
            <a:r>
              <a:rPr lang="it-IT" dirty="0"/>
              <a:t>Matrice di Confusione</a:t>
            </a:r>
          </a:p>
        </p:txBody>
      </p:sp>
      <p:pic>
        <p:nvPicPr>
          <p:cNvPr id="8" name="Immagine 8" descr="Matrice">
            <a:extLst>
              <a:ext uri="{FF2B5EF4-FFF2-40B4-BE49-F238E27FC236}">
                <a16:creationId xmlns:a16="http://schemas.microsoft.com/office/drawing/2014/main" id="{6D1F97FE-0F8C-4F05-86E7-7370014EF7D2}"/>
              </a:ext>
            </a:extLst>
          </p:cNvPr>
          <p:cNvPicPr>
            <a:picLocks noGrp="1" noChangeAspect="1"/>
          </p:cNvPicPr>
          <p:nvPr>
            <p:ph idx="1"/>
          </p:nvPr>
        </p:nvPicPr>
        <p:blipFill>
          <a:blip r:embed="rId2"/>
          <a:stretch>
            <a:fillRect/>
          </a:stretch>
        </p:blipFill>
        <p:spPr>
          <a:xfrm>
            <a:off x="1333735" y="1676400"/>
            <a:ext cx="10082213" cy="5000498"/>
          </a:xfrm>
          <a:prstGeom prst="rect">
            <a:avLst/>
          </a:prstGeom>
        </p:spPr>
      </p:pic>
      <p:sp>
        <p:nvSpPr>
          <p:cNvPr id="4" name="CasellaDiTesto 3">
            <a:extLst>
              <a:ext uri="{FF2B5EF4-FFF2-40B4-BE49-F238E27FC236}">
                <a16:creationId xmlns:a16="http://schemas.microsoft.com/office/drawing/2014/main" id="{A04365A4-569F-4D53-8DB4-69AB2C6D61F1}"/>
              </a:ext>
            </a:extLst>
          </p:cNvPr>
          <p:cNvSpPr txBox="1"/>
          <p:nvPr/>
        </p:nvSpPr>
        <p:spPr>
          <a:xfrm>
            <a:off x="342960" y="2105025"/>
            <a:ext cx="3090929"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dirty="0"/>
              <a:t>Malware_3 e Malware_4 stessa famiglia due varianti diverse (</a:t>
            </a:r>
            <a:r>
              <a:rPr lang="it-IT" dirty="0" err="1"/>
              <a:t>Worm</a:t>
            </a:r>
            <a:r>
              <a:rPr lang="it-IT" dirty="0"/>
              <a:t>).</a:t>
            </a:r>
          </a:p>
          <a:p>
            <a:pPr algn="just"/>
            <a:endParaRPr lang="it-IT" dirty="0"/>
          </a:p>
          <a:p>
            <a:pPr algn="just"/>
            <a:r>
              <a:rPr lang="it-IT" dirty="0"/>
              <a:t>Il malware_6 non viene mai classificato correttamente, viene classificato come malware_3 ma anche qua stessa famiglia (</a:t>
            </a:r>
            <a:r>
              <a:rPr lang="it-IT" dirty="0" err="1"/>
              <a:t>Worm</a:t>
            </a:r>
            <a:r>
              <a:rPr lang="it-IT" dirty="0"/>
              <a:t>).</a:t>
            </a:r>
          </a:p>
        </p:txBody>
      </p:sp>
    </p:spTree>
    <p:extLst>
      <p:ext uri="{BB962C8B-B14F-4D97-AF65-F5344CB8AC3E}">
        <p14:creationId xmlns:p14="http://schemas.microsoft.com/office/powerpoint/2010/main" val="393908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8A282-B106-4FB1-A6A4-E8A8BC91E433}"/>
              </a:ext>
            </a:extLst>
          </p:cNvPr>
          <p:cNvSpPr>
            <a:spLocks noGrp="1"/>
          </p:cNvSpPr>
          <p:nvPr>
            <p:ph type="title"/>
          </p:nvPr>
        </p:nvSpPr>
        <p:spPr/>
        <p:txBody>
          <a:bodyPr/>
          <a:lstStyle/>
          <a:p>
            <a:r>
              <a:rPr lang="it-IT" dirty="0"/>
              <a:t>Lavori futuri</a:t>
            </a:r>
          </a:p>
        </p:txBody>
      </p:sp>
      <p:sp>
        <p:nvSpPr>
          <p:cNvPr id="3" name="Segnaposto contenuto 2">
            <a:extLst>
              <a:ext uri="{FF2B5EF4-FFF2-40B4-BE49-F238E27FC236}">
                <a16:creationId xmlns:a16="http://schemas.microsoft.com/office/drawing/2014/main" id="{1D0F7F99-9A35-41E7-AA49-9E2CA619AE88}"/>
              </a:ext>
            </a:extLst>
          </p:cNvPr>
          <p:cNvSpPr>
            <a:spLocks noGrp="1"/>
          </p:cNvSpPr>
          <p:nvPr>
            <p:ph idx="1"/>
          </p:nvPr>
        </p:nvSpPr>
        <p:spPr/>
        <p:txBody>
          <a:bodyPr vert="horz" lIns="91440" tIns="45720" rIns="91440" bIns="45720" rtlCol="0" anchor="ctr">
            <a:normAutofit/>
          </a:bodyPr>
          <a:lstStyle/>
          <a:p>
            <a:pPr algn="just"/>
            <a:r>
              <a:rPr lang="it-IT" dirty="0"/>
              <a:t>Eventuali lavori  futuri che si possono sviluppare su questo problema potrebbero riguardare lo sviluppo di una rete con molti più livelli di convoluzione/pooling al suo interno il che potrebbe portare ad evidenziare feature che la nostra rete non è riuscita a trovare.</a:t>
            </a:r>
          </a:p>
        </p:txBody>
      </p:sp>
    </p:spTree>
    <p:extLst>
      <p:ext uri="{BB962C8B-B14F-4D97-AF65-F5344CB8AC3E}">
        <p14:creationId xmlns:p14="http://schemas.microsoft.com/office/powerpoint/2010/main" val="346587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Analisi del problema</a:t>
            </a:r>
          </a:p>
        </p:txBody>
      </p:sp>
      <p:sp>
        <p:nvSpPr>
          <p:cNvPr id="3" name="Segnaposto contenuto 2"/>
          <p:cNvSpPr>
            <a:spLocks noGrp="1"/>
          </p:cNvSpPr>
          <p:nvPr>
            <p:ph idx="1"/>
          </p:nvPr>
        </p:nvSpPr>
        <p:spPr/>
        <p:txBody>
          <a:bodyPr vert="horz" lIns="91440" tIns="45720" rIns="91440" bIns="45720" rtlCol="0" anchor="t">
            <a:normAutofit/>
          </a:bodyPr>
          <a:lstStyle/>
          <a:p>
            <a:pPr marL="0" indent="0">
              <a:buNone/>
            </a:pPr>
            <a:endParaRPr lang="it-IT" dirty="0"/>
          </a:p>
          <a:p>
            <a:pPr marL="0" indent="0" algn="just">
              <a:buNone/>
            </a:pPr>
            <a:r>
              <a:rPr lang="it-IT" dirty="0">
                <a:latin typeface="Century Gothic"/>
              </a:rPr>
              <a:t>Normalmente l'analisi di un malware viene eseguita in due modalità diverse: statica e dinamica.</a:t>
            </a:r>
          </a:p>
          <a:p>
            <a:pPr marL="457200" indent="-457200" algn="just">
              <a:buAutoNum type="arabicPeriod"/>
            </a:pPr>
            <a:r>
              <a:rPr lang="it-IT" dirty="0"/>
              <a:t>Statica, consiste nell’analizzarlo senza avviarlo (offline), studiandone il codice e le funzioni per determinarne il comportamento , ed individuare a quale tipologia appartiene.</a:t>
            </a:r>
          </a:p>
          <a:p>
            <a:pPr marL="457200" indent="-457200" algn="just">
              <a:buAutoNum type="arabicPeriod"/>
            </a:pPr>
            <a:r>
              <a:rPr lang="it-IT" dirty="0"/>
              <a:t>Dinamica, il malware viene fatto eseguire in una </a:t>
            </a:r>
            <a:r>
              <a:rPr lang="it-IT" dirty="0" err="1"/>
              <a:t>sandbox</a:t>
            </a:r>
            <a:r>
              <a:rPr lang="it-IT" dirty="0"/>
              <a:t> per studiarne il comportamento dal "vivo".</a:t>
            </a:r>
          </a:p>
          <a:p>
            <a:pPr marL="0" indent="0" algn="just">
              <a:buNone/>
            </a:pPr>
            <a:r>
              <a:rPr lang="it-IT" dirty="0">
                <a:latin typeface="Century Gothic"/>
              </a:rPr>
              <a:t>Il metodo proposto, invece di analizzare le singole righe di codice, analizza la sua  rappresentazione visiva (immagine).</a:t>
            </a:r>
          </a:p>
        </p:txBody>
      </p:sp>
    </p:spTree>
    <p:extLst>
      <p:ext uri="{BB962C8B-B14F-4D97-AF65-F5344CB8AC3E}">
        <p14:creationId xmlns:p14="http://schemas.microsoft.com/office/powerpoint/2010/main" val="205300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4294967295"/>
          </p:nvPr>
        </p:nvPicPr>
        <p:blipFill>
          <a:blip r:embed="rId2"/>
          <a:stretch>
            <a:fillRect/>
          </a:stretch>
        </p:blipFill>
        <p:spPr>
          <a:xfrm>
            <a:off x="2335794" y="2383954"/>
            <a:ext cx="6956425" cy="1863725"/>
          </a:xfrm>
          <a:prstGeom prst="rect">
            <a:avLst/>
          </a:prstGeom>
        </p:spPr>
      </p:pic>
      <p:sp>
        <p:nvSpPr>
          <p:cNvPr id="16" name="CasellaDiTesto 15"/>
          <p:cNvSpPr txBox="1"/>
          <p:nvPr/>
        </p:nvSpPr>
        <p:spPr>
          <a:xfrm>
            <a:off x="1190934" y="4770821"/>
            <a:ext cx="9711313" cy="369332"/>
          </a:xfrm>
          <a:prstGeom prst="rect">
            <a:avLst/>
          </a:prstGeom>
          <a:noFill/>
        </p:spPr>
        <p:txBody>
          <a:bodyPr wrap="none" rtlCol="0" anchor="t">
            <a:spAutoFit/>
          </a:bodyPr>
          <a:lstStyle/>
          <a:p>
            <a:r>
              <a:rPr lang="it-IT" dirty="0"/>
              <a:t>Il codice binario del malware viene trasformato in un’immagine 32x32 in scala di grigi</a:t>
            </a:r>
          </a:p>
        </p:txBody>
      </p:sp>
    </p:spTree>
    <p:extLst>
      <p:ext uri="{BB962C8B-B14F-4D97-AF65-F5344CB8AC3E}">
        <p14:creationId xmlns:p14="http://schemas.microsoft.com/office/powerpoint/2010/main" val="41201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contenuto 9"/>
          <p:cNvSpPr>
            <a:spLocks noGrp="1"/>
          </p:cNvSpPr>
          <p:nvPr>
            <p:ph idx="1"/>
          </p:nvPr>
        </p:nvSpPr>
        <p:spPr/>
        <p:txBody>
          <a:bodyPr vert="horz" lIns="91440" tIns="45720" rIns="91440" bIns="45720" rtlCol="0" anchor="t">
            <a:normAutofit/>
          </a:bodyPr>
          <a:lstStyle/>
          <a:p>
            <a:pPr marL="0" indent="0" algn="just">
              <a:buNone/>
            </a:pPr>
            <a:r>
              <a:rPr lang="it-IT" dirty="0"/>
              <a:t>Data la difficoltà di ottenere codice malware originale e funzionante, si è usato il dataset </a:t>
            </a:r>
            <a:r>
              <a:rPr lang="it-IT" sz="2000" i="1" u="sng" dirty="0" err="1"/>
              <a:t>Malimg</a:t>
            </a:r>
            <a:r>
              <a:rPr lang="it-IT" dirty="0"/>
              <a:t> scaricato dal sito web </a:t>
            </a:r>
            <a:r>
              <a:rPr lang="it-IT" sz="2000" i="1" u="sng" dirty="0" err="1"/>
              <a:t>Kaggle</a:t>
            </a:r>
            <a:r>
              <a:rPr lang="it-IT" dirty="0"/>
              <a:t>, già predisposto per questo tipo di analisi. </a:t>
            </a:r>
          </a:p>
          <a:p>
            <a:pPr marL="0" indent="0">
              <a:buNone/>
            </a:pPr>
            <a:endParaRPr lang="it-IT" dirty="0"/>
          </a:p>
          <a:p>
            <a:pPr marL="0" indent="0">
              <a:buNone/>
            </a:pPr>
            <a:endParaRPr lang="it-IT" dirty="0"/>
          </a:p>
          <a:p>
            <a:pPr marL="0" indent="0">
              <a:buNone/>
            </a:pPr>
            <a:endParaRPr lang="it-IT" dirty="0"/>
          </a:p>
          <a:p>
            <a:pPr marL="0" indent="0" algn="just">
              <a:buNone/>
            </a:pPr>
            <a:r>
              <a:rPr lang="it-IT" dirty="0"/>
              <a:t>Abbiamo quindi analizzato 25 diverse famiglie di virus, </a:t>
            </a:r>
          </a:p>
          <a:p>
            <a:pPr marL="0" indent="0" algn="just">
              <a:buNone/>
            </a:pPr>
            <a:r>
              <a:rPr lang="it-IT" dirty="0"/>
              <a:t>appartenenti a 6 diverse tipologie.</a:t>
            </a:r>
          </a:p>
          <a:p>
            <a:pPr marL="0" indent="0">
              <a:buNone/>
            </a:pPr>
            <a:endParaRPr lang="it-IT" dirty="0"/>
          </a:p>
          <a:p>
            <a:pPr marL="0" indent="0">
              <a:buNone/>
            </a:pPr>
            <a:endParaRPr lang="it-IT" dirty="0"/>
          </a:p>
          <a:p>
            <a:pPr marL="0" indent="0">
              <a:buNone/>
            </a:pPr>
            <a:endParaRPr lang="it-IT" dirty="0"/>
          </a:p>
        </p:txBody>
      </p:sp>
      <p:pic>
        <p:nvPicPr>
          <p:cNvPr id="12" name="Immagin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084" y="4267200"/>
            <a:ext cx="2871885" cy="1679608"/>
          </a:xfrm>
          <a:prstGeom prst="rect">
            <a:avLst/>
          </a:prstGeom>
        </p:spPr>
      </p:pic>
    </p:spTree>
    <p:extLst>
      <p:ext uri="{BB962C8B-B14F-4D97-AF65-F5344CB8AC3E}">
        <p14:creationId xmlns:p14="http://schemas.microsoft.com/office/powerpoint/2010/main" val="166339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stretch>
            <a:fillRect/>
          </a:stretch>
        </p:blipFill>
        <p:spPr>
          <a:xfrm>
            <a:off x="0" y="1"/>
            <a:ext cx="12192000" cy="6102220"/>
          </a:xfrm>
          <a:prstGeom prst="rect">
            <a:avLst/>
          </a:prstGeom>
        </p:spPr>
      </p:pic>
      <p:sp>
        <p:nvSpPr>
          <p:cNvPr id="5" name="CasellaDiTesto 4"/>
          <p:cNvSpPr txBox="1"/>
          <p:nvPr/>
        </p:nvSpPr>
        <p:spPr>
          <a:xfrm>
            <a:off x="1390261" y="6260841"/>
            <a:ext cx="9125339" cy="369332"/>
          </a:xfrm>
          <a:prstGeom prst="rect">
            <a:avLst/>
          </a:prstGeom>
          <a:noFill/>
        </p:spPr>
        <p:txBody>
          <a:bodyPr wrap="square" rtlCol="0">
            <a:spAutoFit/>
          </a:bodyPr>
          <a:lstStyle/>
          <a:p>
            <a:pPr algn="ctr"/>
            <a:r>
              <a:rPr lang="it-IT" dirty="0"/>
              <a:t>Istogramma riportante la composizione del dataset analizzato</a:t>
            </a:r>
          </a:p>
        </p:txBody>
      </p:sp>
    </p:spTree>
    <p:extLst>
      <p:ext uri="{BB962C8B-B14F-4D97-AF65-F5344CB8AC3E}">
        <p14:creationId xmlns:p14="http://schemas.microsoft.com/office/powerpoint/2010/main" val="89407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95600" y="602767"/>
            <a:ext cx="8610600" cy="1293028"/>
          </a:xfrm>
        </p:spPr>
        <p:txBody>
          <a:bodyPr/>
          <a:lstStyle/>
          <a:p>
            <a:r>
              <a:rPr lang="it-IT" dirty="0"/>
              <a:t>Reti neurali convoluzionali</a:t>
            </a:r>
          </a:p>
        </p:txBody>
      </p:sp>
      <p:sp>
        <p:nvSpPr>
          <p:cNvPr id="3" name="Segnaposto contenuto 2"/>
          <p:cNvSpPr>
            <a:spLocks noGrp="1"/>
          </p:cNvSpPr>
          <p:nvPr>
            <p:ph idx="1"/>
          </p:nvPr>
        </p:nvSpPr>
        <p:spPr>
          <a:xfrm>
            <a:off x="685800" y="1766876"/>
            <a:ext cx="10820400" cy="4860261"/>
          </a:xfrm>
        </p:spPr>
        <p:txBody>
          <a:bodyPr vert="horz" lIns="91440" tIns="45720" rIns="91440" bIns="45720" rtlCol="0" anchor="t">
            <a:normAutofit/>
          </a:bodyPr>
          <a:lstStyle/>
          <a:p>
            <a:pPr marL="0" indent="0" algn="just">
              <a:buNone/>
            </a:pPr>
            <a:r>
              <a:rPr lang="it-IT" dirty="0"/>
              <a:t>La classificazione di immagini è il processo che prendendo la stessa in input restituisce in uscita una classe di appartenenza (cane, gatto, ecc..) con una eventuale probabilità. Per noi umani, questo processo avviene in modo molto naturale già dai primi anni di vita.</a:t>
            </a:r>
          </a:p>
          <a:p>
            <a:pPr marL="0" indent="0" algn="just">
              <a:buNone/>
            </a:pPr>
            <a:endParaRPr lang="it-IT" dirty="0"/>
          </a:p>
          <a:p>
            <a:pPr marL="0" indent="0" algn="just">
              <a:lnSpc>
                <a:spcPct val="100000"/>
              </a:lnSpc>
              <a:spcBef>
                <a:spcPts val="0"/>
              </a:spcBef>
              <a:buNone/>
            </a:pPr>
            <a:r>
              <a:rPr lang="it-IT" dirty="0"/>
              <a:t>Ad un computer, invece, le immagini appaiano come una matrice riportante i valori dei singoli </a:t>
            </a:r>
            <a:r>
              <a:rPr lang="it-IT" dirty="0" err="1"/>
              <a:t>pixels</a:t>
            </a:r>
            <a:r>
              <a:rPr lang="it-IT" dirty="0"/>
              <a:t>. A seconda della grandezza e della risoluzione dell’immagine, vedrà ad esempio una </a:t>
            </a:r>
          </a:p>
          <a:p>
            <a:pPr marL="0" indent="0" algn="just">
              <a:lnSpc>
                <a:spcPct val="100000"/>
              </a:lnSpc>
              <a:spcBef>
                <a:spcPts val="0"/>
              </a:spcBef>
              <a:buNone/>
            </a:pPr>
            <a:r>
              <a:rPr lang="it-IT" dirty="0"/>
              <a:t>matrice di 32x32x3 di numeri interi tra 0 </a:t>
            </a:r>
          </a:p>
          <a:p>
            <a:pPr marL="0" indent="0" algn="just">
              <a:lnSpc>
                <a:spcPct val="100000"/>
              </a:lnSpc>
              <a:spcBef>
                <a:spcPts val="0"/>
              </a:spcBef>
              <a:buNone/>
            </a:pPr>
            <a:r>
              <a:rPr lang="it-IT" dirty="0"/>
              <a:t>e 255 (il 3 si riferisce ai valori RGB).</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0387" y="4171950"/>
            <a:ext cx="5903237" cy="2105025"/>
          </a:xfrm>
          <a:prstGeom prst="rect">
            <a:avLst/>
          </a:prstGeom>
        </p:spPr>
      </p:pic>
    </p:spTree>
    <p:extLst>
      <p:ext uri="{BB962C8B-B14F-4D97-AF65-F5344CB8AC3E}">
        <p14:creationId xmlns:p14="http://schemas.microsoft.com/office/powerpoint/2010/main" val="295321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493" y="2897046"/>
            <a:ext cx="7505745" cy="3232150"/>
          </a:xfrm>
        </p:spPr>
      </p:pic>
      <p:sp>
        <p:nvSpPr>
          <p:cNvPr id="5" name="CasellaDiTesto 4"/>
          <p:cNvSpPr txBox="1"/>
          <p:nvPr/>
        </p:nvSpPr>
        <p:spPr>
          <a:xfrm>
            <a:off x="4906978" y="1164423"/>
            <a:ext cx="6420212" cy="369332"/>
          </a:xfrm>
          <a:prstGeom prst="rect">
            <a:avLst/>
          </a:prstGeom>
          <a:noFill/>
        </p:spPr>
        <p:txBody>
          <a:bodyPr wrap="square" rtlCol="0" anchor="t">
            <a:spAutoFit/>
          </a:bodyPr>
          <a:lstStyle/>
          <a:p>
            <a:endParaRPr lang="it-IT" dirty="0"/>
          </a:p>
        </p:txBody>
      </p:sp>
      <p:sp>
        <p:nvSpPr>
          <p:cNvPr id="6" name="CasellaDiTesto 5"/>
          <p:cNvSpPr txBox="1"/>
          <p:nvPr/>
        </p:nvSpPr>
        <p:spPr>
          <a:xfrm>
            <a:off x="447675" y="1295400"/>
            <a:ext cx="11195050" cy="1446550"/>
          </a:xfrm>
          <a:prstGeom prst="rect">
            <a:avLst/>
          </a:prstGeom>
          <a:noFill/>
        </p:spPr>
        <p:txBody>
          <a:bodyPr wrap="square" rtlCol="0" anchor="t">
            <a:spAutoFit/>
          </a:bodyPr>
          <a:lstStyle/>
          <a:p>
            <a:pPr algn="just"/>
            <a:r>
              <a:rPr lang="it-IT" sz="2200" dirty="0"/>
              <a:t>Le reti neurali </a:t>
            </a:r>
            <a:r>
              <a:rPr lang="it-IT" sz="2200" dirty="0" err="1"/>
              <a:t>convoluzionali</a:t>
            </a:r>
            <a:r>
              <a:rPr lang="it-IT" sz="2200" dirty="0"/>
              <a:t> (CNN) sono quindi il tentativo di replicare il riconoscimento di pattern nell' immagine che avviene nell'uomo nella corteccia visiva, a livello matriciale utilizzando operazioni di </a:t>
            </a:r>
            <a:r>
              <a:rPr lang="it-IT" sz="2200" i="1" u="sng" dirty="0"/>
              <a:t>convoluzione</a:t>
            </a:r>
            <a:r>
              <a:rPr lang="it-IT" sz="2200" dirty="0"/>
              <a:t> e di </a:t>
            </a:r>
            <a:r>
              <a:rPr lang="it-IT" sz="2200" i="1" u="sng" dirty="0"/>
              <a:t>pooling</a:t>
            </a:r>
            <a:r>
              <a:rPr lang="it-IT" sz="2200" dirty="0"/>
              <a:t>, e i classici </a:t>
            </a:r>
            <a:r>
              <a:rPr lang="it-IT" sz="2200" i="1" dirty="0" err="1"/>
              <a:t>fully</a:t>
            </a:r>
            <a:r>
              <a:rPr lang="it-IT" sz="2200" i="1" dirty="0"/>
              <a:t> </a:t>
            </a:r>
            <a:r>
              <a:rPr lang="it-IT" sz="2200" i="1" dirty="0" err="1"/>
              <a:t>connected</a:t>
            </a:r>
            <a:r>
              <a:rPr lang="it-IT" sz="2200" i="1" dirty="0"/>
              <a:t> </a:t>
            </a:r>
            <a:r>
              <a:rPr lang="it-IT" sz="2200" i="1" dirty="0" err="1"/>
              <a:t>layer</a:t>
            </a:r>
            <a:r>
              <a:rPr lang="it-IT" sz="2200" dirty="0"/>
              <a:t> e </a:t>
            </a:r>
            <a:r>
              <a:rPr lang="it-IT" sz="2200" i="1" dirty="0"/>
              <a:t>output </a:t>
            </a:r>
            <a:r>
              <a:rPr lang="it-IT" sz="2200" i="1" dirty="0" err="1"/>
              <a:t>layer</a:t>
            </a:r>
            <a:r>
              <a:rPr lang="it-IT" sz="2200" i="1" dirty="0"/>
              <a:t>  </a:t>
            </a:r>
            <a:r>
              <a:rPr lang="it-IT" sz="2200" dirty="0"/>
              <a:t>già visti nelle reti neurali classiche.</a:t>
            </a:r>
            <a:endParaRPr lang="en-US" sz="2200" dirty="0"/>
          </a:p>
        </p:txBody>
      </p:sp>
    </p:spTree>
    <p:extLst>
      <p:ext uri="{BB962C8B-B14F-4D97-AF65-F5344CB8AC3E}">
        <p14:creationId xmlns:p14="http://schemas.microsoft.com/office/powerpoint/2010/main" val="32926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p:cNvSpPr>
            <a:spLocks noGrp="1"/>
          </p:cNvSpPr>
          <p:nvPr>
            <p:ph type="title"/>
          </p:nvPr>
        </p:nvSpPr>
        <p:spPr>
          <a:xfrm>
            <a:off x="2895600" y="764373"/>
            <a:ext cx="8610599" cy="650340"/>
          </a:xfrm>
        </p:spPr>
        <p:txBody>
          <a:bodyPr>
            <a:normAutofit/>
          </a:bodyPr>
          <a:lstStyle/>
          <a:p>
            <a:r>
              <a:rPr lang="it-IT" sz="3200" dirty="0"/>
              <a:t>Convoluzione</a:t>
            </a:r>
          </a:p>
        </p:txBody>
      </p:sp>
      <p:sp>
        <p:nvSpPr>
          <p:cNvPr id="3" name="Segnaposto contenuto 2"/>
          <p:cNvSpPr>
            <a:spLocks noGrp="1"/>
          </p:cNvSpPr>
          <p:nvPr>
            <p:ph idx="1"/>
          </p:nvPr>
        </p:nvSpPr>
        <p:spPr>
          <a:xfrm>
            <a:off x="707869" y="1689100"/>
            <a:ext cx="10945969" cy="1244600"/>
          </a:xfrm>
        </p:spPr>
        <p:txBody>
          <a:bodyPr vert="horz" lIns="91440" tIns="45720" rIns="91440" bIns="45720" rtlCol="0" anchor="t">
            <a:normAutofit lnSpcReduction="10000"/>
          </a:bodyPr>
          <a:lstStyle/>
          <a:p>
            <a:pPr marL="0" indent="0" algn="just">
              <a:buNone/>
            </a:pPr>
            <a:r>
              <a:rPr lang="it-IT" dirty="0"/>
              <a:t>Il meccanismo di riconoscimento di pattern nell’immagine viene quindi effettuato dal computer attraverso una serie di convoluzioni con filtri che vengono addestrati per riconoscere caratteristiche specifiche caratteristiche nell'immagine.</a:t>
            </a:r>
          </a:p>
        </p:txBody>
      </p:sp>
      <p:pic>
        <p:nvPicPr>
          <p:cNvPr id="4" name="Immagine 3" descr="Filtro che identifica curve a destr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171" y="2824283"/>
            <a:ext cx="5688028" cy="1988433"/>
          </a:xfrm>
          <a:prstGeom prst="rect">
            <a:avLst/>
          </a:prstGeom>
        </p:spPr>
      </p:pic>
      <p:sp>
        <p:nvSpPr>
          <p:cNvPr id="6" name="CasellaDiTesto 5"/>
          <p:cNvSpPr txBox="1"/>
          <p:nvPr/>
        </p:nvSpPr>
        <p:spPr>
          <a:xfrm>
            <a:off x="707869" y="3352800"/>
            <a:ext cx="6145585" cy="1107996"/>
          </a:xfrm>
          <a:prstGeom prst="rect">
            <a:avLst/>
          </a:prstGeom>
          <a:noFill/>
        </p:spPr>
        <p:txBody>
          <a:bodyPr wrap="square" rtlCol="0" anchor="t">
            <a:spAutoFit/>
          </a:bodyPr>
          <a:lstStyle/>
          <a:p>
            <a:r>
              <a:rPr lang="it-IT" sz="2200" dirty="0"/>
              <a:t>Maggiore il risultato dell’operazione di convoluzione, più quella determinata caratteristiche è presente.</a:t>
            </a:r>
            <a:r>
              <a:rPr lang="it-IT" sz="2000" dirty="0"/>
              <a:t> </a:t>
            </a:r>
          </a:p>
        </p:txBody>
      </p:sp>
      <p:sp>
        <p:nvSpPr>
          <p:cNvPr id="9" name="CasellaDiTesto 8"/>
          <p:cNvSpPr txBox="1"/>
          <p:nvPr/>
        </p:nvSpPr>
        <p:spPr>
          <a:xfrm>
            <a:off x="707869" y="4742273"/>
            <a:ext cx="10650806" cy="2123658"/>
          </a:xfrm>
          <a:prstGeom prst="rect">
            <a:avLst/>
          </a:prstGeom>
          <a:noFill/>
        </p:spPr>
        <p:txBody>
          <a:bodyPr wrap="square" rtlCol="0" anchor="t">
            <a:spAutoFit/>
          </a:bodyPr>
          <a:lstStyle/>
          <a:p>
            <a:pPr algn="just"/>
            <a:r>
              <a:rPr lang="it-IT" sz="2200" dirty="0"/>
              <a:t>L’operazione viene quindi ripetuta andando a considerare un’altra porzione d’immagine (spostandosi di un valore detto stride) e riportando i risultati in una seconda matrice, che servirà da input per gli strati successivi, dopo aver applicato una funzione detta di attivazione, nel nostro caso la </a:t>
            </a:r>
            <a:r>
              <a:rPr lang="it-IT" sz="2200" dirty="0" err="1"/>
              <a:t>ReLU</a:t>
            </a:r>
            <a:r>
              <a:rPr lang="it-IT" sz="2200" dirty="0"/>
              <a:t>, che rende il sistema non lineare.</a:t>
            </a:r>
          </a:p>
          <a:p>
            <a:endParaRPr lang="it-IT" sz="2200" dirty="0"/>
          </a:p>
        </p:txBody>
      </p:sp>
    </p:spTree>
    <p:extLst>
      <p:ext uri="{BB962C8B-B14F-4D97-AF65-F5344CB8AC3E}">
        <p14:creationId xmlns:p14="http://schemas.microsoft.com/office/powerpoint/2010/main" val="95216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355" y="841973"/>
            <a:ext cx="8610600" cy="780862"/>
          </a:xfrm>
        </p:spPr>
        <p:txBody>
          <a:bodyPr>
            <a:normAutofit/>
          </a:bodyPr>
          <a:lstStyle/>
          <a:p>
            <a:r>
              <a:rPr lang="it-IT" sz="3200" dirty="0"/>
              <a:t>Pooling</a:t>
            </a:r>
          </a:p>
        </p:txBody>
      </p:sp>
      <p:sp>
        <p:nvSpPr>
          <p:cNvPr id="3" name="Segnaposto contenuto 2"/>
          <p:cNvSpPr>
            <a:spLocks noGrp="1"/>
          </p:cNvSpPr>
          <p:nvPr>
            <p:ph idx="1"/>
          </p:nvPr>
        </p:nvSpPr>
        <p:spPr>
          <a:xfrm>
            <a:off x="666482" y="1581150"/>
            <a:ext cx="10820400" cy="742864"/>
          </a:xfrm>
        </p:spPr>
        <p:txBody>
          <a:bodyPr vert="horz" lIns="91440" tIns="45720" rIns="91440" bIns="45720" rtlCol="0" anchor="t">
            <a:normAutofit/>
          </a:bodyPr>
          <a:lstStyle/>
          <a:p>
            <a:pPr marL="0" indent="0">
              <a:buNone/>
            </a:pPr>
            <a:r>
              <a:rPr lang="it-IT" sz="1800" dirty="0"/>
              <a:t>Dopo </a:t>
            </a:r>
            <a:r>
              <a:rPr lang="it-IT" sz="1800" dirty="0">
                <a:latin typeface="Century Gothic"/>
              </a:rPr>
              <a:t>l’operazione</a:t>
            </a:r>
            <a:r>
              <a:rPr lang="it-IT" sz="1800" dirty="0"/>
              <a:t> di convoluzione spesso segue l’operazione di pooling (anche conosciuta come </a:t>
            </a:r>
            <a:r>
              <a:rPr lang="it-IT" sz="1800" dirty="0" err="1"/>
              <a:t>subsampling</a:t>
            </a:r>
            <a:r>
              <a:rPr lang="it-IT" sz="1800" dirty="0"/>
              <a:t>).</a:t>
            </a:r>
          </a:p>
          <a:p>
            <a:pPr marL="0" indent="0">
              <a:buNone/>
            </a:pPr>
            <a:endParaRPr lang="it-IT" sz="1800" dirty="0"/>
          </a:p>
          <a:p>
            <a:pPr marL="0" indent="0">
              <a:buNone/>
            </a:pPr>
            <a:endParaRPr lang="it-IT" sz="1800" dirty="0"/>
          </a:p>
          <a:p>
            <a:endParaRPr lang="it-IT" sz="1800"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184" y="2828651"/>
            <a:ext cx="4564721" cy="2375790"/>
          </a:xfrm>
          <a:prstGeom prst="rect">
            <a:avLst/>
          </a:prstGeom>
        </p:spPr>
      </p:pic>
      <p:sp>
        <p:nvSpPr>
          <p:cNvPr id="6" name="CasellaDiTesto 5"/>
          <p:cNvSpPr txBox="1"/>
          <p:nvPr/>
        </p:nvSpPr>
        <p:spPr>
          <a:xfrm>
            <a:off x="666482" y="2352675"/>
            <a:ext cx="7000092" cy="1200329"/>
          </a:xfrm>
          <a:prstGeom prst="rect">
            <a:avLst/>
          </a:prstGeom>
          <a:noFill/>
        </p:spPr>
        <p:txBody>
          <a:bodyPr wrap="square" rtlCol="0" anchor="t">
            <a:spAutoFit/>
          </a:bodyPr>
          <a:lstStyle/>
          <a:p>
            <a:pPr algn="just"/>
            <a:r>
              <a:rPr lang="it-IT" dirty="0"/>
              <a:t>E’ un operazione molto semplice: dalla matrice ottenuta si vanno a considerare le varie </a:t>
            </a:r>
            <a:r>
              <a:rPr lang="it-IT" dirty="0">
                <a:latin typeface="Century Gothic"/>
              </a:rPr>
              <a:t>regioni</a:t>
            </a:r>
            <a:r>
              <a:rPr lang="it-IT" dirty="0"/>
              <a:t> da cui è composta</a:t>
            </a:r>
          </a:p>
          <a:p>
            <a:pPr algn="just"/>
            <a:r>
              <a:rPr lang="it-IT" dirty="0"/>
              <a:t>(</a:t>
            </a:r>
            <a:r>
              <a:rPr lang="it-IT" dirty="0">
                <a:latin typeface="Century Gothic"/>
              </a:rPr>
              <a:t>generalmente</a:t>
            </a:r>
            <a:r>
              <a:rPr lang="it-IT" dirty="0"/>
              <a:t> 2x2) e si prende il valore massimo contenuto,</a:t>
            </a:r>
          </a:p>
          <a:p>
            <a:pPr algn="just"/>
            <a:r>
              <a:rPr lang="it-IT" dirty="0"/>
              <a:t>andando a ridurre così la regione di spazio considerato.</a:t>
            </a:r>
          </a:p>
        </p:txBody>
      </p:sp>
      <p:sp>
        <p:nvSpPr>
          <p:cNvPr id="7" name="CasellaDiTesto 6"/>
          <p:cNvSpPr txBox="1"/>
          <p:nvPr/>
        </p:nvSpPr>
        <p:spPr>
          <a:xfrm>
            <a:off x="666482" y="3590925"/>
            <a:ext cx="6974156" cy="2308324"/>
          </a:xfrm>
          <a:prstGeom prst="rect">
            <a:avLst/>
          </a:prstGeom>
          <a:noFill/>
        </p:spPr>
        <p:txBody>
          <a:bodyPr wrap="square" rtlCol="0" anchor="t">
            <a:spAutoFit/>
          </a:bodyPr>
          <a:lstStyle/>
          <a:p>
            <a:pPr algn="just"/>
            <a:r>
              <a:rPr lang="it" dirty="0"/>
              <a:t>Il ragionamento intuitivo alla base di questo livello è che una volta che sappiamo che una caratteristica specifica è nel volume di input originale (ci sarà un alto valore di attivazione), la sua posizione esatta non è importante quanto la sua posizione relativa rispetto alle altre caratteristiche.</a:t>
            </a:r>
          </a:p>
          <a:p>
            <a:endParaRPr lang="it-IT" dirty="0"/>
          </a:p>
          <a:p>
            <a:endParaRPr lang="it-IT" dirty="0"/>
          </a:p>
        </p:txBody>
      </p:sp>
      <p:sp>
        <p:nvSpPr>
          <p:cNvPr id="8" name="CasellaDiTesto 7"/>
          <p:cNvSpPr txBox="1"/>
          <p:nvPr/>
        </p:nvSpPr>
        <p:spPr>
          <a:xfrm>
            <a:off x="666482" y="5486400"/>
            <a:ext cx="11372024" cy="923330"/>
          </a:xfrm>
          <a:prstGeom prst="rect">
            <a:avLst/>
          </a:prstGeom>
          <a:noFill/>
        </p:spPr>
        <p:txBody>
          <a:bodyPr wrap="none" rtlCol="0" anchor="t">
            <a:spAutoFit/>
          </a:bodyPr>
          <a:lstStyle/>
          <a:p>
            <a:pPr algn="just"/>
            <a:r>
              <a:rPr lang="it-IT" dirty="0"/>
              <a:t>I vantaggi sono molteplici: oltre a ridurre il numero di parametri o pesi successivamente considerati</a:t>
            </a:r>
          </a:p>
          <a:p>
            <a:pPr algn="just"/>
            <a:r>
              <a:rPr lang="it-IT" dirty="0"/>
              <a:t>(riducendo lo sforzo computazionale), si generalizza l’immagine evitando che il modello si specializzi</a:t>
            </a:r>
          </a:p>
          <a:p>
            <a:pPr algn="just"/>
            <a:r>
              <a:rPr lang="it-IT" dirty="0"/>
              <a:t>troppo su di quella e prevenendo così l’</a:t>
            </a:r>
            <a:r>
              <a:rPr lang="it-IT" dirty="0" err="1"/>
              <a:t>overfitting</a:t>
            </a:r>
            <a:r>
              <a:rPr lang="it-IT" dirty="0"/>
              <a:t>.</a:t>
            </a:r>
          </a:p>
        </p:txBody>
      </p:sp>
    </p:spTree>
    <p:extLst>
      <p:ext uri="{BB962C8B-B14F-4D97-AF65-F5344CB8AC3E}">
        <p14:creationId xmlns:p14="http://schemas.microsoft.com/office/powerpoint/2010/main" val="388665913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Scia di vapore">
  <a:themeElements>
    <a:clrScheme name="Scia di vapor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Scia di vapore">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ia di vapore">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TM02900743[[fn=Organico]]</Template>
  <TotalTime>600</TotalTime>
  <Words>642</Words>
  <Application>Microsoft Office PowerPoint</Application>
  <PresentationFormat>Widescreen</PresentationFormat>
  <Paragraphs>70</Paragraphs>
  <Slides>14</Slides>
  <Notes>0</Notes>
  <HiddenSlides>0</HiddenSlides>
  <MMClips>0</MMClips>
  <ScaleCrop>false</ScaleCrop>
  <HeadingPairs>
    <vt:vector size="4" baseType="variant">
      <vt:variant>
        <vt:lpstr>Tema</vt:lpstr>
      </vt:variant>
      <vt:variant>
        <vt:i4>3</vt:i4>
      </vt:variant>
      <vt:variant>
        <vt:lpstr>Titoli diapositive</vt:lpstr>
      </vt:variant>
      <vt:variant>
        <vt:i4>14</vt:i4>
      </vt:variant>
    </vt:vector>
  </HeadingPairs>
  <TitlesOfParts>
    <vt:vector size="17" baseType="lpstr">
      <vt:lpstr>HDOfficeLightV0</vt:lpstr>
      <vt:lpstr>1_HDOfficeLightV0</vt:lpstr>
      <vt:lpstr>Scia di vapore</vt:lpstr>
      <vt:lpstr>Virus Image Classifier</vt:lpstr>
      <vt:lpstr>Analisi del problema</vt:lpstr>
      <vt:lpstr>Presentazione standard di PowerPoint</vt:lpstr>
      <vt:lpstr>Presentazione standard di PowerPoint</vt:lpstr>
      <vt:lpstr>Presentazione standard di PowerPoint</vt:lpstr>
      <vt:lpstr>Reti neurali convoluzionali</vt:lpstr>
      <vt:lpstr>Presentazione standard di PowerPoint</vt:lpstr>
      <vt:lpstr>Convoluzione</vt:lpstr>
      <vt:lpstr>Pooling</vt:lpstr>
      <vt:lpstr>CNN UTILIZZATA</vt:lpstr>
      <vt:lpstr>Parametri</vt:lpstr>
      <vt:lpstr>Valutazione </vt:lpstr>
      <vt:lpstr>Matrice di Confusione</vt:lpstr>
      <vt:lpstr>Lavori futuri</vt:lpstr>
    </vt:vector>
  </TitlesOfParts>
  <Company>Administrator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Virus Image  Classifier</dc:title>
  <dc:creator>Administrator</dc:creator>
  <cp:lastModifiedBy>Administrator</cp:lastModifiedBy>
  <cp:revision>260</cp:revision>
  <dcterms:created xsi:type="dcterms:W3CDTF">2018-03-01T16:54:06Z</dcterms:created>
  <dcterms:modified xsi:type="dcterms:W3CDTF">2018-03-03T13:57:14Z</dcterms:modified>
</cp:coreProperties>
</file>