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7AC29-3AED-59DA-310F-B1C7C5ED5E82}" v="431" dt="2024-12-01T16:22:0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lane&#10;&#10;Description automatically generated">
            <a:extLst>
              <a:ext uri="{FF2B5EF4-FFF2-40B4-BE49-F238E27FC236}">
                <a16:creationId xmlns:a16="http://schemas.microsoft.com/office/drawing/2014/main" id="{B406715E-17E6-C468-6064-EF6118FD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60" b="228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err="1">
                <a:ea typeface="+mj-lt"/>
                <a:cs typeface="+mj-lt"/>
              </a:rPr>
              <a:t>Rešetka</a:t>
            </a:r>
            <a:r>
              <a:rPr lang="en-US" sz="5200" err="1">
                <a:solidFill>
                  <a:schemeClr val="bg1"/>
                </a:solidFill>
                <a:ea typeface="+mj-lt"/>
                <a:cs typeface="+mj-lt"/>
              </a:rPr>
              <a:t>sta</a:t>
            </a:r>
            <a:r>
              <a:rPr lang="en-US" sz="5200" dirty="0">
                <a:ea typeface="+mj-lt"/>
                <a:cs typeface="+mj-lt"/>
              </a:rPr>
              <a:t> </a:t>
            </a:r>
            <a:r>
              <a:rPr lang="en-US" sz="5200" err="1">
                <a:solidFill>
                  <a:schemeClr val="bg1"/>
                </a:solidFill>
                <a:ea typeface="+mj-lt"/>
                <a:cs typeface="+mj-lt"/>
              </a:rPr>
              <a:t>i</a:t>
            </a:r>
            <a:r>
              <a:rPr lang="en-US" sz="5200" dirty="0">
                <a:ea typeface="+mj-lt"/>
                <a:cs typeface="+mj-lt"/>
              </a:rPr>
              <a:t> </a:t>
            </a:r>
            <a:r>
              <a:rPr lang="en-US" sz="5200" err="1">
                <a:solidFill>
                  <a:schemeClr val="bg1"/>
                </a:solidFill>
                <a:ea typeface="+mj-lt"/>
                <a:cs typeface="+mj-lt"/>
              </a:rPr>
              <a:t>mo</a:t>
            </a:r>
            <a:r>
              <a:rPr lang="en-US" sz="5200" err="1">
                <a:ea typeface="+mj-lt"/>
                <a:cs typeface="+mj-lt"/>
              </a:rPr>
              <a:t>no</a:t>
            </a:r>
            <a:r>
              <a:rPr lang="en-US" sz="5200" err="1">
                <a:solidFill>
                  <a:schemeClr val="bg1"/>
                </a:solidFill>
                <a:ea typeface="+mj-lt"/>
                <a:cs typeface="+mj-lt"/>
              </a:rPr>
              <a:t>kok</a:t>
            </a:r>
            <a:r>
              <a:rPr lang="en-US" sz="5200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5200" err="1">
                <a:solidFill>
                  <a:schemeClr val="bg1"/>
                </a:solidFill>
                <a:ea typeface="+mj-lt"/>
                <a:cs typeface="+mj-lt"/>
              </a:rPr>
              <a:t>st</a:t>
            </a:r>
            <a:r>
              <a:rPr lang="en-US" sz="5200" err="1">
                <a:ea typeface="+mj-lt"/>
                <a:cs typeface="+mj-lt"/>
              </a:rPr>
              <a:t>ruktura</a:t>
            </a:r>
            <a:r>
              <a:rPr lang="en-US" sz="5200" dirty="0">
                <a:ea typeface="+mj-lt"/>
                <a:cs typeface="+mj-lt"/>
              </a:rPr>
              <a:t> </a:t>
            </a:r>
            <a:r>
              <a:rPr lang="en-US" sz="5200" err="1">
                <a:ea typeface="+mj-lt"/>
                <a:cs typeface="+mj-lt"/>
              </a:rPr>
              <a:t>trupa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943" y="4082340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Karan David II-10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4F389-D086-2022-4BE1-0A59513481E7}"/>
              </a:ext>
            </a:extLst>
          </p:cNvPr>
          <p:cNvSpPr txBox="1"/>
          <p:nvPr/>
        </p:nvSpPr>
        <p:spPr>
          <a:xfrm>
            <a:off x="10813714" y="15002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1.12.2024.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5E885-FA81-20FD-912D-5989A5C67E92}"/>
              </a:ext>
            </a:extLst>
          </p:cNvPr>
          <p:cNvSpPr txBox="1"/>
          <p:nvPr/>
        </p:nvSpPr>
        <p:spPr>
          <a:xfrm>
            <a:off x="4406025" y="5368483"/>
            <a:ext cx="2506363" cy="9336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Vazduhoplovna</a:t>
            </a:r>
            <a:r>
              <a:rPr lang="en-US" dirty="0"/>
              <a:t> </a:t>
            </a:r>
            <a:r>
              <a:rPr lang="en-US" dirty="0" err="1"/>
              <a:t>Akademija</a:t>
            </a:r>
            <a:r>
              <a:rPr lang="en-US" dirty="0"/>
              <a:t> </a:t>
            </a:r>
            <a:r>
              <a:rPr lang="en-US" dirty="0" err="1"/>
              <a:t>Školska</a:t>
            </a:r>
            <a:r>
              <a:rPr lang="en-US" dirty="0"/>
              <a:t> </a:t>
            </a:r>
            <a:r>
              <a:rPr lang="en-US" dirty="0" err="1"/>
              <a:t>godina</a:t>
            </a:r>
            <a:r>
              <a:rPr lang="en-US" dirty="0"/>
              <a:t> 2024/5</a:t>
            </a:r>
          </a:p>
        </p:txBody>
      </p:sp>
      <p:pic>
        <p:nvPicPr>
          <p:cNvPr id="8" name="Picture 7" descr="A blue logo with a bird head&#10;&#10;Description automatically generated">
            <a:extLst>
              <a:ext uri="{FF2B5EF4-FFF2-40B4-BE49-F238E27FC236}">
                <a16:creationId xmlns:a16="http://schemas.microsoft.com/office/drawing/2014/main" id="{931A03F6-8EDA-5C85-739C-ABAD76EE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5" y="4660815"/>
            <a:ext cx="18478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3223-14B2-B7AB-EBE6-89EC928E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US" sz="2600" dirty="0" err="1">
                <a:ea typeface="+mj-lt"/>
                <a:cs typeface="+mj-lt"/>
              </a:rPr>
              <a:t>Rešetkasta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konstrukcija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A202-5BD8-0543-675D-FC09CDCF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46" y="203868"/>
            <a:ext cx="6012254" cy="17664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 err="1">
                <a:ea typeface="+mn-lt"/>
                <a:cs typeface="+mn-lt"/>
              </a:rPr>
              <a:t>Struktura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oplata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materijali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spojevi</a:t>
            </a:r>
            <a:endParaRPr lang="en-US" sz="2600" dirty="0" err="1"/>
          </a:p>
        </p:txBody>
      </p:sp>
      <p:pic>
        <p:nvPicPr>
          <p:cNvPr id="4" name="Picture 3" descr="A drawing of a metal structure&#10;&#10;Description automatically generated">
            <a:extLst>
              <a:ext uri="{FF2B5EF4-FFF2-40B4-BE49-F238E27FC236}">
                <a16:creationId xmlns:a16="http://schemas.microsoft.com/office/drawing/2014/main" id="{D8321B82-45CA-66D7-EA3E-3B05F0C6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4"/>
          <a:stretch/>
        </p:blipFill>
        <p:spPr>
          <a:xfrm>
            <a:off x="-2" y="2699200"/>
            <a:ext cx="12192002" cy="403973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258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CA946-592C-A58A-2302-5D162AF2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Prednosti i nedostaci rešetkaste konstrukcije</a:t>
            </a:r>
          </a:p>
        </p:txBody>
      </p:sp>
      <p:pic>
        <p:nvPicPr>
          <p:cNvPr id="4" name="Content Placeholder 3" descr="A metal frame of a car&#10;&#10;Description automatically generated">
            <a:extLst>
              <a:ext uri="{FF2B5EF4-FFF2-40B4-BE49-F238E27FC236}">
                <a16:creationId xmlns:a16="http://schemas.microsoft.com/office/drawing/2014/main" id="{50D7C331-1545-6420-F89B-AD5FAA8D3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7723" y="667623"/>
            <a:ext cx="7971324" cy="5508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35129-761C-B010-B05E-894F8C9C85D9}"/>
              </a:ext>
            </a:extLst>
          </p:cNvPr>
          <p:cNvSpPr txBox="1"/>
          <p:nvPr/>
        </p:nvSpPr>
        <p:spPr>
          <a:xfrm>
            <a:off x="1026663" y="5731441"/>
            <a:ext cx="1051798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/>
              <a:t>R24096-000 UNIVAIR J-3 FRAME ASSEMBLY (STC) - FITS PIPER</a:t>
            </a:r>
          </a:p>
          <a:p>
            <a:r>
              <a:rPr lang="en-US" sz="2600" dirty="0"/>
              <a:t>(Piper J-3 Cub)</a:t>
            </a:r>
          </a:p>
        </p:txBody>
      </p:sp>
    </p:spTree>
    <p:extLst>
      <p:ext uri="{BB962C8B-B14F-4D97-AF65-F5344CB8AC3E}">
        <p14:creationId xmlns:p14="http://schemas.microsoft.com/office/powerpoint/2010/main" val="146802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E79F-EDE7-86E4-382D-1E61308C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49" y="-224839"/>
            <a:ext cx="10515600" cy="1325563"/>
          </a:xfrm>
        </p:spPr>
        <p:txBody>
          <a:bodyPr/>
          <a:lstStyle/>
          <a:p>
            <a:r>
              <a:rPr lang="en-US" sz="2600" dirty="0" err="1">
                <a:ea typeface="+mj-lt"/>
                <a:cs typeface="+mj-lt"/>
              </a:rPr>
              <a:t>Monokok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konstrukcija</a:t>
            </a:r>
            <a:endParaRPr lang="en-US" sz="26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4F85-FE8C-C1E8-26AA-3B86E731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22" y="249341"/>
            <a:ext cx="8360567" cy="3922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 err="1">
                <a:ea typeface="+mn-lt"/>
                <a:cs typeface="+mn-lt"/>
              </a:rPr>
              <a:t>Vrste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materijali</a:t>
            </a:r>
            <a:endParaRPr lang="en-US" sz="26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277AF-E24C-68C8-BDD0-4B19B632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3" y="866568"/>
            <a:ext cx="11623292" cy="59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ooden boats in a workshop&#10;&#10;Description automatically generated">
            <a:extLst>
              <a:ext uri="{FF2B5EF4-FFF2-40B4-BE49-F238E27FC236}">
                <a16:creationId xmlns:a16="http://schemas.microsoft.com/office/drawing/2014/main" id="{E0E3A39B-084B-105E-8694-A4DF50C4D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635" b="84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64D9-8FB7-5A4E-8177-51721035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Prednosti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nedostaci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monokok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konstrukcije</a:t>
            </a:r>
            <a:br>
              <a:rPr lang="en-US" sz="2600" dirty="0"/>
            </a:b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(De Havilland Mosquito)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4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4A412-94E9-160D-AD8F-F905F9F6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2600" dirty="0" err="1">
                <a:ea typeface="+mj-lt"/>
                <a:cs typeface="+mj-lt"/>
              </a:rPr>
              <a:t>Rešetkasta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ili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monokok</a:t>
            </a:r>
            <a:r>
              <a:rPr lang="en-US" sz="2600" dirty="0">
                <a:ea typeface="+mj-lt"/>
                <a:cs typeface="+mj-lt"/>
              </a:rPr>
              <a:t>?</a:t>
            </a:r>
            <a:endParaRPr lang="en-US" sz="2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4EF925-4B32-AEB6-9BE3-D5D722204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Primeri</a:t>
            </a:r>
          </a:p>
        </p:txBody>
      </p:sp>
      <p:pic>
        <p:nvPicPr>
          <p:cNvPr id="4" name="Content Placeholder 3" descr="A diagram of a structure&#10;&#10;Description automatically generated">
            <a:extLst>
              <a:ext uri="{FF2B5EF4-FFF2-40B4-BE49-F238E27FC236}">
                <a16:creationId xmlns:a16="http://schemas.microsoft.com/office/drawing/2014/main" id="{8C690A1D-CEBE-EB29-9488-608C034A0C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66" b="2"/>
          <a:stretch/>
        </p:blipFill>
        <p:spPr>
          <a:xfrm>
            <a:off x="6084957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E83-D6E6-AF83-708A-EB544E05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690"/>
            <a:ext cx="10515600" cy="1325563"/>
          </a:xfrm>
        </p:spPr>
        <p:txBody>
          <a:bodyPr/>
          <a:lstStyle/>
          <a:p>
            <a:r>
              <a:rPr lang="en-US" sz="2600" dirty="0" err="1">
                <a:ea typeface="+mj-lt"/>
                <a:cs typeface="+mj-lt"/>
              </a:rPr>
              <a:t>Budućnost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i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inovacije</a:t>
            </a:r>
            <a:r>
              <a:rPr lang="en-US" sz="2600" dirty="0">
                <a:ea typeface="+mj-lt"/>
                <a:cs typeface="+mj-lt"/>
              </a:rPr>
              <a:t> u </a:t>
            </a:r>
            <a:r>
              <a:rPr lang="en-US" sz="2600" dirty="0" err="1">
                <a:ea typeface="+mj-lt"/>
                <a:cs typeface="+mj-lt"/>
              </a:rPr>
              <a:t>konstrukciji</a:t>
            </a:r>
            <a:r>
              <a:rPr lang="en-US" sz="2600" dirty="0">
                <a:ea typeface="+mj-lt"/>
                <a:cs typeface="+mj-lt"/>
              </a:rPr>
              <a:t> </a:t>
            </a:r>
            <a:r>
              <a:rPr lang="en-US" sz="2600" dirty="0" err="1">
                <a:ea typeface="+mj-lt"/>
                <a:cs typeface="+mj-lt"/>
              </a:rPr>
              <a:t>trupa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84CD-BE3D-C20E-5CD0-FFA4010E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96" y="-9594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>
                <a:ea typeface="+mn-lt"/>
                <a:cs typeface="+mn-lt"/>
              </a:rPr>
              <a:t>3D </a:t>
            </a:r>
            <a:r>
              <a:rPr lang="en-US" sz="2600" b="1" err="1">
                <a:ea typeface="+mn-lt"/>
                <a:cs typeface="+mn-lt"/>
              </a:rPr>
              <a:t>štampanje</a:t>
            </a:r>
            <a:r>
              <a:rPr lang="en-US" sz="2600" dirty="0">
                <a:ea typeface="+mn-lt"/>
                <a:cs typeface="+mn-lt"/>
              </a:rPr>
              <a:t> </a:t>
            </a:r>
          </a:p>
          <a:p>
            <a:r>
              <a:rPr lang="en-US" sz="2600" b="1" err="1">
                <a:ea typeface="+mn-lt"/>
                <a:cs typeface="+mn-lt"/>
              </a:rPr>
              <a:t>Samopopravljajući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err="1">
                <a:ea typeface="+mn-lt"/>
                <a:cs typeface="+mn-lt"/>
              </a:rPr>
              <a:t>materijali</a:t>
            </a:r>
            <a:endParaRPr lang="en-US" sz="2600" dirty="0" err="1">
              <a:ea typeface="+mn-lt"/>
              <a:cs typeface="+mn-lt"/>
            </a:endParaRPr>
          </a:p>
          <a:p>
            <a:r>
              <a:rPr lang="en-US" sz="2600" b="1" err="1">
                <a:ea typeface="+mn-lt"/>
                <a:cs typeface="+mn-lt"/>
              </a:rPr>
              <a:t>Hibridna</a:t>
            </a:r>
            <a:r>
              <a:rPr lang="en-US" sz="2600" b="1" dirty="0">
                <a:ea typeface="+mn-lt"/>
                <a:cs typeface="+mn-lt"/>
              </a:rPr>
              <a:t> </a:t>
            </a:r>
            <a:r>
              <a:rPr lang="en-US" sz="2600" b="1" err="1">
                <a:ea typeface="+mn-lt"/>
                <a:cs typeface="+mn-lt"/>
              </a:rPr>
              <a:t>struktura</a:t>
            </a:r>
            <a:endParaRPr lang="en-US" sz="2600" b="1">
              <a:ea typeface="+mn-lt"/>
              <a:cs typeface="+mn-lt"/>
            </a:endParaRPr>
          </a:p>
        </p:txBody>
      </p:sp>
      <p:pic>
        <p:nvPicPr>
          <p:cNvPr id="4" name="Picture 3" descr="A collage of a machine&#10;&#10;Description automatically generated">
            <a:extLst>
              <a:ext uri="{FF2B5EF4-FFF2-40B4-BE49-F238E27FC236}">
                <a16:creationId xmlns:a16="http://schemas.microsoft.com/office/drawing/2014/main" id="{3D5B48BA-5CAF-5BB8-C3ED-A7CA2D09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9" y="1319077"/>
            <a:ext cx="11363739" cy="55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B79-254B-F1D1-A2C3-1565EAC2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lane flying over clouds&#10;&#10;Description automatically generated">
            <a:extLst>
              <a:ext uri="{FF2B5EF4-FFF2-40B4-BE49-F238E27FC236}">
                <a16:creationId xmlns:a16="http://schemas.microsoft.com/office/drawing/2014/main" id="{8B4FFFDA-FDC9-F279-3D6F-F0F41D45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1"/>
            <a:ext cx="12191999" cy="685247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F667F-8364-B1B7-186C-41170C07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635" y="10304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dirty="0"/>
              <a:t>KRAJ!</a:t>
            </a:r>
          </a:p>
        </p:txBody>
      </p:sp>
    </p:spTree>
    <p:extLst>
      <p:ext uri="{BB962C8B-B14F-4D97-AF65-F5344CB8AC3E}">
        <p14:creationId xmlns:p14="http://schemas.microsoft.com/office/powerpoint/2010/main" val="323135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Rešetkasta i monokok struktura trupa</vt:lpstr>
      <vt:lpstr>Rešetkasta konstrukcija</vt:lpstr>
      <vt:lpstr>Prednosti i nedostaci rešetkaste konstrukcije</vt:lpstr>
      <vt:lpstr>Monokok konstrukcija</vt:lpstr>
      <vt:lpstr>Prednosti i nedostaci monokok konstrukcije (De Havilland Mosquito)</vt:lpstr>
      <vt:lpstr>Rešetkasta ili monokok?</vt:lpstr>
      <vt:lpstr>Budućnost i inovacije u konstrukciji trupa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174</cp:revision>
  <dcterms:created xsi:type="dcterms:W3CDTF">2024-12-01T15:08:56Z</dcterms:created>
  <dcterms:modified xsi:type="dcterms:W3CDTF">2024-12-01T16:22:14Z</dcterms:modified>
</cp:coreProperties>
</file>