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61151-7223-76B2-3F19-26297BC9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11ACF5-BB2F-D5A6-4E73-CA7998E5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E8584-E726-F559-72BA-AE537D7E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907EF-E01E-869E-EA08-602FF83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6F753-5196-84F2-60C3-78D6DD0D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4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5105-21AA-6185-7158-9E5991F3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33E875-6239-14D2-1F2D-13E681DB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20E13-B548-5F11-18AB-D4950E39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77EB46-ADFC-8A94-F617-E5D8E0BC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F514A0-BFD4-3F7F-6CF5-690D938C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B6F8F-1600-E7EC-DB3E-A96EDB38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2A1A6C-9239-E4BD-14CF-2A43D74F2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8ABE9E-49DF-B715-4958-B12F26AB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9338F-891D-4DD2-2CEA-8891FDBC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C30EF-9F68-11EC-7BF7-2760B26F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6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FF44-F738-8706-EE90-3486172C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9F9F08-DD17-E8CE-C726-A70A67F0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1A2716-64B9-5C81-19B3-87CAC555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0818DB-2040-3FB6-984F-D6BF1721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F29B40-9CF6-86AD-0B1F-4DBD27A4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6051-4538-8451-1F88-3C4AB614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153DAE-C97C-16DB-026E-67EB0784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12DC7-5BEE-BEE0-0535-B644EEC2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C6078-D48B-7B28-67D4-E3FE2216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AC1AD-C501-5F9E-EFF2-BA1DA22F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2913D-C04D-8C9A-0838-0A0D6238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E56DC-E481-A81F-4F5E-E8F879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636232-782B-0658-6038-6103B6C0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6A8DF0-6BE4-0AC2-AB87-475EBF02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371C2-0E29-80FD-0B0E-92A7D200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025A7C-3921-2A5B-7C83-72EB3EA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42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EF509-A9A1-294E-BD30-BF5DBB15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A9B94-6820-8C8B-800D-802AD05B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B72C28-46CC-FEEF-82D3-B166966EE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DBAD05-144C-981F-FB06-5C933300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4F02FF-1384-BA50-4F0D-09C8615FF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3E327-2B31-2750-A3C9-D67348A8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4295AB-6CCE-D7D7-0798-AF8658ED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846F8B-84E5-001D-9241-AD35995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76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F1AF2-A332-0F93-0AF6-F68210BE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BDFEB-C71C-EFC7-68A5-0F33695D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43FD13-0F7B-AF62-41B9-04958CCE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5AC896-78F0-C6B9-934F-B2FA7D55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21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FFCB54-4648-6A49-C0BA-70764249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8EF121-0B0D-5A1A-4373-1CD95E3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2F8EF2-7FC5-ABCA-6AA8-B4986F7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48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0F7B6-5361-43C9-9865-B456DD2A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66AD4-7A20-7C82-2046-3F1A5A46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CBFB03-3809-7EF5-1207-C1A85AFED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EE9533-7FEB-6C3E-CBB5-0B1F872C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13C6B9-751E-E041-0650-760F4069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B95CE8-7C23-A097-685C-09ED7D6F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2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EF4DA-7970-2F35-1210-A27D4456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95080E-0A90-F48D-383F-33D061284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1AD366-4021-1C65-4DBB-F0E7F1D9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4B1030-FF7F-06EB-6A6B-16D988FC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6F9AB-98EB-2091-6678-699E119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34ACB7-8AC6-A299-AF1F-F62089E7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1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F35CA1-3A21-6744-9856-D552C7E4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AFF0B0-D02D-7F4F-22A9-71850BD87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30710-52A1-7465-8E0A-0B21D0FC1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BD47-7189-4CE6-A556-0E2374C67075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E1F97-9D31-C6A7-9364-4391FAC43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06E1B-D618-22FC-3403-9E27314C0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74EAD-7925-438C-9ECE-6E9FC623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3B61AF-5DAA-3603-0958-8E329932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195"/>
            <a:ext cx="12192000" cy="58576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653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BC3A6D-7D3F-9450-CE08-23581A63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009"/>
            <a:ext cx="12192000" cy="5871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220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24EE7B-35E2-72D1-DB65-AEC5969D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69"/>
            <a:ext cx="12192000" cy="5868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140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109132-4BCF-10FE-7DAC-F4A84E38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665"/>
            <a:ext cx="12192000" cy="5858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449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EA4864-3ECB-6BD2-C801-ADBB9A50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433"/>
            <a:ext cx="12192000" cy="5411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64552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Reinaldo Coelho</dc:creator>
  <cp:lastModifiedBy>Reinaldo Coelho</cp:lastModifiedBy>
  <cp:revision>1</cp:revision>
  <dcterms:created xsi:type="dcterms:W3CDTF">2025-05-22T17:57:32Z</dcterms:created>
  <dcterms:modified xsi:type="dcterms:W3CDTF">2025-05-22T18:04:04Z</dcterms:modified>
</cp:coreProperties>
</file>