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89A"/>
    <a:srgbClr val="9D4EDD"/>
    <a:srgbClr val="F32BE9"/>
    <a:srgbClr val="CC00FF"/>
    <a:srgbClr val="F555ED"/>
    <a:srgbClr val="F995F4"/>
    <a:srgbClr val="060042"/>
    <a:srgbClr val="4736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8FD2-6671-47E9-B52D-32854210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74138-652E-4830-836D-A041E71A7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CCF51-39A8-4114-B90E-27E04A0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25063-FD4F-44FF-9AA9-467BD927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03BB8-ADDD-4859-9F66-48A48453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195D-2747-438A-BD12-98D36770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D412E1-6C6B-4E49-995D-7818F40F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9F7C5-DE68-42F7-AEEF-E7481F27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4C3F9-0D0D-4002-AFEA-CDDE0C0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72930-301B-48DC-9135-846FF82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8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CBCDAA-AF3E-42E8-9610-5BD977559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05709B-1A79-4E33-9114-4533645C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88BFB-AE01-4C61-AFCC-86E183DE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17E6D-5FA6-4A60-BD37-30E3A392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BA422-AFB5-489B-808E-BB0E0CBF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4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A6F32-52C4-40C7-AD8B-C6C15749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2FB2D-1372-4B11-A868-40BE7B67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508A0-2593-4B3C-A3A3-A8C4A055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729B9-4F20-4272-8F30-3A31C4E3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7CC2F-DA97-4763-AB88-B86757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F792B-5DC6-41A1-9AF1-DDC1F28F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BC7429-E8D6-4061-B54C-063DA22E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E9865-B269-4C0E-A3F7-F9B1E60D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9CC22-F875-49FC-9D52-915312F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492F4-1A9B-45A2-9306-B80948B2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6EAA-689D-402B-9D82-C7EA2888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691C1-467C-430B-A7F5-A230D174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9E21C-1A54-4A71-94C1-A9B7A320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744FC-B4C7-406D-85BF-781E228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070111-B8B9-4E94-8EE9-06A15CB5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2B3A88-A7E2-4022-A873-D3777FF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6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786F0-EB63-44F4-BE0E-533FAD4F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59204-8CBE-4D30-8257-EB2BE18F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4C59D8-4B48-4B9F-BD54-0966EF1F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7C1294-32EB-46EB-89FE-3B8309D2F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FAC1ED-AD86-436D-AA5A-985688C0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7498DE-A090-4FBD-B3B5-278A0572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3D499D-7AC5-457F-AAB6-F7F7DA6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7F1A45-DB8C-493D-9B54-2930784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327C-7759-4FA3-B57D-ADA1CA59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C013-ECE4-4774-A3B6-1CEC564C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C796B-A87D-47AD-81F9-E2753783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A0FF6-BBF1-4F22-9872-C07E5BA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B2AC3F-A173-48E6-8BAC-E03C8700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05CE22-4612-4169-9FFF-C23AA3F9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5CE10-1D46-4BE7-BEFB-60BFE38F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6473-31ED-48FA-A8D3-2CEB6360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DA977-BB18-48F5-856C-33F18C23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C0182-4052-428A-8FCC-81229B3C8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01C97-D457-4DE9-8E90-6FADB1D5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97CFF3-A433-4179-A05E-F408313E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5EAAF-314B-46FE-86E8-C300F4D8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DFABA-BF70-4513-AF81-0FF3A2E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80AD89-4C12-4BF3-ADA7-529F2A93D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17480D-42FB-4D67-9BC3-4BAF6A87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99898-6BD4-40B2-8B8C-A622133B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DC1FE-370A-4B44-A021-65EB0F6C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0545C0-AD5C-428F-9469-0CFBDD5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F2F8E9-4224-4C66-AECA-63A4CF4B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0138E0-1DE0-491A-8037-7A42009D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AC7EA-A025-4154-B15A-9652AB34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A8A6-25FC-425F-8756-2CDE8301D7D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43C97-89EF-49C1-862B-91198FBB0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038C8-9B90-44F8-9E8E-91FF3E9B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6C95-3B88-4280-B62E-5E28CD7B7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4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57E366-65FC-4F34-B100-7FEEC864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03386"/>
            <a:ext cx="12191999" cy="87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FC95EC-04CD-4F8C-BD99-0403194D7D3A}"/>
              </a:ext>
            </a:extLst>
          </p:cNvPr>
          <p:cNvSpPr txBox="1"/>
          <p:nvPr/>
        </p:nvSpPr>
        <p:spPr>
          <a:xfrm>
            <a:off x="1" y="2230671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ln w="95250">
                  <a:solidFill>
                    <a:srgbClr val="0066CC"/>
                  </a:solidFill>
                </a:ln>
                <a:solidFill>
                  <a:srgbClr val="FFFF00"/>
                </a:solidFill>
                <a:latin typeface="Bangers" panose="00000500000000000000" pitchFamily="2" charset="0"/>
              </a:rPr>
              <a:t>Data Heroes</a:t>
            </a:r>
          </a:p>
        </p:txBody>
      </p:sp>
    </p:spTree>
    <p:extLst>
      <p:ext uri="{BB962C8B-B14F-4D97-AF65-F5344CB8AC3E}">
        <p14:creationId xmlns:p14="http://schemas.microsoft.com/office/powerpoint/2010/main" val="33399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2AF101-4256-4F66-B374-6C2DAC90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0474"/>
            <a:ext cx="12192000" cy="78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BA038C-4F79-4F91-90A4-969B50A85AA4}"/>
              </a:ext>
            </a:extLst>
          </p:cNvPr>
          <p:cNvSpPr txBox="1"/>
          <p:nvPr/>
        </p:nvSpPr>
        <p:spPr>
          <a:xfrm rot="20743589">
            <a:off x="-516832" y="1608680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dirty="0">
                <a:ln w="95250">
                  <a:solidFill>
                    <a:schemeClr val="tx1"/>
                  </a:solidFill>
                </a:ln>
                <a:solidFill>
                  <a:srgbClr val="F32BE9"/>
                </a:solidFill>
                <a:latin typeface="Bangers" panose="00000500000000000000" pitchFamily="2" charset="0"/>
              </a:rPr>
              <a:t>Data Heroes</a:t>
            </a:r>
          </a:p>
        </p:txBody>
      </p:sp>
    </p:spTree>
    <p:extLst>
      <p:ext uri="{BB962C8B-B14F-4D97-AF65-F5344CB8AC3E}">
        <p14:creationId xmlns:p14="http://schemas.microsoft.com/office/powerpoint/2010/main" val="32629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32AC76B-45C6-4A49-8F52-B6C685E989F6}"/>
              </a:ext>
            </a:extLst>
          </p:cNvPr>
          <p:cNvGrpSpPr/>
          <p:nvPr/>
        </p:nvGrpSpPr>
        <p:grpSpPr>
          <a:xfrm>
            <a:off x="-136452" y="-1"/>
            <a:ext cx="12464904" cy="6957391"/>
            <a:chOff x="-136452" y="-1"/>
            <a:chExt cx="12464904" cy="695739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CF74664-C4D9-4E29-BACD-40AAD0E40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328452" cy="695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C643305-4BF6-4CDB-878B-9B59D8ED79E1}"/>
                </a:ext>
              </a:extLst>
            </p:cNvPr>
            <p:cNvSpPr txBox="1"/>
            <p:nvPr/>
          </p:nvSpPr>
          <p:spPr>
            <a:xfrm>
              <a:off x="-136452" y="2105561"/>
              <a:ext cx="1246490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dirty="0">
                  <a:ln w="952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9D4EDD"/>
                  </a:solidFill>
                  <a:latin typeface="Bangers" panose="00000500000000000000" pitchFamily="2" charset="0"/>
                </a:rPr>
                <a:t>Data Heroines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12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895C454-BD43-4B82-8B33-35E2B53F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CC84B4-8B8A-4206-A3A1-DC4FEE42A0E6}"/>
              </a:ext>
            </a:extLst>
          </p:cNvPr>
          <p:cNvSpPr txBox="1"/>
          <p:nvPr/>
        </p:nvSpPr>
        <p:spPr>
          <a:xfrm rot="20895185">
            <a:off x="266823" y="2359476"/>
            <a:ext cx="116583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300" dirty="0">
                <a:ln w="95250">
                  <a:solidFill>
                    <a:schemeClr val="tx1"/>
                  </a:solidFill>
                </a:ln>
                <a:solidFill>
                  <a:srgbClr val="CC00FF"/>
                </a:solidFill>
                <a:latin typeface="Bangers" panose="00000500000000000000" pitchFamily="2" charset="0"/>
              </a:rPr>
              <a:t>Data Heroes</a:t>
            </a:r>
          </a:p>
        </p:txBody>
      </p:sp>
    </p:spTree>
    <p:extLst>
      <p:ext uri="{BB962C8B-B14F-4D97-AF65-F5344CB8AC3E}">
        <p14:creationId xmlns:p14="http://schemas.microsoft.com/office/powerpoint/2010/main" val="169023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E2EE-CBC5-4FB5-A91A-1C25D2CA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D405B-02F8-4880-8894-CDDA0B55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742227-F17C-4275-947D-77DFB89E2FF0}"/>
              </a:ext>
            </a:extLst>
          </p:cNvPr>
          <p:cNvSpPr txBox="1"/>
          <p:nvPr/>
        </p:nvSpPr>
        <p:spPr>
          <a:xfrm>
            <a:off x="-272904" y="782122"/>
            <a:ext cx="124649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ln w="952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9D4EDD"/>
                </a:solidFill>
                <a:latin typeface="Bangers" panose="00000500000000000000" pitchFamily="2" charset="0"/>
              </a:rPr>
              <a:t>Data Heroines</a:t>
            </a:r>
          </a:p>
        </p:txBody>
      </p:sp>
    </p:spTree>
    <p:extLst>
      <p:ext uri="{BB962C8B-B14F-4D97-AF65-F5344CB8AC3E}">
        <p14:creationId xmlns:p14="http://schemas.microsoft.com/office/powerpoint/2010/main" val="4052833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Bangers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Torres</dc:creator>
  <cp:lastModifiedBy>Junior Torres</cp:lastModifiedBy>
  <cp:revision>4</cp:revision>
  <dcterms:created xsi:type="dcterms:W3CDTF">2021-11-09T03:07:22Z</dcterms:created>
  <dcterms:modified xsi:type="dcterms:W3CDTF">2021-11-24T22:04:34Z</dcterms:modified>
</cp:coreProperties>
</file>