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FBDC2-8F57-614B-9011-D04D1AFACFE6}" v="120" dt="2020-01-07T19:23:4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7"/>
    <p:restoredTop sz="94694"/>
  </p:normalViewPr>
  <p:slideViewPr>
    <p:cSldViewPr snapToGrid="0">
      <p:cViewPr varScale="1">
        <p:scale>
          <a:sx n="82" d="100"/>
          <a:sy n="82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KOENIG" userId="f33813e7-d1ef-45e0-9370-f300eb3f9182" providerId="ADAL" clId="{D2B0ED98-2E53-534F-8569-3B1EE251AE73}"/>
    <pc:docChg chg="custSel modSld">
      <pc:chgData name="MEGAN KOENIG" userId="f33813e7-d1ef-45e0-9370-f300eb3f9182" providerId="ADAL" clId="{D2B0ED98-2E53-534F-8569-3B1EE251AE73}" dt="2020-01-08T04:15:24.646" v="155" actId="20577"/>
      <pc:docMkLst>
        <pc:docMk/>
      </pc:docMkLst>
      <pc:sldChg chg="modSp">
        <pc:chgData name="MEGAN KOENIG" userId="f33813e7-d1ef-45e0-9370-f300eb3f9182" providerId="ADAL" clId="{D2B0ED98-2E53-534F-8569-3B1EE251AE73}" dt="2020-01-08T04:13:01.712" v="139" actId="20577"/>
        <pc:sldMkLst>
          <pc:docMk/>
          <pc:sldMk cId="791422605" sldId="259"/>
        </pc:sldMkLst>
        <pc:spChg chg="mod">
          <ac:chgData name="MEGAN KOENIG" userId="f33813e7-d1ef-45e0-9370-f300eb3f9182" providerId="ADAL" clId="{D2B0ED98-2E53-534F-8569-3B1EE251AE73}" dt="2020-01-08T04:13:01.712" v="139" actId="20577"/>
          <ac:spMkLst>
            <pc:docMk/>
            <pc:sldMk cId="791422605" sldId="259"/>
            <ac:spMk id="7" creationId="{B7057B1B-31E1-8D4E-BC9D-9545810D47D3}"/>
          </ac:spMkLst>
        </pc:spChg>
      </pc:sldChg>
      <pc:sldChg chg="modSp">
        <pc:chgData name="MEGAN KOENIG" userId="f33813e7-d1ef-45e0-9370-f300eb3f9182" providerId="ADAL" clId="{D2B0ED98-2E53-534F-8569-3B1EE251AE73}" dt="2020-01-08T04:15:24.646" v="155" actId="20577"/>
        <pc:sldMkLst>
          <pc:docMk/>
          <pc:sldMk cId="3919695500" sldId="260"/>
        </pc:sldMkLst>
        <pc:spChg chg="mod">
          <ac:chgData name="MEGAN KOENIG" userId="f33813e7-d1ef-45e0-9370-f300eb3f9182" providerId="ADAL" clId="{D2B0ED98-2E53-534F-8569-3B1EE251AE73}" dt="2020-01-08T04:15:24.646" v="155" actId="20577"/>
          <ac:spMkLst>
            <pc:docMk/>
            <pc:sldMk cId="3919695500" sldId="260"/>
            <ac:spMk id="4" creationId="{C4EF926F-3071-0E42-BEF5-A2B395F942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657F2-F7EE-AE40-AB12-6815BF1DEDB6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3B08C-C77B-3347-836A-7AA725E03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3B08C-C77B-3347-836A-7AA725E03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48B5-1A8B-4DBC-AA63-E266366A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/>
              <a:t>Cabana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50F33-7065-48C5-A8E1-D9C98731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Included are instructions to create your own cabana. The skill level required is beginner.</a:t>
            </a:r>
            <a:r>
              <a:rPr lang="en-US" sz="2000" i="1"/>
              <a:t> </a:t>
            </a:r>
            <a:endParaRPr lang="en-US" sz="20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toy and a keyboard on a desk&#10;&#10;Description automatically generated">
            <a:extLst>
              <a:ext uri="{FF2B5EF4-FFF2-40B4-BE49-F238E27FC236}">
                <a16:creationId xmlns:a16="http://schemas.microsoft.com/office/drawing/2014/main" id="{B4DAD0B0-B43D-9F4B-BF92-455F51D7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5" r="22708" b="-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4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098ADA27-9510-2240-9E11-EB4F5908C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20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Step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 Place the shown pieces as shown</a:t>
            </a:r>
          </a:p>
          <a:p>
            <a:r>
              <a:rPr lang="en-US" sz="1700" dirty="0">
                <a:solidFill>
                  <a:schemeClr val="bg1"/>
                </a:solidFill>
              </a:rPr>
              <a:t>Hint: There are 5 pieces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computer keyboard&#10;&#10;Description automatically generated">
            <a:extLst>
              <a:ext uri="{FF2B5EF4-FFF2-40B4-BE49-F238E27FC236}">
                <a16:creationId xmlns:a16="http://schemas.microsoft.com/office/drawing/2014/main" id="{0CD79540-27F2-5344-9126-5C8F813A0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9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8409A-8387-E44B-89A3-2071F000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Step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2D72-D062-3B42-AE14-F624E0724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Place one piece on top of the purple piece</a:t>
            </a:r>
          </a:p>
          <a:p>
            <a:r>
              <a:rPr lang="en-US" sz="1700">
                <a:solidFill>
                  <a:schemeClr val="bg1"/>
                </a:solidFill>
              </a:rPr>
              <a:t>Then take the other piece and place it on top of both the purple and newly added piece to overlap the green piece</a:t>
            </a:r>
          </a:p>
        </p:txBody>
      </p:sp>
    </p:spTree>
    <p:extLst>
      <p:ext uri="{BB962C8B-B14F-4D97-AF65-F5344CB8AC3E}">
        <p14:creationId xmlns:p14="http://schemas.microsoft.com/office/powerpoint/2010/main" val="217456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keyboard sitting on top of a wooden table&#10;&#10;Description automatically generated">
            <a:extLst>
              <a:ext uri="{FF2B5EF4-FFF2-40B4-BE49-F238E27FC236}">
                <a16:creationId xmlns:a16="http://schemas.microsoft.com/office/drawing/2014/main" id="{D808DDA4-4DC0-5B4C-BD07-B3531C0C1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895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17C96-9BB8-124C-990E-AAB2F8FF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Step 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057B1B-31E1-8D4E-BC9D-9545810D4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Add “L” shaped piece with the smallest side attached to the edge of the purple piece</a:t>
            </a:r>
          </a:p>
          <a:p>
            <a:r>
              <a:rPr lang="en-US" sz="1700" dirty="0">
                <a:solidFill>
                  <a:schemeClr val="bg1"/>
                </a:solidFill>
              </a:rPr>
              <a:t>Add the green 3X2 behind “L” shape on top of green</a:t>
            </a:r>
          </a:p>
        </p:txBody>
      </p:sp>
    </p:spTree>
    <p:extLst>
      <p:ext uri="{BB962C8B-B14F-4D97-AF65-F5344CB8AC3E}">
        <p14:creationId xmlns:p14="http://schemas.microsoft.com/office/powerpoint/2010/main" val="79142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able, indoor, sitting, computer&#10;&#10;Description automatically generated">
            <a:extLst>
              <a:ext uri="{FF2B5EF4-FFF2-40B4-BE49-F238E27FC236}">
                <a16:creationId xmlns:a16="http://schemas.microsoft.com/office/drawing/2014/main" id="{E9D803F6-7A88-A14F-885F-AAEB1A3982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5" r="-1" b="19973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88D09-7C57-E340-A9D2-119B3823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Step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926F-3071-0E42-BEF5-A2B395F9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Add tall </a:t>
            </a:r>
            <a:r>
              <a:rPr lang="en-US" sz="1700" dirty="0" err="1">
                <a:solidFill>
                  <a:schemeClr val="bg1"/>
                </a:solidFill>
              </a:rPr>
              <a:t>grk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Add </a:t>
            </a:r>
            <a:r>
              <a:rPr lang="en-US" sz="1700">
                <a:solidFill>
                  <a:schemeClr val="bg1"/>
                </a:solidFill>
              </a:rPr>
              <a:t>slanted piece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95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 shot of a computer keyboard&#10;&#10;Description automatically generated">
            <a:extLst>
              <a:ext uri="{FF2B5EF4-FFF2-40B4-BE49-F238E27FC236}">
                <a16:creationId xmlns:a16="http://schemas.microsoft.com/office/drawing/2014/main" id="{C27537D9-939E-4749-A12A-84056623A8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7" r="-1" b="22495"/>
          <a:stretch/>
        </p:blipFill>
        <p:spPr>
          <a:xfrm>
            <a:off x="321564" y="-464949"/>
            <a:ext cx="11548872" cy="50884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5C9BD-A856-B247-BC07-ED2A4B64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Step 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C0C5-476A-124B-91CE-283A0444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Add window piece</a:t>
            </a:r>
          </a:p>
          <a:p>
            <a:r>
              <a:rPr lang="en-US" sz="1700" dirty="0">
                <a:solidFill>
                  <a:schemeClr val="bg1"/>
                </a:solidFill>
              </a:rPr>
              <a:t>Add orange awning piece</a:t>
            </a:r>
          </a:p>
        </p:txBody>
      </p:sp>
    </p:spTree>
    <p:extLst>
      <p:ext uri="{BB962C8B-B14F-4D97-AF65-F5344CB8AC3E}">
        <p14:creationId xmlns:p14="http://schemas.microsoft.com/office/powerpoint/2010/main" val="2378439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toy and a keyboard on a desk&#10;&#10;Description automatically generated">
            <a:extLst>
              <a:ext uri="{FF2B5EF4-FFF2-40B4-BE49-F238E27FC236}">
                <a16:creationId xmlns:a16="http://schemas.microsoft.com/office/drawing/2014/main" id="{BE1FA06D-F7F3-3A47-9772-EDC1BA59C9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339" r="314" b="6957"/>
          <a:stretch/>
        </p:blipFill>
        <p:spPr>
          <a:xfrm>
            <a:off x="321564" y="320039"/>
            <a:ext cx="11521440" cy="4303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C154F-A7C3-894C-BEAE-314B0F8F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Step 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5048-98A7-914F-8FAE-FE6B349B9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Add blue rug</a:t>
            </a:r>
          </a:p>
          <a:p>
            <a:r>
              <a:rPr lang="en-US" sz="1700" dirty="0">
                <a:solidFill>
                  <a:schemeClr val="bg1"/>
                </a:solidFill>
              </a:rPr>
              <a:t>Add black stepping stone</a:t>
            </a:r>
          </a:p>
        </p:txBody>
      </p:sp>
    </p:spTree>
    <p:extLst>
      <p:ext uri="{BB962C8B-B14F-4D97-AF65-F5344CB8AC3E}">
        <p14:creationId xmlns:p14="http://schemas.microsoft.com/office/powerpoint/2010/main" val="236790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8C0-8C03-EF42-AF37-E5BD36B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Congratulations! You’re complete!</a:t>
            </a:r>
          </a:p>
        </p:txBody>
      </p:sp>
      <p:pic>
        <p:nvPicPr>
          <p:cNvPr id="10" name="Content Placeholder 9" descr="A close up of a toy and a keyboard on a desk&#10;&#10;Description automatically generated">
            <a:extLst>
              <a:ext uri="{FF2B5EF4-FFF2-40B4-BE49-F238E27FC236}">
                <a16:creationId xmlns:a16="http://schemas.microsoft.com/office/drawing/2014/main" id="{C1162A6F-8269-1E4B-B759-490E237603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23" b="96144" l="2201" r="98565">
                        <a14:foregroundMark x1="37155" y1="53031" x2="37225" y2="54654"/>
                        <a14:foregroundMark x1="34737" y1="20612" x2="12440" y2="12633"/>
                        <a14:foregroundMark x1="12440" y1="12633" x2="23349" y2="8245"/>
                        <a14:foregroundMark x1="23349" y1="8245" x2="70144" y2="12367"/>
                        <a14:foregroundMark x1="68564" y1="46841" x2="67560" y2="68750"/>
                        <a14:foregroundMark x1="69795" y1="19988" x2="69763" y2="20677"/>
                        <a14:foregroundMark x1="70144" y1="12367" x2="69943" y2="16758"/>
                        <a14:foregroundMark x1="51483" y1="6383" x2="57321" y2="5851"/>
                        <a14:foregroundMark x1="47949" y1="4722" x2="41627" y2="4388"/>
                        <a14:foregroundMark x1="50631" y1="4863" x2="48173" y2="4733"/>
                        <a14:foregroundMark x1="59268" y1="5318" x2="50877" y2="4876"/>
                        <a14:foregroundMark x1="69378" y1="5851" x2="60266" y2="5371"/>
                        <a14:foregroundMark x1="36555" y1="54654" x2="24880" y2="54122"/>
                        <a14:foregroundMark x1="24880" y1="54122" x2="16842" y2="64894"/>
                        <a14:foregroundMark x1="16842" y1="64894" x2="5263" y2="69016"/>
                        <a14:foregroundMark x1="5263" y1="69016" x2="766" y2="84574"/>
                        <a14:foregroundMark x1="766" y1="84574" x2="10431" y2="92686"/>
                        <a14:foregroundMark x1="10431" y1="92686" x2="93780" y2="95745"/>
                        <a14:foregroundMark x1="93780" y1="95745" x2="97703" y2="80585"/>
                        <a14:foregroundMark x1="97703" y1="80585" x2="95215" y2="65027"/>
                        <a14:foregroundMark x1="95215" y1="65027" x2="88038" y2="52527"/>
                        <a14:foregroundMark x1="70641" y1="53882" x2="67560" y2="54122"/>
                        <a14:foregroundMark x1="88038" y1="52527" x2="73686" y2="53645"/>
                        <a14:foregroundMark x1="9187" y1="65293" x2="766" y2="76330"/>
                        <a14:foregroundMark x1="766" y1="76330" x2="6890" y2="90824"/>
                        <a14:foregroundMark x1="6890" y1="90824" x2="15311" y2="92154"/>
                        <a14:foregroundMark x1="8038" y1="66223" x2="0" y2="77660"/>
                        <a14:foregroundMark x1="0" y1="77660" x2="1531" y2="93484"/>
                        <a14:foregroundMark x1="1531" y1="93484" x2="25263" y2="95745"/>
                        <a14:foregroundMark x1="25263" y1="95745" x2="40957" y2="95213"/>
                        <a14:foregroundMark x1="40957" y1="95213" x2="53206" y2="88697"/>
                        <a14:foregroundMark x1="53206" y1="88697" x2="50335" y2="73537"/>
                        <a14:foregroundMark x1="50335" y1="73537" x2="36938" y2="68750"/>
                        <a14:foregroundMark x1="36938" y1="68750" x2="2201" y2="71277"/>
                        <a14:foregroundMark x1="29569" y1="92686" x2="25359" y2="77926"/>
                        <a14:foregroundMark x1="25359" y1="77926" x2="15024" y2="85106"/>
                        <a14:foregroundMark x1="15024" y1="85106" x2="25455" y2="96144"/>
                        <a14:foregroundMark x1="25455" y1="96144" x2="27368" y2="95213"/>
                        <a14:foregroundMark x1="0" y1="98670" x2="14928" y2="99335"/>
                        <a14:foregroundMark x1="14928" y1="99335" x2="3062" y2="98670"/>
                        <a14:foregroundMark x1="3062" y1="98670" x2="28134" y2="99202"/>
                        <a14:foregroundMark x1="28134" y1="99202" x2="66316" y2="98271"/>
                        <a14:foregroundMark x1="66316" y1="98271" x2="77895" y2="98670"/>
                        <a14:foregroundMark x1="77895" y1="98670" x2="89665" y2="98271"/>
                        <a14:foregroundMark x1="89665" y1="98271" x2="98565" y2="87500"/>
                        <a14:foregroundMark x1="98565" y1="87500" x2="98565" y2="71676"/>
                        <a14:foregroundMark x1="98565" y1="71676" x2="87273" y2="54122"/>
                        <a14:foregroundMark x1="6986" y1="71809" x2="5933" y2="89761"/>
                        <a14:foregroundMark x1="5933" y1="89761" x2="23158" y2="90824"/>
                        <a14:foregroundMark x1="23158" y1="90824" x2="19330" y2="73537"/>
                        <a14:foregroundMark x1="19330" y1="73537" x2="7081" y2="72473"/>
                        <a14:foregroundMark x1="7081" y1="72473" x2="4785" y2="74335"/>
                        <a14:foregroundMark x1="55885" y1="19548" x2="43541" y2="18617"/>
                        <a14:foregroundMark x1="43541" y1="18617" x2="38756" y2="36702"/>
                        <a14:foregroundMark x1="38756" y1="36702" x2="42775" y2="52793"/>
                        <a14:foregroundMark x1="42775" y1="52793" x2="53780" y2="59176"/>
                        <a14:foregroundMark x1="53780" y1="59176" x2="66603" y2="54920"/>
                        <a14:foregroundMark x1="70026" y1="37311" x2="70144" y2="36702"/>
                        <a14:foregroundMark x1="66603" y1="54920" x2="68425" y2="45545"/>
                        <a14:foregroundMark x1="67661" y1="23659" x2="67081" y2="20612"/>
                        <a14:foregroundMark x1="70144" y1="36702" x2="69915" y2="35499"/>
                        <a14:foregroundMark x1="67081" y1="20612" x2="46029" y2="19149"/>
                        <a14:foregroundMark x1="43445" y1="24734" x2="45359" y2="43085"/>
                        <a14:foregroundMark x1="45359" y1="43085" x2="66513" y2="33287"/>
                        <a14:foregroundMark x1="66194" y1="28063" x2="60191" y2="21011"/>
                        <a14:foregroundMark x1="60191" y1="21011" x2="50431" y2="23138"/>
                        <a14:foregroundMark x1="44880" y1="38830" x2="53876" y2="49468"/>
                        <a14:foregroundMark x1="53876" y1="49468" x2="60383" y2="33245"/>
                        <a14:foregroundMark x1="60383" y1="33245" x2="54067" y2="31250"/>
                        <a14:foregroundMark x1="38756" y1="46011" x2="52536" y2="52527"/>
                        <a14:foregroundMark x1="52536" y1="52527" x2="64880" y2="50399"/>
                        <a14:foregroundMark x1="64880" y1="50399" x2="63923" y2="33644"/>
                        <a14:foregroundMark x1="63923" y1="33644" x2="52823" y2="29388"/>
                        <a14:foregroundMark x1="52823" y1="29388" x2="38756" y2="46011"/>
                        <a14:foregroundMark x1="40191" y1="55585" x2="31292" y2="67420"/>
                        <a14:foregroundMark x1="31292" y1="67420" x2="44115" y2="76463"/>
                        <a14:foregroundMark x1="44115" y1="76463" x2="67656" y2="72340"/>
                        <a14:foregroundMark x1="67656" y1="72340" x2="67847" y2="55851"/>
                        <a14:foregroundMark x1="67847" y1="55851" x2="39809" y2="56117"/>
                        <a14:foregroundMark x1="10622" y1="68750" x2="6890" y2="84309"/>
                        <a14:foregroundMark x1="6890" y1="84309" x2="18373" y2="93351"/>
                        <a14:foregroundMark x1="18373" y1="93351" x2="42201" y2="92154"/>
                        <a14:foregroundMark x1="42201" y1="92154" x2="67943" y2="93617"/>
                        <a14:foregroundMark x1="67943" y1="93617" x2="76268" y2="80718"/>
                        <a14:foregroundMark x1="76268" y1="80718" x2="77225" y2="63697"/>
                        <a14:foregroundMark x1="74992" y1="49445" x2="74641" y2="47207"/>
                        <a14:foregroundMark x1="77225" y1="63697" x2="75305" y2="51446"/>
                        <a14:foregroundMark x1="66610" y1="34879" x2="66411" y2="34574"/>
                        <a14:foregroundMark x1="74641" y1="47207" x2="70749" y2="41233"/>
                        <a14:foregroundMark x1="66411" y1="34574" x2="62967" y2="19149"/>
                        <a14:foregroundMark x1="62967" y1="19149" x2="39330" y2="21676"/>
                        <a14:foregroundMark x1="39330" y1="21676" x2="37703" y2="55053"/>
                        <a14:foregroundMark x1="37703" y1="55053" x2="28804" y2="65691"/>
                        <a14:foregroundMark x1="28804" y1="65691" x2="6603" y2="74335"/>
                        <a14:foregroundMark x1="6603" y1="74335" x2="6220" y2="74335"/>
                        <a14:foregroundMark x1="36842" y1="60239" x2="48995" y2="70213"/>
                        <a14:foregroundMark x1="48995" y1="70213" x2="62297" y2="71277"/>
                        <a14:foregroundMark x1="62297" y1="71277" x2="67943" y2="57048"/>
                        <a14:foregroundMark x1="67943" y1="57048" x2="56555" y2="48005"/>
                        <a14:foregroundMark x1="56555" y1="48005" x2="43445" y2="52926"/>
                        <a14:foregroundMark x1="43445" y1="52926" x2="34354" y2="61170"/>
                        <a14:foregroundMark x1="46029" y1="59176" x2="56651" y2="70346"/>
                        <a14:foregroundMark x1="56651" y1="70346" x2="63636" y2="58112"/>
                        <a14:foregroundMark x1="63636" y1="58112" x2="46029" y2="59176"/>
                        <a14:foregroundMark x1="51483" y1="76862" x2="58086" y2="90426"/>
                        <a14:foregroundMark x1="58086" y1="90426" x2="70144" y2="89894"/>
                        <a14:foregroundMark x1="70144" y1="89894" x2="66029" y2="72606"/>
                        <a14:foregroundMark x1="66029" y1="72606" x2="51005" y2="69681"/>
                        <a14:foregroundMark x1="51005" y1="69681" x2="51483" y2="79388"/>
                        <a14:foregroundMark x1="51483" y1="76862" x2="60766" y2="88431"/>
                        <a14:foregroundMark x1="60766" y1="88431" x2="68995" y2="76330"/>
                        <a14:foregroundMark x1="68995" y1="76330" x2="58086" y2="71676"/>
                        <a14:foregroundMark x1="58086" y1="71676" x2="51483" y2="76862"/>
                        <a14:backgroundMark x1="35789" y1="21144" x2="36428" y2="47761"/>
                        <a14:backgroundMark x1="36363" y1="49082" x2="35080" y2="22438"/>
                        <a14:backgroundMark x1="34688" y1="22297" x2="32919" y2="27660"/>
                        <a14:backgroundMark x1="69978" y1="33807" x2="70144" y2="34973"/>
                        <a14:backgroundMark x1="69644" y1="31467" x2="69900" y2="33262"/>
                        <a14:backgroundMark x1="67943" y1="19548" x2="69473" y2="30268"/>
                        <a14:backgroundMark x1="69768" y1="40856" x2="69378" y2="46941"/>
                        <a14:backgroundMark x1="69921" y1="38462" x2="69899" y2="38799"/>
                        <a14:backgroundMark x1="70056" y1="36350" x2="69995" y2="37294"/>
                        <a14:backgroundMark x1="70144" y1="34973" x2="70093" y2="35769"/>
                        <a14:backgroundMark x1="68612" y1="19149" x2="71196" y2="17553"/>
                        <a14:backgroundMark x1="51100" y1="6915" x2="51100" y2="5851"/>
                        <a14:backgroundMark x1="48230" y1="4920" x2="47847" y2="4388"/>
                        <a14:backgroundMark x1="59904" y1="4388" x2="60574" y2="4920"/>
                        <a14:backgroundMark x1="62775" y1="37367" x2="62392" y2="37899"/>
                        <a14:backgroundMark x1="49037" y1="39734" x2="48900" y2="38830"/>
                        <a14:backgroundMark x1="67560" y1="23670" x2="68517" y2="39362"/>
                        <a14:backgroundMark x1="68517" y1="39362" x2="72440" y2="54122"/>
                        <a14:backgroundMark x1="72440" y1="54122" x2="80861" y2="42686"/>
                        <a14:backgroundMark x1="80861" y1="42686" x2="81818" y2="3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2934513"/>
            <a:ext cx="4246562" cy="3055899"/>
          </a:xfr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indoor, table, keyboard, computer&#10;&#10;Description automatically generated">
            <a:extLst>
              <a:ext uri="{FF2B5EF4-FFF2-40B4-BE49-F238E27FC236}">
                <a16:creationId xmlns:a16="http://schemas.microsoft.com/office/drawing/2014/main" id="{A9CF6F38-7DA4-3B47-96D4-C3DA28CE40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79" b="89960" l="9981" r="89924">
                        <a14:foregroundMark x1="37548" y1="13788" x2="12928" y2="8701"/>
                        <a14:foregroundMark x1="12928" y1="8701" x2="20817" y2="3614"/>
                        <a14:foregroundMark x1="20817" y1="3614" x2="37357" y2="3614"/>
                        <a14:foregroundMark x1="37357" y1="3614" x2="45152" y2="3079"/>
                        <a14:foregroundMark x1="45152" y1="3079" x2="50856" y2="15529"/>
                        <a14:foregroundMark x1="50856" y1="15529" x2="50380" y2="33467"/>
                        <a14:foregroundMark x1="50380" y1="33467" x2="59506" y2="37483"/>
                        <a14:foregroundMark x1="26046" y1="57831" x2="18156" y2="55556"/>
                        <a14:foregroundMark x1="18156" y1="55556" x2="25665" y2="49398"/>
                        <a14:foregroundMark x1="25665" y1="49398" x2="18441" y2="56225"/>
                        <a14:foregroundMark x1="18441" y1="56225" x2="22529" y2="61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894" b="-2440"/>
          <a:stretch/>
        </p:blipFill>
        <p:spPr>
          <a:xfrm>
            <a:off x="5142944" y="3"/>
            <a:ext cx="6069184" cy="2834640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3 w 6069184"/>
              <a:gd name="connsiteY2" fmla="*/ 106160 h 2839783"/>
              <a:gd name="connsiteX3" fmla="*/ 3034592 w 6069184"/>
              <a:gd name="connsiteY3" fmla="*/ 2839783 h 2839783"/>
              <a:gd name="connsiteX4" fmla="*/ 5360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table, indoor, keyboard, computer&#10;&#10;Description automatically generated">
            <a:extLst>
              <a:ext uri="{FF2B5EF4-FFF2-40B4-BE49-F238E27FC236}">
                <a16:creationId xmlns:a16="http://schemas.microsoft.com/office/drawing/2014/main" id="{08E6F275-D29E-824D-A76C-06A445B80E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18" b="64551" l="9239" r="90051">
                        <a14:foregroundMark x1="20609" y1="12305" x2="28731" y2="6348"/>
                        <a14:foregroundMark x1="28731" y1="6348" x2="37868" y2="3711"/>
                        <a14:foregroundMark x1="37868" y1="3711" x2="48122" y2="3711"/>
                        <a14:foregroundMark x1="48122" y1="3711" x2="59086" y2="3418"/>
                        <a14:foregroundMark x1="59086" y1="3418" x2="63350" y2="11426"/>
                        <a14:foregroundMark x1="26497" y1="17383" x2="28020" y2="26465"/>
                        <a14:foregroundMark x1="28020" y1="26465" x2="38477" y2="30859"/>
                        <a14:foregroundMark x1="38477" y1="30859" x2="50558" y2="30566"/>
                        <a14:foregroundMark x1="50558" y1="30566" x2="48934" y2="21094"/>
                        <a14:foregroundMark x1="48934" y1="21094" x2="39898" y2="17090"/>
                        <a14:foregroundMark x1="39898" y1="17090" x2="26497" y2="17090"/>
                        <a14:foregroundMark x1="50660" y1="23340" x2="53096" y2="32422"/>
                        <a14:foregroundMark x1="53096" y1="32422" x2="61827" y2="37109"/>
                        <a14:foregroundMark x1="61827" y1="37109" x2="65482" y2="33496"/>
                        <a14:foregroundMark x1="43249" y1="37988" x2="33299" y2="38281"/>
                        <a14:foregroundMark x1="33299" y1="38281" x2="42944" y2="38281"/>
                        <a14:foregroundMark x1="42944" y1="38281" x2="38883" y2="39160"/>
                        <a14:foregroundMark x1="50964" y1="34082" x2="50964" y2="34375"/>
                        <a14:foregroundMark x1="79492" y1="32910" x2="87208" y2="38379"/>
                        <a14:foregroundMark x1="87208" y1="38379" x2="90051" y2="47559"/>
                        <a14:foregroundMark x1="90051" y1="47559" x2="82538" y2="52637"/>
                        <a14:foregroundMark x1="27716" y1="39746" x2="30152" y2="39453"/>
                        <a14:foregroundMark x1="18680" y1="40332" x2="23350" y2="39746"/>
                        <a14:foregroundMark x1="22437" y1="46094" x2="23959" y2="47266"/>
                        <a14:foregroundMark x1="32081" y1="45117" x2="29239" y2="47266"/>
                        <a14:foregroundMark x1="31472" y1="24902" x2="30457" y2="24902"/>
                        <a14:foregroundMark x1="43858" y1="23926" x2="43553" y2="25195"/>
                        <a14:foregroundMark x1="31168" y1="25195" x2="35127" y2="26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312" t="1" r="7314" b="28156"/>
          <a:stretch/>
        </p:blipFill>
        <p:spPr>
          <a:xfrm>
            <a:off x="7190587" y="3124784"/>
            <a:ext cx="5001415" cy="3733214"/>
          </a:xfrm>
          <a:custGeom>
            <a:avLst/>
            <a:gdLst>
              <a:gd name="connsiteX0" fmla="*/ 3044952 w 5001415"/>
              <a:gd name="connsiteY0" fmla="*/ 0 h 3733214"/>
              <a:gd name="connsiteX1" fmla="*/ 4981824 w 5001415"/>
              <a:gd name="connsiteY1" fmla="*/ 695319 h 3733214"/>
              <a:gd name="connsiteX2" fmla="*/ 5001415 w 5001415"/>
              <a:gd name="connsiteY2" fmla="*/ 713124 h 3733214"/>
              <a:gd name="connsiteX3" fmla="*/ 5001415 w 5001415"/>
              <a:gd name="connsiteY3" fmla="*/ 3733214 h 3733214"/>
              <a:gd name="connsiteX4" fmla="*/ 81043 w 5001415"/>
              <a:gd name="connsiteY4" fmla="*/ 3733214 h 3733214"/>
              <a:gd name="connsiteX5" fmla="*/ 61862 w 5001415"/>
              <a:gd name="connsiteY5" fmla="*/ 3658617 h 3733214"/>
              <a:gd name="connsiteX6" fmla="*/ 0 w 5001415"/>
              <a:gd name="connsiteY6" fmla="*/ 3044952 h 3733214"/>
              <a:gd name="connsiteX7" fmla="*/ 3044952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334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FABCB7D-5B93-6B41-9918-9A61A4D7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Created by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CD38D-B832-164E-8488-0F084DCE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Megan M Koenig</a:t>
            </a:r>
          </a:p>
          <a:p>
            <a:pPr algn="ctr"/>
            <a:r>
              <a:rPr 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 your enjoyment and English 235 Winter 2020</a:t>
            </a:r>
          </a:p>
        </p:txBody>
      </p:sp>
    </p:spTree>
    <p:extLst>
      <p:ext uri="{BB962C8B-B14F-4D97-AF65-F5344CB8AC3E}">
        <p14:creationId xmlns:p14="http://schemas.microsoft.com/office/powerpoint/2010/main" val="11755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154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Cabana </vt:lpstr>
      <vt:lpstr>Step 1</vt:lpstr>
      <vt:lpstr>Step 2</vt:lpstr>
      <vt:lpstr>Step 3</vt:lpstr>
      <vt:lpstr>Step 4</vt:lpstr>
      <vt:lpstr>Step 5</vt:lpstr>
      <vt:lpstr>Step 6</vt:lpstr>
      <vt:lpstr>Congratulations! You’re complete!</vt:lpstr>
      <vt:lpstr>Created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Cabana </dc:title>
  <dc:creator>MEGAN KOENIG</dc:creator>
  <cp:lastModifiedBy>MEGAN KOENIG</cp:lastModifiedBy>
  <cp:revision>2</cp:revision>
  <dcterms:created xsi:type="dcterms:W3CDTF">2020-01-07T19:20:17Z</dcterms:created>
  <dcterms:modified xsi:type="dcterms:W3CDTF">2020-01-08T04:15:25Z</dcterms:modified>
</cp:coreProperties>
</file>