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3888c33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3888c33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3888c33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3888c33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3888c33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3888c33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888c33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888c33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9a594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9a594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9a5941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9a5941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9a5941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39a5941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39a5941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39a5941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3888c33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3888c33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https://www.pranaair.com/blog/what-is-air-quality-index-aqi-and-its-calculation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open-mete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0" y="1430375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기상 상태에 따른 대기환경지수(AQI) 변화와 중요 요인에 대한 연구</a:t>
            </a:r>
            <a:endParaRPr sz="4000"/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김대양,태정수,아타케 마사아키,이영한,정영애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2950" y="380450"/>
            <a:ext cx="11862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</a:rPr>
              <a:t>목차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6975" y="1660500"/>
            <a:ext cx="575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</a:rPr>
              <a:t>1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21050" y="1660500"/>
            <a:ext cx="575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</a:rPr>
              <a:t>2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35125" y="1660500"/>
            <a:ext cx="575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</a:rPr>
              <a:t>3</a:t>
            </a:r>
            <a:endParaRPr sz="2500">
              <a:solidFill>
                <a:schemeClr val="dk2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>
            <a:off x="4093450" y="1319675"/>
            <a:ext cx="6000" cy="159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6910525" y="1319675"/>
            <a:ext cx="6000" cy="159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341100" y="1689750"/>
            <a:ext cx="14067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연구 배경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38241" y="1408925"/>
            <a:ext cx="18480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연구 내용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・분석 배경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・데이터 수집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・기술 분석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・예측 분석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910525" y="1554750"/>
            <a:ext cx="19587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결론 및 향후 연구 계획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 flipH="1">
            <a:off x="1308738" y="1319675"/>
            <a:ext cx="6000" cy="159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54675" y="310050"/>
            <a:ext cx="197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1 </a:t>
            </a:r>
            <a:r>
              <a:rPr lang="ko" sz="2400">
                <a:solidFill>
                  <a:schemeClr val="dk2"/>
                </a:solidFill>
              </a:rPr>
              <a:t>연구 배경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72" y="984525"/>
            <a:ext cx="5372651" cy="31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709525" y="1120300"/>
            <a:ext cx="30297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2002년부터 2012년 까지 연평균 5.3%에서 2012년부터 2021년까지 3.1%로 둔화되었으며, 현재는 2%대에 머물러 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79975" y="3163600"/>
            <a:ext cx="30297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2"/>
                </a:solidFill>
              </a:rPr>
              <a:t>산업단지 조성을 고려하는 기업들의 참고가 되길 바란다.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2 연구 </a:t>
            </a:r>
            <a:r>
              <a:rPr lang="ko" sz="2400">
                <a:solidFill>
                  <a:schemeClr val="dk2"/>
                </a:solidFill>
              </a:rPr>
              <a:t>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  2.1 분석 배경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9350" y="1002300"/>
            <a:ext cx="5935099" cy="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669350" y="43718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https://www.pranaair.com/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16500" y="1080525"/>
            <a:ext cx="24687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AQI (대기질 지수)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대기 오염의 정도를 나타내는 지표.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대기의 질을 비교 가능.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50" y="3024350"/>
            <a:ext cx="4099302" cy="1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2000" y="2098400"/>
            <a:ext cx="3000001" cy="265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  2.2 </a:t>
            </a:r>
            <a:r>
              <a:rPr lang="ko" sz="2400">
                <a:solidFill>
                  <a:schemeClr val="dk2"/>
                </a:solidFill>
              </a:rPr>
              <a:t>데이터 수집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75" y="1225950"/>
            <a:ext cx="5544049" cy="31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967875" y="1317075"/>
            <a:ext cx="3064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5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https://open-meteo.com/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Open-Meteo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무료 오픈 API를 통해서 기상 , 대기 오염 등의 여러 데이터를 가져올 수 있다.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Time Interval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Latitude , Longitude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  2.3 </a:t>
            </a:r>
            <a:r>
              <a:rPr lang="ko" sz="2400">
                <a:solidFill>
                  <a:schemeClr val="dk2"/>
                </a:solidFill>
              </a:rPr>
              <a:t>기술 분석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75" y="1109900"/>
            <a:ext cx="4018574" cy="168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092125" y="45317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(그림 2) Wind Direction 변수의 분포(이상치)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77" y="2920627"/>
            <a:ext cx="3929774" cy="1714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092125" y="27370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(그림 1) Wind Direction 변수의 분포(정상)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755975" y="146860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수집한 데이터셋은 오염물질관련 특성 7개, 기상관련 23개, 기타 11개, 종속변수(AQI) 1개 총 42개의 변수로 구성이 되어있다.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  2.3 기술 분석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448288" y="3244450"/>
            <a:ext cx="180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(표 1) 변수구성표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79" y="1327379"/>
            <a:ext cx="3989325" cy="19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407350" y="2859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(표 2) 풍향에 따른 AQI 평균값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1125" y="1693513"/>
            <a:ext cx="4507800" cy="12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229850" y="3734275"/>
            <a:ext cx="717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구성한 데이터를 토대로 추가적인 탐색적 데이터 분석을 진행한 결과, 오염물질 뿐 아니라 해당 지역의 바람의 세기, 기온, 습도 등이 상당한 영향을 주는 것으로 보인다.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75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  2.4 </a:t>
            </a:r>
            <a:r>
              <a:rPr lang="ko" sz="2400">
                <a:solidFill>
                  <a:schemeClr val="dk2"/>
                </a:solidFill>
              </a:rPr>
              <a:t>예측 분석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804350" y="43401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(그림 3) 변수 중요도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740625" y="1566538"/>
            <a:ext cx="327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직접적으로 영향을 미치는 오염물질을 제외한 변수의 중요도는 토양의 습도나, 온도가 고도 100~255cm에서 측정된 값이 가장 중요하게 나왔다.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5" y="1170125"/>
            <a:ext cx="5549199" cy="31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54675" y="310050"/>
            <a:ext cx="3887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3 </a:t>
            </a:r>
            <a:r>
              <a:rPr lang="ko" sz="2400">
                <a:solidFill>
                  <a:schemeClr val="dk2"/>
                </a:solidFill>
              </a:rPr>
              <a:t>결론 및 향후 연구 계획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15950" y="1209550"/>
            <a:ext cx="30000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결과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</a:t>
            </a:r>
            <a:r>
              <a:rPr lang="ko" sz="2000">
                <a:solidFill>
                  <a:schemeClr val="dk1"/>
                </a:solidFill>
              </a:rPr>
              <a:t>오염물질의 여부 외, 공기나 토양의 습도, 바람의 속도나 정체여부, 풍향 등의 기상, 계절적인 요소들을 고려하여 판단할 필요가 있다고 판단된다.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2000" y="1209550"/>
            <a:ext cx="300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향후 계획</a:t>
            </a:r>
            <a:endParaRPr sz="2000">
              <a:solidFill>
                <a:schemeClr val="dk1"/>
              </a:solidFill>
            </a:endParaRPr>
          </a:p>
          <a:p>
            <a:pPr indent="127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데이터를 수집하기에 더 알맞은 장소를 고려하여 데이터를 수집함으로서 데이터의 품질을 높이고, 분석 요인을 더 확장하여 지리적요인, 인구통계적 요인등을 추가로 분석할 계획이다.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