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09A8B-2A1F-0F6B-7EDD-91DFBC775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3A142B-301B-9277-F9C8-55EF53ACD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2506B8-B238-D8B3-65BE-2682DC4CB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85D38D-F0BA-8C20-7CC1-245361EF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E3FD3-5DFB-1042-841E-98C69FD38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7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E6E01-E4DF-92B1-831D-720BFA58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AD5B5-1580-A751-7F61-BBB4DC4E0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75BF8-10AF-AC97-0171-9C987636D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2500B-92D3-19DC-933B-99D30B73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EE256-69EF-B237-E346-96EEDCAE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4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3B1CBC8-2D0F-9058-2B0B-0D030B0B6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F3FB5C-778B-F948-6C60-DC48EB879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44C8-5086-D692-D481-1B12A8F7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F5CF7-BFF3-D7A0-9610-86D216D5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D8F4A-CAEB-A7A4-8737-EDC1D9F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5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AE97-CFBA-288B-9E6A-0BB78FAA1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99C92E-7BD1-B051-3BAF-78B9D9D5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7B149-8446-5396-6379-53C5F9C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D6DDA-4A12-1B45-8012-ECAD229E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79750D-6AFE-AD03-B20D-21BE6AAD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3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C547-7E57-13D9-103D-673ACE84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B187B-A7D7-5168-58A3-B5A738B7E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363CB-A5B2-3E1C-2790-D90D89335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FA8C5-C55A-6DE0-7F13-0D9EDF4A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2B5AE-E944-C7DF-9568-D1162660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4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FF16A-3F93-8E6F-5766-51665B67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D762F-7721-D82C-6F41-34841C2F4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34C53-6E69-557B-A94F-6D292A2A0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8B9080-5CD6-C1F4-318B-4C0EA35C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B47BF-98E3-60B9-808E-72A7BB54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E34F5-0FA9-2562-FE8E-5B13C3FA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64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76E5E-B19C-0B35-9BF5-107437FF6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3B98CA-4087-E993-CB7C-0027A397E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49FE27-4877-3A31-2C30-43CAEF61D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B66E29-EA09-F753-8FB1-E66057435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BDB196-C58E-F4BA-C2DC-3B3BE18F0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0824FE0-987D-79E5-7F4F-2D0BAA55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16A968-D311-7ED2-4ADF-8D4F2E6D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66D567-3B2B-6750-0F29-C97C77C3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9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E2820-D2C4-13DD-1829-B7C0C750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756B08-E947-E498-6911-2569A268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4B0011-B4FA-CA5D-8236-61FBCCBE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CC351-09EB-67E2-FC03-8431EA9BE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35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A068E5-6721-FA96-7E4A-CF308DCF0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65313B-0C1A-9FAC-AB34-1BA3F78B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F905CB-9C3C-B68D-57AD-8A30A4189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84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EE028-C441-7EBB-96C5-1FF9E8F8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525E1-2E12-B01E-AAA7-DBE3BD16F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3902AB-AF15-B0BA-A959-5D99CEF24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9B9887-40D6-81A5-382F-6579A2C9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BE0F57-9C93-BC98-9B98-C5346CD3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FA3EB8-1E76-7894-5778-4622E268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25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12427-F721-2598-6FE4-26DADF914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97288A-5B2F-413E-B281-38354A7BE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FDFEFF-ED58-54B0-960D-185BA94BB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BC3C13-5981-4391-4F9A-3BDC1B49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9DCBA-565C-07C5-79F7-983E9625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5EB845-ADDE-FB28-24E7-93977F30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88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D2ECC5-42D0-9067-E87B-AA66E14F5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F216A-40CC-BA0A-3F07-95ADC090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E1414-EA0A-936D-7636-C9D1889B7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596A7-5089-4E4C-B717-7152991B2B46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D2C41E-0566-07DF-B982-50A63C8684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CB557-6267-1E68-8367-444B1F98B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08FCD-1E1C-402E-94A3-35D6DDB40A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36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D94C8FD0-5A0D-00E0-BA52-2B396147CE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43" y="401651"/>
            <a:ext cx="11643645" cy="6157245"/>
          </a:xfrm>
        </p:spPr>
        <p:txBody>
          <a:bodyPr/>
          <a:lstStyle/>
          <a:p>
            <a:r>
              <a:rPr lang="ko-KR" altLang="en-US" dirty="0"/>
              <a:t>접속 </a:t>
            </a:r>
            <a:r>
              <a:rPr lang="en-US" altLang="ko-KR"/>
              <a:t>: https://nhr-parsing.vercel.app/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193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Taehee</dc:creator>
  <cp:lastModifiedBy>Min Taehee</cp:lastModifiedBy>
  <cp:revision>2</cp:revision>
  <dcterms:created xsi:type="dcterms:W3CDTF">2025-03-27T03:13:39Z</dcterms:created>
  <dcterms:modified xsi:type="dcterms:W3CDTF">2025-03-27T03:14:16Z</dcterms:modified>
</cp:coreProperties>
</file>