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1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중소기업은 ESG 경영 </a:t>
            </a:r>
            <a:r>
              <a:rPr u="sng" b="1" sz="1200">
                <a:solidFill>
                  <a:srgbClr val="000000"/>
                </a:solidFill>
                <a:latin typeface="맑은 고딕"/>
              </a:rPr>
              <a:t>(1)전환에 애로사항이 있다는 보고서를 읽었고, 저는 중소벤처기업의 글로벌 경쟁력 강화에 도움이 되고자 정책 아이디어 공모전에 (2)출전했습니다.중소기업이 ESG 경영에 있어 가장 필요하지만 어려운 점이 ‘친환경 패키지’라는 것을 파악해 ‘친환경 패키지 바우처 지원’의</a:t>
            </a:r>
            <a:r>
              <a:rPr sz="1200">
                <a:solidFill>
                  <a:srgbClr val="000000"/>
                </a:solidFill>
                <a:latin typeface="맑은 고딕"/>
              </a:rPr>
              <a:t> 아이디어를 구상했습니다. 제조 중소기업과 친환경 패키지 중소기업을 연결하여 상생협력 구축 체계를 만들고, 해외 진출을 도울 수 있는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30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4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4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중소기업의 ESG 경영 전환에서 가장 어려웠던 문제는 무엇이며, 이를 해결하기 위한 구체적인 과정은 무엇이었나요?</a:t>
            </a:r>
            <a:br/>
            <a:r>
              <a:t>(2) 정책 아이디어 공모전에 출전하게 된 계기는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adfaf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1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[앞에서 이끄는 리더에서 함께 여유를 만드는 </a:t>
            </a:r>
            <a:r>
              <a:rPr u="sng" b="1" sz="1200">
                <a:solidFill>
                  <a:srgbClr val="000000"/>
                </a:solidFill>
                <a:latin typeface="맑은 고딕"/>
              </a:rPr>
              <a:t>(1)리더로]중소기업의 해외 마케팅 지원 프로젝트를 시작하며 저는 리더로서 다양한 결과물을 만들고자 진행률에 집중했습니다. 온라인 홍보물 제작을 목표로 회의를 진행했지만,</a:t>
            </a:r>
            <a:r>
              <a:rPr sz="1200">
                <a:solidFill>
                  <a:srgbClr val="000000"/>
                </a:solidFill>
                <a:latin typeface="맑은 고딕"/>
              </a:rPr>
              <a:t> 회의 이후에 한 팀원이 프로젝트의 속도를 따라오기 힘들다며 프로젝트를 포기하겠다는 의사를 밝혔습니다.이는 진행 속도에 대한 의견 </a:t>
            </a:r>
            <a:r>
              <a:rPr u="sng" b="1" sz="1200">
                <a:solidFill>
                  <a:srgbClr val="000000"/>
                </a:solidFill>
                <a:latin typeface="맑은 고딕"/>
              </a:rPr>
              <a:t>(2)차이와 갈등으로 이어졌고, 저는 의욕적인 마음에 앞에서 이끌기만 했다는 것을 느꼈습니다. 그래서 의사소통을 보완하며 ‘여유로운 리더십’을 전달하려고</a:t>
            </a:r>
            <a:r>
              <a:rPr sz="1200">
                <a:solidFill>
                  <a:srgbClr val="000000"/>
                </a:solidFill>
                <a:latin typeface="맑은 고딕"/>
              </a:rPr>
              <a:t> 했습니다. 먼저, 회의 안건을 미리 공지하여 팀원들에게 생각할 여유를 주었습니다. 그리고 매 회의의 내용을 정리하여 진행 방향을 공유했습니다. 이를 통해 더 많은 아이디어가 도출되며 캐릭터 만화, 퀴즈 등 창의적인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4430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4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4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프로젝트 속도와 관련하여 팀원들과의 갈등을 어떻게 해결하셨나요?</a:t>
            </a:r>
            <a:br/>
            <a:r>
              <a:t>(2) 팀원들이 프로젝트에 더 많은 아이디어를 내도록 독려하기 위해 어떤 방법을 사용했나요?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asdf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448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a:t>
            </a:r>
            <a:r>
              <a:rPr u="sng" b="1" sz="1200">
                <a:solidFill>
                  <a:srgbClr val="000000"/>
                </a:solidFill>
                <a:latin typeface="맑은 고딕"/>
              </a:rPr>
              <a:t>(1)적용하기 위해 ○○공사에서 인턴과 계약직 사원으로 근무했습니다. 국제곡물정보와 해외농산물수입정보를 조사하며 농산물 가격 변동을 파악하고 선제적으로 관리함으로써, 수급관리에</a:t>
            </a:r>
            <a:r>
              <a:rPr sz="1200">
                <a:solidFill>
                  <a:srgbClr val="000000"/>
                </a:solidFill>
                <a:latin typeface="맑은 고딕"/>
              </a:rPr>
              <a:t> 대한 실무 경험을 쌓고자 노력하였습니다.특히 농산물수입동향보고서 작성과 해외수입정보검증회의 개최를 통해 수입농산물과 관세제도에 대한 전문지식을 쌓았으며, 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a:t>
            </a:r>
            <a:r>
              <a:rPr u="sng" b="1" sz="1200">
                <a:solidFill>
                  <a:srgbClr val="000000"/>
                </a:solidFill>
                <a:latin typeface="맑은 고딕"/>
              </a:rPr>
              <a:t>(2)농산물 수급관리 업무에 기여하고자 합니다. 수입정보조사와 관세제도에 대한 지식을 활용해 시장 변화에 선제적으로 대응할 수 있는 전략을 수립하고, 외국어 소통능력을</a:t>
            </a:r>
            <a:r>
              <a:rPr sz="1200">
                <a:solidFill>
                  <a:srgbClr val="000000"/>
                </a:solidFill>
                <a:latin typeface="맑은 고딕"/>
              </a:rPr>
              <a:t> 적극 활용하여 글로벌 농산물시장에 대한 이해를 넓혀 수급 안정화에 이바지하는 인재가 되겠습니다.</a:t>
            </a:r>
          </a:p>
        </p:txBody>
      </p:sp>
      <p:sp>
        <p:nvSpPr>
          <p:cNvPr id="8" name="TextBox 7"/>
          <p:cNvSpPr txBox="1"/>
          <p:nvPr/>
        </p:nvSpPr>
        <p:spPr>
          <a:xfrm>
            <a:off x="457200" y="4393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4988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08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○○공사에서 인턴과 계약직 사원으로 근무하면서 얻은 가장 큰 실무 경험은 무엇이었나요?</a:t>
            </a:r>
            <a:br/>
            <a:r>
              <a:t>(2) 농산물 수급관리 업무에서 외국어 소통 능력을 어떻게 활용할 계획인가요?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adfaf</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4485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 당시 저는 팀원들의 의견을 존중하면서도 서포터즈 간의 원만한 관계 유지를 위해 갈등을 해결하고자 노력했습니다.우선</a:t>
            </a:r>
            <a:r>
              <a:rPr sz="1200">
                <a:solidFill>
                  <a:srgbClr val="000000"/>
                </a:solidFill>
                <a:latin typeface="맑은 고딕"/>
              </a:rPr>
              <a:t> 중국인 친구와의 면담을 통해 한국어가 서툴러 회의내용을 이해하고 맡은 업무 수행하는데 어려움을 겪고 있다는 점을 알게 되었습니다. 따라서 팀원들에게 상황을 설명하고, 퇴출보다는 그 친구의 역할을 </a:t>
            </a:r>
            <a:r>
              <a:rPr u="sng" b="1" sz="1200">
                <a:solidFill>
                  <a:srgbClr val="000000"/>
                </a:solidFill>
                <a:latin typeface="맑은 고딕"/>
              </a:rPr>
              <a:t>(2)조정하는 방향으로 함께 해결해보자고 설득했습니다. 이후 그 친구에게 회의내용을 중국어로 다시 설명해주고, 중국어 통번역 업무를 맡기며 역할을 재조정했습니다.</a:t>
            </a:r>
            <a:r>
              <a:rPr sz="1200">
                <a:solidFill>
                  <a:srgbClr val="000000"/>
                </a:solidFill>
                <a:latin typeface="맑은 고딕"/>
              </a:rPr>
              <a:t>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4393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4988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08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외국인유학생서포터즈 활동 중 팀 내 갈등 해결을 위해 어떤 과정을 거쳤나요?</a:t>
            </a:r>
            <a:br/>
            <a:r>
              <a:t>(2) 중국인 팀원의 적극적 상태 변화를 어떻게 이끌어냈나요?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