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d</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95144"/>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[트렌드를 반영한 아이디어로 만든 분석적 사고]현재 전 세계적으로 친환경 제품 소비를 </a:t>
            </a:r>
            <a:r>
              <a:rPr u="sng" b="1" sz="1200">
                <a:solidFill>
                  <a:srgbClr val="000000"/>
                </a:solidFill>
                <a:latin typeface="맑은 고딕"/>
              </a:rPr>
              <a:t>(1)추구하는 소비자가 증가하고 있으며, ESG 수출 장벽이 강화되는 추세입니다. 하지만 중소기업은 ESG 경영 전환에 애로사항이 있다는 보고서를 (2)읽었고, 저는 중소벤처기업의 글로벌 경쟁력</a:t>
            </a:r>
            <a:r>
              <a:rPr sz="1200">
                <a:solidFill>
                  <a:srgbClr val="000000"/>
                </a:solidFill>
                <a:latin typeface="맑은 고딕"/>
              </a:rPr>
              <a:t> 강화에 도움이 되고자 정책 아이디어 공모전에 출전했습니다.중소기업이 ESG 경영에 있어 가장 필요하지만 어려운 점이 ‘친환경 패키지’라는 것을 파악해 ‘친환경 패키지 바우처 지원’의 아이디어를 구상했습니다. 제조 중소기업과 친환경 패키지 중소기업을 연결하여 상생협력 구축 체계를 만들고, 해외 </a:t>
            </a:r>
            <a:r>
              <a:rPr u="sng" b="1" sz="1200">
                <a:solidFill>
                  <a:srgbClr val="000000"/>
                </a:solidFill>
                <a:latin typeface="맑은 고딕"/>
              </a:rPr>
              <a:t>(3)진출을 도울 수 있는 아이디어를 제시했습니다. 아이디어는 구체적이고</a:t>
            </a:r>
            <a:r>
              <a:rPr sz="1200">
                <a:solidFill>
                  <a:srgbClr val="000000"/>
                </a:solidFill>
                <a:latin typeface="맑은 고딕"/>
              </a:rPr>
              <a:t>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8" name="TextBox 7"/>
          <p:cNvSpPr txBox="1"/>
          <p:nvPr/>
        </p:nvSpPr>
        <p:spPr>
          <a:xfrm>
            <a:off x="457200" y="4443983"/>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38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58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중소기업이 ESG 경영 전환에 어려움을 겪는 문제를 파악하게 된 계기는 무엇인가요?</a:t>
            </a:r>
            <a:br/>
            <a:r>
              <a:t>(2) 정책 아이디어 공모전에 출전하게 된 동기는 무엇인가요?</a:t>
            </a:r>
            <a:br/>
            <a:r>
              <a:t>(3) 니즈 파악부터 개선 방안 기획까지의 과정에서 '분석적 사고'라는 역량을 어떻게 개발하게 되었나요?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