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C0100001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중소기업과 친환경 패키지 기업 간의 상생협력 체계를 만들면서 겪었던 가장 큰 어려움은 무엇이었나요?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C0100001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프로젝트 초기 회의에서 팀원의 의견을 효과적으로 반영하기 위해 어떤 방법을 개선했나요?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C0100001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피드백과 수업 녹화를 통해 얻은 중요한 통찰은 무엇이었나요?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nan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(2) 정책 아이디어 공모전에서 대상을 수상하기까지 가장 도전적인 부분은 무엇이었나요?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nan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(2) 여유로운 리더십을 통해 팀 프로젝트 1위를 달성하기까지의 구체적인 과정은 무엇이었나요?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nan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(2) 멘토단 프로그램에서 수업 공백 문제를 해결하기 위한 학년별 차별화 전략은 어떤 식으로 구체화 되었나요?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C0100002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외국어 소통 능력을 활용하여 글로벌 시장에 어떻게 기여할 계획인가요?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C0100002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중국인 팀원의 적극적인 참여를 어떻게 유도했는지 설명해 주세요.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지원자 ID: C0100002</a:t>
            </a:r>
          </a:p>
        </p:txBody>
      </p:sp>
      <p:pic>
        <p:nvPicPr>
          <p:cNvPr id="4" name="Picture 3" descr="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315200" cy="2192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32004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질문 목록:</a:t>
            </a:r>
          </a:p>
          <a:p>
            <a:r>
              <a:t>- (1) 영어라디오 프로그램의 청취율을 높이기 위한 전략을 어떻게 개발했나요?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