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366FF"/>
    <a:srgbClr val="00FF00"/>
    <a:srgbClr val="FF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3348" y="-14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6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8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8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2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8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2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2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7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72FC6-1E8A-4F72-B746-ABEC703FA4E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DDC-D6D6-4D2F-894B-E6323D0CE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3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772000" y="1629000"/>
            <a:ext cx="3600000" cy="3600000"/>
            <a:chOff x="2772000" y="1629000"/>
            <a:chExt cx="3600000" cy="360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2772000" y="1629000"/>
              <a:ext cx="3600000" cy="3600000"/>
              <a:chOff x="1907704" y="908720"/>
              <a:chExt cx="3600000" cy="36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907704" y="2708720"/>
                <a:ext cx="1800000" cy="1800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lang="ko-KR" altLang="en-US" sz="5000" b="1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907704" y="908720"/>
                <a:ext cx="1800000" cy="18000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5000" b="1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707704" y="2708720"/>
                <a:ext cx="1800000" cy="1800000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50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707704" y="908720"/>
                <a:ext cx="1800000" cy="1800000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ko-KR" altLang="en-US" sz="5000" b="1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852000" y="2709000"/>
              <a:ext cx="1440000" cy="1440000"/>
              <a:chOff x="251520" y="836712"/>
              <a:chExt cx="1440000" cy="1440000"/>
            </a:xfrm>
            <a:noFill/>
          </p:grpSpPr>
          <p:sp>
            <p:nvSpPr>
              <p:cNvPr id="14" name="직사각형 13"/>
              <p:cNvSpPr/>
              <p:nvPr/>
            </p:nvSpPr>
            <p:spPr>
              <a:xfrm>
                <a:off x="251520" y="836712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b="1" dirty="0" smtClean="0">
                    <a:solidFill>
                      <a:schemeClr val="bg1"/>
                    </a:solidFill>
                  </a:rPr>
                  <a:t>M</a:t>
                </a:r>
                <a:endParaRPr lang="ko-KR" altLang="en-US" sz="5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51520" y="1556712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b="1" dirty="0" smtClean="0">
                    <a:solidFill>
                      <a:schemeClr val="bg1"/>
                    </a:solidFill>
                  </a:rPr>
                  <a:t>T</a:t>
                </a:r>
                <a:endParaRPr lang="ko-KR" altLang="en-US" sz="5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71520" y="836712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b="1" dirty="0" smtClean="0">
                    <a:solidFill>
                      <a:schemeClr val="bg1"/>
                    </a:solidFill>
                  </a:rPr>
                  <a:t>B</a:t>
                </a:r>
                <a:endParaRPr lang="ko-KR" altLang="en-US" sz="5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1520" y="1556712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b="1" dirty="0" smtClean="0">
                    <a:solidFill>
                      <a:schemeClr val="bg1"/>
                    </a:solidFill>
                  </a:rPr>
                  <a:t>I</a:t>
                </a:r>
                <a:endParaRPr lang="ko-KR" altLang="en-US" sz="5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3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y\Desktop\My Portfolio(Alex, 240613-1500)\2차 포폴\img\스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-3763014" y="-1585831"/>
            <a:ext cx="16928839" cy="95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6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y\Pictures\스킬 수정중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2" t="25166" r="26092" b="2516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y\Desktop\My Portfolio(Alex, 240613-1500)\2차 포폴\img\가치관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19200"/>
          <a:stretch/>
        </p:blipFill>
        <p:spPr bwMode="auto">
          <a:xfrm>
            <a:off x="0" y="857250"/>
            <a:ext cx="4762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6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</dc:creator>
  <cp:lastModifiedBy>my</cp:lastModifiedBy>
  <cp:revision>4</cp:revision>
  <dcterms:created xsi:type="dcterms:W3CDTF">2024-06-16T13:16:11Z</dcterms:created>
  <dcterms:modified xsi:type="dcterms:W3CDTF">2024-06-16T14:50:01Z</dcterms:modified>
</cp:coreProperties>
</file>