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4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7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0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0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5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0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155CD-71DB-428C-9EB5-6120B52CC90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587E-FD5A-42A1-BF11-3CA0BD4E3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5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766697" y="1894114"/>
            <a:ext cx="238363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9" b="72381"/>
          <a:stretch/>
        </p:blipFill>
        <p:spPr>
          <a:xfrm>
            <a:off x="4766697" y="0"/>
            <a:ext cx="2383630" cy="1894114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0" y="95514"/>
            <a:ext cx="11917025" cy="1009650"/>
            <a:chOff x="0" y="95514"/>
            <a:chExt cx="11917025" cy="1009650"/>
          </a:xfrm>
        </p:grpSpPr>
        <p:grpSp>
          <p:nvGrpSpPr>
            <p:cNvPr id="7" name="그룹 6"/>
            <p:cNvGrpSpPr/>
            <p:nvPr/>
          </p:nvGrpSpPr>
          <p:grpSpPr>
            <a:xfrm>
              <a:off x="4767260" y="95514"/>
              <a:ext cx="2383630" cy="1009650"/>
              <a:chOff x="4797360" y="2070100"/>
              <a:chExt cx="2383630" cy="100965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797360" y="2070100"/>
                <a:ext cx="2383630" cy="1009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컨텐츠 가로 포스터</a:t>
                </a:r>
                <a:endParaRPr lang="en-US" altLang="ko-KR" dirty="0" smtClean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350000" y="2832100"/>
                <a:ext cx="830990" cy="247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랭킹</a:t>
                </a:r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384755" y="95514"/>
              <a:ext cx="2383630" cy="1009650"/>
              <a:chOff x="4797360" y="2070100"/>
              <a:chExt cx="2383630" cy="100965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4797360" y="2070100"/>
                <a:ext cx="2383630" cy="1009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컨텐츠 가로 포스터</a:t>
                </a:r>
                <a:endParaRPr lang="en-US" altLang="ko-KR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350000" y="2832100"/>
                <a:ext cx="830990" cy="247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랭킹</a:t>
                </a:r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7150890" y="95514"/>
              <a:ext cx="2383630" cy="1009650"/>
              <a:chOff x="4797360" y="2070100"/>
              <a:chExt cx="2383630" cy="100965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797360" y="2070100"/>
                <a:ext cx="2383630" cy="1009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컨텐츠 가로 포스터</a:t>
                </a:r>
                <a:endParaRPr lang="en-US" altLang="ko-KR" dirty="0" smtClean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350000" y="2832100"/>
                <a:ext cx="830990" cy="247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랭킹</a:t>
                </a:r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9533395" y="95514"/>
              <a:ext cx="2383630" cy="1009650"/>
              <a:chOff x="4797360" y="2070100"/>
              <a:chExt cx="2383630" cy="100965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797360" y="2070100"/>
                <a:ext cx="2383630" cy="1009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컨텐츠 가로 포스터</a:t>
                </a:r>
                <a:endParaRPr lang="en-US" altLang="ko-KR" dirty="0" smtClean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50000" y="2832100"/>
                <a:ext cx="830990" cy="247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랭킹</a:t>
                </a:r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0" y="95514"/>
              <a:ext cx="2383630" cy="1009650"/>
              <a:chOff x="4797360" y="2070100"/>
              <a:chExt cx="2383630" cy="100965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797360" y="2070100"/>
                <a:ext cx="2383630" cy="1009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컨텐츠 가로 포스터</a:t>
                </a:r>
                <a:endParaRPr lang="en-US" altLang="ko-KR" dirty="0" smtClean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350000" y="2832100"/>
                <a:ext cx="830990" cy="247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랭킹</a:t>
                </a:r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5146589" y="1894114"/>
            <a:ext cx="1623847" cy="743338"/>
            <a:chOff x="2857068" y="1867164"/>
            <a:chExt cx="1623847" cy="74333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/>
            <a:srcRect l="7188" t="37222" r="17396" b="45926"/>
            <a:stretch/>
          </p:blipFill>
          <p:spPr>
            <a:xfrm>
              <a:off x="2868463" y="1867164"/>
              <a:ext cx="1601057" cy="20123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/>
            <a:srcRect l="14524" t="23721" r="32936" b="45097"/>
            <a:stretch/>
          </p:blipFill>
          <p:spPr>
            <a:xfrm>
              <a:off x="2857068" y="2068402"/>
              <a:ext cx="1623847" cy="542100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9" t="27438"/>
          <a:stretch/>
        </p:blipFill>
        <p:spPr>
          <a:xfrm>
            <a:off x="4766697" y="2656114"/>
            <a:ext cx="2383630" cy="49763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rcRect t="8846" r="1146"/>
          <a:stretch/>
        </p:blipFill>
        <p:spPr>
          <a:xfrm>
            <a:off x="2333871" y="1957911"/>
            <a:ext cx="2166936" cy="108232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98911" y="3030556"/>
            <a:ext cx="2166936" cy="7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요금제는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디즈니 플러스 스타일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적용</a:t>
            </a:r>
            <a:endParaRPr lang="ko-KR" altLang="en-US" sz="1500" dirty="0"/>
          </a:p>
        </p:txBody>
      </p:sp>
      <p:cxnSp>
        <p:nvCxnSpPr>
          <p:cNvPr id="14" name="직선 화살표 연결선 13"/>
          <p:cNvCxnSpPr>
            <a:stCxn id="29" idx="3"/>
          </p:cNvCxnSpPr>
          <p:nvPr/>
        </p:nvCxnSpPr>
        <p:spPr>
          <a:xfrm flipV="1">
            <a:off x="4500807" y="2376083"/>
            <a:ext cx="683882" cy="1229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231702" y="2565918"/>
            <a:ext cx="2166936" cy="19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각 섹션 배경은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영화 가로포스터로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적용</a:t>
            </a:r>
            <a:r>
              <a:rPr lang="en-US" altLang="ko-KR" sz="1500" dirty="0" smtClean="0"/>
              <a:t>.</a:t>
            </a:r>
          </a:p>
          <a:p>
            <a:pPr algn="ctr"/>
            <a:endParaRPr lang="en-US" altLang="ko-KR" sz="1500" dirty="0"/>
          </a:p>
          <a:p>
            <a:pPr algn="ctr"/>
            <a:r>
              <a:rPr lang="ko-KR" altLang="en-US" sz="1500" dirty="0" smtClean="0"/>
              <a:t>각 </a:t>
            </a:r>
            <a:r>
              <a:rPr lang="ko-KR" altLang="en-US" sz="1500" dirty="0" err="1" smtClean="0"/>
              <a:t>섹션별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배경은 최대 </a:t>
            </a:r>
            <a:r>
              <a:rPr lang="en-US" altLang="ko-KR" sz="1500" dirty="0" smtClean="0"/>
              <a:t>5</a:t>
            </a:r>
            <a:r>
              <a:rPr lang="ko-KR" altLang="en-US" sz="1500" dirty="0" smtClean="0"/>
              <a:t>개 포스터를 </a:t>
            </a:r>
            <a:r>
              <a:rPr lang="en-US" altLang="ko-KR" sz="1500" dirty="0" smtClean="0"/>
              <a:t>5</a:t>
            </a:r>
            <a:r>
              <a:rPr lang="ko-KR" altLang="en-US" sz="1500" dirty="0" smtClean="0"/>
              <a:t>초 간격으로 교체하기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>
            <a:stCxn id="30" idx="1"/>
          </p:cNvCxnSpPr>
          <p:nvPr/>
        </p:nvCxnSpPr>
        <p:spPr>
          <a:xfrm flipH="1" flipV="1">
            <a:off x="7150328" y="3181740"/>
            <a:ext cx="1081374" cy="3545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1"/>
          </p:cNvCxnSpPr>
          <p:nvPr/>
        </p:nvCxnSpPr>
        <p:spPr>
          <a:xfrm flipH="1">
            <a:off x="7150328" y="3536302"/>
            <a:ext cx="1081374" cy="66247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  <a:endCxn id="25" idx="3"/>
          </p:cNvCxnSpPr>
          <p:nvPr/>
        </p:nvCxnSpPr>
        <p:spPr>
          <a:xfrm flipH="1">
            <a:off x="7150327" y="3536302"/>
            <a:ext cx="1081375" cy="160797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2"/>
          </p:cNvCxnSpPr>
          <p:nvPr/>
        </p:nvCxnSpPr>
        <p:spPr>
          <a:xfrm flipH="1">
            <a:off x="6428794" y="4506686"/>
            <a:ext cx="2886376" cy="20993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383630" y="4643984"/>
            <a:ext cx="2166936" cy="69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섹션별</a:t>
            </a:r>
            <a:r>
              <a:rPr lang="ko-KR" altLang="en-US" dirty="0" smtClean="0"/>
              <a:t> 카피라이트 </a:t>
            </a:r>
            <a:r>
              <a:rPr lang="ko-KR" altLang="en-US" dirty="0" err="1" smtClean="0"/>
              <a:t>삭제필요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6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2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8</cp:revision>
  <dcterms:created xsi:type="dcterms:W3CDTF">2024-04-23T05:27:42Z</dcterms:created>
  <dcterms:modified xsi:type="dcterms:W3CDTF">2024-04-25T04:50:24Z</dcterms:modified>
</cp:coreProperties>
</file>