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584" y="-5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5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0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5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32" b="85818"/>
          <a:stretch/>
        </p:blipFill>
        <p:spPr>
          <a:xfrm>
            <a:off x="0" y="0"/>
            <a:ext cx="570807" cy="97258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106365" y="217284"/>
            <a:ext cx="2841923" cy="989216"/>
            <a:chOff x="-380035" y="216128"/>
            <a:chExt cx="2841923" cy="989216"/>
          </a:xfrm>
        </p:grpSpPr>
        <p:grpSp>
          <p:nvGrpSpPr>
            <p:cNvPr id="6" name="그룹 5"/>
            <p:cNvGrpSpPr/>
            <p:nvPr/>
          </p:nvGrpSpPr>
          <p:grpSpPr>
            <a:xfrm>
              <a:off x="756459" y="216129"/>
              <a:ext cx="565135" cy="989215"/>
              <a:chOff x="756459" y="216129"/>
              <a:chExt cx="565135" cy="989215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756459" y="216129"/>
                <a:ext cx="565135" cy="9892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71538" y="1064419"/>
                <a:ext cx="450056" cy="140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랭킹</a:t>
                </a:r>
                <a:r>
                  <a:rPr lang="en-US" altLang="ko-KR" sz="800" dirty="0" smtClean="0"/>
                  <a:t>3</a:t>
                </a:r>
                <a:endParaRPr lang="ko-KR" altLang="en-US" sz="8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321594" y="216129"/>
              <a:ext cx="565135" cy="989215"/>
              <a:chOff x="756459" y="216129"/>
              <a:chExt cx="565135" cy="98921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56459" y="216129"/>
                <a:ext cx="565135" cy="9892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71538" y="1064419"/>
                <a:ext cx="450056" cy="140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랭킹</a:t>
                </a:r>
                <a:r>
                  <a:rPr lang="en-US" altLang="ko-KR" sz="800" dirty="0" smtClean="0"/>
                  <a:t>4</a:t>
                </a:r>
                <a:endParaRPr lang="ko-KR" altLang="en-US" sz="8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896753" y="216129"/>
              <a:ext cx="565135" cy="989215"/>
              <a:chOff x="756459" y="216129"/>
              <a:chExt cx="565135" cy="98921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756459" y="216129"/>
                <a:ext cx="565135" cy="9892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71538" y="1064419"/>
                <a:ext cx="450056" cy="140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랭킹</a:t>
                </a:r>
                <a:r>
                  <a:rPr lang="en-US" altLang="ko-KR" sz="800" dirty="0" smtClean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91324" y="216128"/>
              <a:ext cx="565135" cy="989215"/>
              <a:chOff x="756459" y="216129"/>
              <a:chExt cx="565135" cy="98921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56459" y="216129"/>
                <a:ext cx="565135" cy="9892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71538" y="1064419"/>
                <a:ext cx="450056" cy="140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랭킹</a:t>
                </a:r>
                <a:r>
                  <a:rPr lang="en-US" altLang="ko-KR" sz="800" dirty="0" smtClean="0"/>
                  <a:t>2</a:t>
                </a:r>
                <a:endParaRPr lang="ko-KR" altLang="en-US" sz="8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-380035" y="216128"/>
              <a:ext cx="565135" cy="989215"/>
              <a:chOff x="756459" y="216129"/>
              <a:chExt cx="565135" cy="98921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56459" y="216129"/>
                <a:ext cx="565135" cy="9892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71538" y="1064419"/>
                <a:ext cx="450056" cy="140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랭킹</a:t>
                </a:r>
                <a:r>
                  <a:rPr lang="en-US" altLang="ko-KR" sz="800" dirty="0" smtClean="0"/>
                  <a:t>1</a:t>
                </a:r>
                <a:endParaRPr lang="ko-KR" altLang="en-US" sz="800" dirty="0"/>
              </a:p>
            </p:txBody>
          </p:sp>
        </p:grp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2" b="77576"/>
          <a:stretch/>
        </p:blipFill>
        <p:spPr>
          <a:xfrm>
            <a:off x="5506958" y="1206500"/>
            <a:ext cx="3057684" cy="331355"/>
          </a:xfrm>
          <a:prstGeom prst="rect">
            <a:avLst/>
          </a:prstGeom>
        </p:spPr>
      </p:pic>
      <p:sp>
        <p:nvSpPr>
          <p:cNvPr id="27" name="이등변 삼각형 26"/>
          <p:cNvSpPr/>
          <p:nvPr/>
        </p:nvSpPr>
        <p:spPr>
          <a:xfrm rot="16200000">
            <a:off x="6167038" y="695997"/>
            <a:ext cx="252221" cy="651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5400000">
            <a:off x="6652813" y="695997"/>
            <a:ext cx="252221" cy="651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1686514"/>
            <a:ext cx="2430607" cy="141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섹션별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배경 포스터는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세로 포스터로 대체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10455" y="0"/>
            <a:ext cx="5619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액정사이즈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9761393" y="0"/>
            <a:ext cx="2430607" cy="50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</a:t>
            </a:r>
            <a:r>
              <a:rPr lang="ko-KR" altLang="en-US" dirty="0" smtClean="0"/>
              <a:t>는 전체화면으로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355" t="20555" r="81354" b="19444"/>
          <a:stretch/>
        </p:blipFill>
        <p:spPr>
          <a:xfrm>
            <a:off x="6278062" y="1537855"/>
            <a:ext cx="567936" cy="11085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4"/>
          <a:stretch/>
        </p:blipFill>
        <p:spPr>
          <a:xfrm>
            <a:off x="5537438" y="3272305"/>
            <a:ext cx="3057684" cy="53146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rcRect l="1130" t="18266" r="4468" b="33024"/>
          <a:stretch/>
        </p:blipFill>
        <p:spPr>
          <a:xfrm>
            <a:off x="6278062" y="2641765"/>
            <a:ext cx="585366" cy="6305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t="7983" r="3861" b="2971"/>
          <a:stretch/>
        </p:blipFill>
        <p:spPr>
          <a:xfrm>
            <a:off x="5408906" y="2641765"/>
            <a:ext cx="585366" cy="11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55" t="20555" r="81354" b="19444"/>
          <a:stretch/>
        </p:blipFill>
        <p:spPr>
          <a:xfrm>
            <a:off x="-4362450" y="114300"/>
            <a:ext cx="3162300" cy="617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130" t="18266" r="4468" b="33024"/>
          <a:stretch/>
        </p:blipFill>
        <p:spPr>
          <a:xfrm>
            <a:off x="1785256" y="1161142"/>
            <a:ext cx="4513943" cy="4862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7983" r="3861" b="2971"/>
          <a:stretch/>
        </p:blipFill>
        <p:spPr>
          <a:xfrm>
            <a:off x="7827283" y="-478971"/>
            <a:ext cx="4596946" cy="88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11</cp:revision>
  <dcterms:created xsi:type="dcterms:W3CDTF">2024-04-23T05:27:42Z</dcterms:created>
  <dcterms:modified xsi:type="dcterms:W3CDTF">2024-04-25T04:49:25Z</dcterms:modified>
</cp:coreProperties>
</file>