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22" r:id="rId1"/>
    <p:sldMasterId id="2147484723" r:id="rId2"/>
    <p:sldMasterId id="2147484725" r:id="rId3"/>
    <p:sldMasterId id="2147484729" r:id="rId4"/>
  </p:sldMasterIdLst>
  <p:notesMasterIdLst>
    <p:notesMasterId r:id="rId10"/>
  </p:notesMasterIdLst>
  <p:handoutMasterIdLst>
    <p:handoutMasterId r:id="rId11"/>
  </p:handoutMasterIdLst>
  <p:sldIdLst>
    <p:sldId id="1010" r:id="rId5"/>
    <p:sldId id="1011" r:id="rId6"/>
    <p:sldId id="1014" r:id="rId7"/>
    <p:sldId id="1018" r:id="rId8"/>
    <p:sldId id="1019" r:id="rId9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3923">
          <p15:clr>
            <a:srgbClr val="A4A3A4"/>
          </p15:clr>
        </p15:guide>
        <p15:guide id="5" pos="2200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c" initials="S" lastIdx="1" clrIdx="0">
    <p:extLst>
      <p:ext uri="{19B8F6BF-5375-455C-9EA6-DF929625EA0E}">
        <p15:presenceInfo xmlns:p15="http://schemas.microsoft.com/office/powerpoint/2012/main" userId="Sjin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BB0"/>
    <a:srgbClr val="020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4" autoAdjust="0"/>
    <p:restoredTop sz="96383" autoAdjust="0"/>
  </p:normalViewPr>
  <p:slideViewPr>
    <p:cSldViewPr>
      <p:cViewPr varScale="1">
        <p:scale>
          <a:sx n="103" d="100"/>
          <a:sy n="103" d="100"/>
        </p:scale>
        <p:origin x="2082" y="102"/>
      </p:cViewPr>
      <p:guideLst>
        <p:guide orient="horz" pos="572"/>
        <p:guide orient="horz" pos="3247"/>
        <p:guide pos="204"/>
        <p:guide pos="3923"/>
        <p:guide pos="2200"/>
        <p:guide orient="horz" pos="2840"/>
      </p:guideLst>
    </p:cSldViewPr>
  </p:slideViewPr>
  <p:outlineViewPr>
    <p:cViewPr>
      <p:scale>
        <a:sx n="33" d="100"/>
        <a:sy n="33" d="100"/>
      </p:scale>
      <p:origin x="0" y="-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2088" y="114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49F6A45E-A625-4E9F-9907-40BA7BE2A443}" type="datetime1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 lvl="0">
              <a:defRPr/>
            </a:pPr>
            <a:fld id="{40571102-FF5F-4CDD-912E-7D3FD19EBCA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2887663" y="1917700"/>
            <a:ext cx="49688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 lvl="0">
              <a:defRPr/>
            </a:pPr>
            <a:fld id="{8200B1D3-8F5D-4705-9096-027A6C57EFC4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5CC0414-E263-4A35-8DEA-0715750F5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3916" indent="-286121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4486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2280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60075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7869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5663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33458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91252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76E21E-064E-451C-8B62-67A098901EAE}" type="slidenum">
              <a:rPr lang="en-US" altLang="ko-KR" sz="1200" b="0"/>
              <a:pPr/>
              <a:t>2</a:t>
            </a:fld>
            <a:endParaRPr lang="en-US" altLang="ko-KR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A8C8C1B-E38A-4BBB-888F-BBC4E77F4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5650"/>
            <a:ext cx="4949825" cy="37115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6F8EFAC-B59A-4B64-AF58-4A4D69BF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0144" cy="44729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17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3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2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3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2CADD-5BAB-4980-AF5F-CA88114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E3C803-8931-4E22-B73C-EF34F9B0C0B2}" type="datetimeFigureOut">
              <a:rPr lang="ko-KR" altLang="en-US"/>
              <a:pPr>
                <a:defRPr/>
              </a:pPr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1EEE8-97DD-439A-AD49-66B1048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29784-B8D4-4F58-AF58-12D0191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8C8CBA-20C5-457F-BAFB-6CA9A097CB5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27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19">
            <a:extLst>
              <a:ext uri="{FF2B5EF4-FFF2-40B4-BE49-F238E27FC236}">
                <a16:creationId xmlns:a16="http://schemas.microsoft.com/office/drawing/2014/main" id="{5DD44A8E-F2D9-4B6D-8174-5D687BE04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626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b="0" dirty="0"/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E08ED81E-8728-418D-BF29-4162979162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2159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 설명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569C040A-E2F0-4621-8C43-0806DB6FC8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2713" y="333375"/>
            <a:ext cx="1512887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</a:t>
            </a:r>
            <a:r>
              <a:rPr lang="en-US" altLang="ko-KR" sz="900" dirty="0">
                <a:solidFill>
                  <a:srgbClr val="EAEAEA"/>
                </a:solidFill>
              </a:rPr>
              <a:t>ID</a:t>
            </a:r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5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관제 소프트웨어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8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2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5"/>
          <a:srcRect t="15626" r="20684"/>
          <a:stretch/>
        </p:blipFill>
        <p:spPr>
          <a:xfrm>
            <a:off x="78226" y="6619454"/>
            <a:ext cx="937108" cy="223200"/>
          </a:xfrm>
          <a:prstGeom prst="rect">
            <a:avLst/>
          </a:prstGeom>
        </p:spPr>
      </p:pic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4963" y="6551614"/>
            <a:ext cx="854075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923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923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035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9212"/>
            <a:ext cx="37973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05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05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05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1614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249934" y="6589203"/>
            <a:ext cx="732718" cy="177508"/>
          </a:xfrm>
          <a:prstGeom prst="rect">
            <a:avLst/>
          </a:prstGeom>
        </p:spPr>
      </p:pic>
      <p:sp>
        <p:nvSpPr>
          <p:cNvPr id="11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C8EC4F30-2955-4A36-9B70-96D465AA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2057400"/>
            <a:ext cx="8480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고딕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8F46BDF-7A88-4900-9395-2D70535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746125"/>
            <a:ext cx="5227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대통령기록관 </a:t>
            </a: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</a:t>
            </a: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시스템 고도화 사업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801C288-0286-49BA-AAED-4B4959E4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624" y="6086475"/>
            <a:ext cx="44614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Copyright ⓒ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</a:t>
            </a:r>
          </a:p>
          <a:p>
            <a:pPr algn="ctr" eaLnBrk="1" hangingPunct="1"/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㈜가온아이의 사전 승인 없이 본 내용의 전부 또는 일부에 대한 복사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배포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사용을 금합니다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. 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F592E8E-7677-4889-A16E-3F3A2DC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558925"/>
            <a:ext cx="534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dirty="0">
                <a:latin typeface="맑은고딕"/>
                <a:ea typeface="바탕체" panose="02030609000101010101" pitchFamily="17" charset="-127"/>
              </a:rPr>
              <a:t>설계서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D87D6D7-76D3-46CC-8254-F488AD4D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2255838"/>
            <a:ext cx="287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RFID-220-10(v0.1</a:t>
            </a: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7110314" y="4813930"/>
            <a:ext cx="1710158" cy="382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/>
        </p:nvPicPr>
        <p:blipFill rotWithShape="1">
          <a:blip r:embed="rId3"/>
          <a:srcRect t="15626" r="20684"/>
          <a:stretch/>
        </p:blipFill>
        <p:spPr>
          <a:xfrm>
            <a:off x="776289" y="604550"/>
            <a:ext cx="1230630" cy="341630"/>
          </a:xfrm>
          <a:prstGeom prst="rect">
            <a:avLst/>
          </a:prstGeom>
        </p:spPr>
      </p:pic>
      <p:sp>
        <p:nvSpPr>
          <p:cNvPr id="19" name="Text Box 14">
            <a:extLst>
              <a:ext uri="{FF2B5EF4-FFF2-40B4-BE49-F238E27FC236}">
                <a16:creationId xmlns:a16="http://schemas.microsoft.com/office/drawing/2014/main" id="{9212F5E2-E841-45AB-B51A-5C05F6DD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59" y="3558763"/>
            <a:ext cx="6300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400" dirty="0" err="1">
                <a:latin typeface="맑은고딕"/>
                <a:ea typeface="바탕체" panose="02030609000101010101" pitchFamily="17" charset="-127"/>
              </a:rPr>
              <a:t>시스템명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고딕"/>
                <a:ea typeface="바탕체" panose="02030609000101010101" pitchFamily="17" charset="-127"/>
              </a:rPr>
              <a:t>: MW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 서버</a:t>
            </a:r>
            <a:endParaRPr lang="en-US" altLang="ko-KR" sz="1400" dirty="0">
              <a:latin typeface="맑은고딕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6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6334B-F4D6-42F1-AB18-DB1D162C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70453"/>
              </p:ext>
            </p:extLst>
          </p:nvPr>
        </p:nvGraphicFramePr>
        <p:xfrm>
          <a:off x="468499" y="1502665"/>
          <a:ext cx="8224576" cy="3888109"/>
        </p:xfrm>
        <a:graphic>
          <a:graphicData uri="http://schemas.openxmlformats.org/drawingml/2006/table">
            <a:tbl>
              <a:tblPr/>
              <a:tblGrid>
                <a:gridCol w="59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42"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No</a:t>
                      </a:r>
                      <a:endParaRPr lang="ko-KR" alt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버전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변경일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사유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내용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작성자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승인자</a:t>
                      </a:r>
                      <a:endParaRPr 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0.1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최초작성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유재상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548">
            <a:extLst>
              <a:ext uri="{FF2B5EF4-FFF2-40B4-BE49-F238E27FC236}">
                <a16:creationId xmlns:a16="http://schemas.microsoft.com/office/drawing/2014/main" id="{EC68B703-9522-48F6-844F-9E48FC7A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14" y="5521869"/>
            <a:ext cx="6463812" cy="660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1) </a:t>
            </a:r>
            <a:r>
              <a:rPr lang="ko-KR" altLang="en-US" sz="738" dirty="0">
                <a:cs typeface="Arial" charset="0"/>
              </a:rPr>
              <a:t>버전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초안은 </a:t>
            </a:r>
            <a:r>
              <a:rPr lang="en-US" altLang="ko-KR" sz="738" dirty="0">
                <a:cs typeface="Arial" charset="0"/>
              </a:rPr>
              <a:t>0.1</a:t>
            </a:r>
            <a:r>
              <a:rPr lang="ko-KR" altLang="en-US" sz="738" dirty="0">
                <a:cs typeface="Arial" charset="0"/>
              </a:rPr>
              <a:t>으로 표시 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검토 된 이후 승인을 득한 이후에는 </a:t>
            </a:r>
            <a:r>
              <a:rPr lang="en-US" altLang="ko-KR" sz="738" dirty="0">
                <a:cs typeface="Arial" charset="0"/>
              </a:rPr>
              <a:t>1.0</a:t>
            </a:r>
            <a:r>
              <a:rPr lang="ko-KR" altLang="en-US" sz="738" dirty="0">
                <a:cs typeface="Arial" charset="0"/>
              </a:rPr>
              <a:t>부터 시작하여 정수 단위로 변경 관리 함</a:t>
            </a:r>
            <a:r>
              <a:rPr lang="en-US" altLang="ko-KR" sz="738" dirty="0">
                <a:cs typeface="Arial" charset="0"/>
              </a:rPr>
              <a:t>,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ko-KR" altLang="en-US" sz="738" dirty="0">
                <a:cs typeface="Arial" charset="0"/>
              </a:rPr>
              <a:t>   변경 발생 시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소수점 아래 번호로 관리하고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바뀔 정도의 큰 변경이 발생하면 상위 정수를 변경 함</a:t>
            </a:r>
            <a:r>
              <a:rPr lang="en-US" altLang="ko-KR" sz="738" dirty="0">
                <a:cs typeface="Arial" charset="0"/>
              </a:rPr>
              <a:t>.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   (</a:t>
            </a:r>
            <a:r>
              <a:rPr lang="ko-KR" altLang="en-US" sz="738" dirty="0">
                <a:cs typeface="Arial" charset="0"/>
              </a:rPr>
              <a:t>예</a:t>
            </a:r>
            <a:r>
              <a:rPr lang="en-US" altLang="ko-KR" sz="738" dirty="0">
                <a:cs typeface="Arial" charset="0"/>
              </a:rPr>
              <a:t>, V1.2 : 2</a:t>
            </a:r>
            <a:r>
              <a:rPr lang="ko-KR" altLang="en-US" sz="738" dirty="0">
                <a:cs typeface="Arial" charset="0"/>
              </a:rPr>
              <a:t>번 수정됨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변경되면 </a:t>
            </a:r>
            <a:r>
              <a:rPr lang="en-US" altLang="ko-KR" sz="738" dirty="0">
                <a:cs typeface="Arial" charset="0"/>
              </a:rPr>
              <a:t>V2.0 </a:t>
            </a:r>
            <a:r>
              <a:rPr lang="ko-KR" altLang="en-US" sz="738" dirty="0">
                <a:cs typeface="Arial" charset="0"/>
              </a:rPr>
              <a:t>이 됨</a:t>
            </a:r>
            <a:r>
              <a:rPr lang="en-US" altLang="ko-KR" sz="738" dirty="0">
                <a:cs typeface="Arial" charset="0"/>
              </a:rPr>
              <a:t>)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2) </a:t>
            </a:r>
            <a:r>
              <a:rPr lang="ko-KR" altLang="en-US" sz="738" dirty="0">
                <a:cs typeface="Arial" charset="0"/>
              </a:rPr>
              <a:t>변경 사유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내용이 이전 문서에 대해 신규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추가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수정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삭제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검토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승인 인지 선택 기입</a:t>
            </a:r>
            <a:endParaRPr lang="ko-KR" altLang="en-US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3) </a:t>
            </a:r>
            <a:r>
              <a:rPr lang="ko-KR" altLang="en-US" sz="738" dirty="0">
                <a:cs typeface="Arial" charset="0"/>
              </a:rPr>
              <a:t>변경 내용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내용을 자세히 기록</a:t>
            </a:r>
            <a:r>
              <a:rPr lang="en-US" altLang="ko-KR" sz="738" dirty="0">
                <a:cs typeface="Arial" charset="0"/>
              </a:rPr>
              <a:t>(</a:t>
            </a:r>
            <a:r>
              <a:rPr lang="ko-KR" altLang="en-US" sz="738" dirty="0">
                <a:cs typeface="Arial" charset="0"/>
              </a:rPr>
              <a:t>변경된 위치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즉 페이지 번호와 변경 내용을 기술한다</a:t>
            </a:r>
            <a:r>
              <a:rPr lang="en-US" altLang="ko-KR" sz="738" dirty="0">
                <a:cs typeface="Arial" charset="0"/>
              </a:rPr>
              <a:t>.)</a:t>
            </a:r>
            <a:endParaRPr lang="en-US" altLang="ko-KR" sz="1846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8309D8-484B-4053-879A-E8901434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7" y="1155001"/>
            <a:ext cx="8443972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개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정 이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 err="1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력</a:t>
            </a:r>
            <a:endParaRPr lang="ko-KR" altLang="en-US" sz="1846" u="sng" dirty="0"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en-US" altLang="ko-KR" sz="900" dirty="0"/>
              <a:t>MW</a:t>
            </a:r>
            <a:r>
              <a:rPr lang="ko-KR" altLang="en-US" sz="900" dirty="0"/>
              <a:t>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18426-0BF4-CBEC-52F0-D6DD64412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" y="1340768"/>
            <a:ext cx="738805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5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기능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E6A361-8BD8-4246-7B49-C599F5FA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36612"/>
              </p:ext>
            </p:extLst>
          </p:nvPr>
        </p:nvGraphicFramePr>
        <p:xfrm>
          <a:off x="251520" y="692696"/>
          <a:ext cx="8496944" cy="5688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33301704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4101855758"/>
                    </a:ext>
                  </a:extLst>
                </a:gridCol>
              </a:tblGrid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코드</a:t>
                      </a:r>
                      <a:endParaRPr lang="ko-KR" sz="105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 (본문)"/>
                        </a:rPr>
                        <a:t>기능</a:t>
                      </a:r>
                      <a:endParaRPr lang="ko-KR" sz="12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6326509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MW.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시작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중지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재시작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3589501054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서고정보 조회 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909386801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서가정보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090280787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003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연단정보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921729142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004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ZONE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정보 관리</a:t>
                      </a:r>
                      <a:endParaRPr lang="ko-KR" altLang="ko-KR" sz="1000" kern="100" dirty="0">
                        <a:effectLst/>
                        <a:latin typeface="맑은 고딕 (본문)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68687423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005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GATE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 정보 관리</a:t>
                      </a:r>
                      <a:endParaRPr lang="ko-KR" altLang="ko-KR" sz="1000" kern="100" dirty="0">
                        <a:effectLst/>
                        <a:latin typeface="맑은 고딕 (본문)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818129181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006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정보 관리</a:t>
                      </a:r>
                      <a:endParaRPr lang="ko-KR" altLang="ko-KR" sz="1000" kern="100" dirty="0">
                        <a:effectLst/>
                        <a:latin typeface="맑은 고딕 (본문)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472061015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007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장비정보 관리</a:t>
                      </a:r>
                      <a:endParaRPr lang="ko-KR" altLang="ko-KR" sz="1000" kern="100" dirty="0">
                        <a:effectLst/>
                        <a:latin typeface="맑은 고딕 (본문)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3041364507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008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err="1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장비별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endParaRPr lang="ko-KR" altLang="ko-KR" sz="1000" kern="100" dirty="0">
                        <a:effectLst/>
                        <a:latin typeface="맑은 고딕 (본문)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4167127227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009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기록물 정보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971433889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반출입처리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549186552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반출입현황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4234102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무단반출입 제외 목록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3124122030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013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태그발행 요청목록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4103930724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014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처리 로그 기록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021649989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015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연동이력 관리 </a:t>
                      </a:r>
                      <a:r>
                        <a:rPr lang="en-US" altLang="ko-KR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– RFID -&gt;PAMS, PAMS-&gt;RFID, RFID-&gt;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+mn-ea"/>
                          <a:cs typeface="Times New Roman" panose="02020603050405020304" pitchFamily="18" charset="0"/>
                        </a:rPr>
                        <a:t>통합관제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533678210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723785573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17059883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effectLst/>
                        <a:latin typeface="맑은 고딕 (본문)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887468061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064112739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84103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77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상세 기능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7BDAF-F51D-CCBB-7C5F-DD493E29C335}"/>
              </a:ext>
            </a:extLst>
          </p:cNvPr>
          <p:cNvSpPr txBox="1"/>
          <p:nvPr/>
        </p:nvSpPr>
        <p:spPr>
          <a:xfrm>
            <a:off x="467544" y="90872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RFIDMW</a:t>
            </a:r>
            <a:r>
              <a:rPr lang="ko-KR" altLang="en-US" dirty="0"/>
              <a:t> 서버 기능 리스트</a:t>
            </a:r>
            <a:r>
              <a:rPr lang="en-US" altLang="ko-KR" dirty="0"/>
              <a:t>.xlsx </a:t>
            </a:r>
            <a:r>
              <a:rPr lang="ko-KR" altLang="en-US" dirty="0"/>
              <a:t>참조</a:t>
            </a:r>
            <a:r>
              <a:rPr lang="en-US" altLang="ko-KR" dirty="0"/>
              <a:t>(</a:t>
            </a:r>
            <a:r>
              <a:rPr lang="ko-KR" altLang="en-US" dirty="0"/>
              <a:t>별첨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252</Words>
  <Application>Microsoft Office PowerPoint</Application>
  <PresentationFormat>화면 슬라이드 쇼(4:3)</PresentationFormat>
  <Paragraphs>63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굴림</vt:lpstr>
      <vt:lpstr>굴림체</vt:lpstr>
      <vt:lpstr>맑은 고딕</vt:lpstr>
      <vt:lpstr>맑은 고딕 (본문)</vt:lpstr>
      <vt:lpstr>맑은고딕</vt:lpstr>
      <vt:lpstr>바탕체</vt:lpstr>
      <vt:lpstr>Arial</vt:lpstr>
      <vt:lpstr>Times New Roman</vt:lpstr>
      <vt:lpstr>기본 디자인</vt:lpstr>
      <vt:lpstr>디자인 사용자 지정</vt:lpstr>
      <vt:lpstr>2_기본 디자인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inwoo</cp:lastModifiedBy>
  <cp:revision>4293</cp:revision>
  <cp:lastPrinted>2020-10-06T13:29:53Z</cp:lastPrinted>
  <dcterms:created xsi:type="dcterms:W3CDTF">2005-11-18T02:06:31Z</dcterms:created>
  <dcterms:modified xsi:type="dcterms:W3CDTF">2023-08-16T00:13:36Z</dcterms:modified>
  <cp:version>1000.0000.01</cp:version>
</cp:coreProperties>
</file>