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22" r:id="rId1"/>
    <p:sldMasterId id="2147484723" r:id="rId2"/>
    <p:sldMasterId id="2147484725" r:id="rId3"/>
    <p:sldMasterId id="2147484729" r:id="rId4"/>
  </p:sldMasterIdLst>
  <p:notesMasterIdLst>
    <p:notesMasterId r:id="rId10"/>
  </p:notesMasterIdLst>
  <p:handoutMasterIdLst>
    <p:handoutMasterId r:id="rId11"/>
  </p:handoutMasterIdLst>
  <p:sldIdLst>
    <p:sldId id="1010" r:id="rId5"/>
    <p:sldId id="1011" r:id="rId6"/>
    <p:sldId id="999" r:id="rId7"/>
    <p:sldId id="1006" r:id="rId8"/>
    <p:sldId id="1016" r:id="rId9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3923">
          <p15:clr>
            <a:srgbClr val="A4A3A4"/>
          </p15:clr>
        </p15:guide>
        <p15:guide id="5" pos="2200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96383" autoAdjust="0"/>
  </p:normalViewPr>
  <p:slideViewPr>
    <p:cSldViewPr>
      <p:cViewPr varScale="1">
        <p:scale>
          <a:sx n="82" d="100"/>
          <a:sy n="82" d="100"/>
        </p:scale>
        <p:origin x="1723" y="67"/>
      </p:cViewPr>
      <p:guideLst>
        <p:guide orient="horz" pos="572"/>
        <p:guide orient="horz" pos="3247"/>
        <p:guide pos="204"/>
        <p:guide pos="3923"/>
        <p:guide pos="2200"/>
        <p:guide orient="horz" pos="2840"/>
      </p:guideLst>
    </p:cSldViewPr>
  </p:slideViewPr>
  <p:outlineViewPr>
    <p:cViewPr>
      <p:scale>
        <a:sx n="33" d="100"/>
        <a:sy n="33" d="100"/>
      </p:scale>
      <p:origin x="0" y="-1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2088" y="114"/>
      </p:cViewPr>
      <p:guideLst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49F6A45E-A625-4E9F-9907-40BA7BE2A443}" type="datetime1">
              <a:rPr lang="ko-KR" altLang="en-US"/>
              <a:pPr>
                <a:defRPr/>
              </a:pPr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anchor="b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 lvl="0">
              <a:defRPr/>
            </a:pPr>
            <a:fld id="{40571102-FF5F-4CDD-912E-7D3FD19EBCA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-2887663" y="1917700"/>
            <a:ext cx="4968876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 lvl="0">
              <a:defRPr/>
            </a:pPr>
            <a:fld id="{8200B1D3-8F5D-4705-9096-027A6C57EFC4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5CC0414-E263-4A35-8DEA-0715750F5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3916" indent="-286121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4486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2280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60075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7869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5663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33458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91252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76E21E-064E-451C-8B62-67A098901EAE}" type="slidenum">
              <a:rPr lang="en-US" altLang="ko-KR" sz="1200" b="0"/>
              <a:pPr/>
              <a:t>2</a:t>
            </a:fld>
            <a:endParaRPr lang="en-US" altLang="ko-KR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A8C8C1B-E38A-4BBB-888F-BBC4E77F47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5650"/>
            <a:ext cx="4949825" cy="3711575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6F8EFAC-B59A-4B64-AF58-4A4D69BF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0144" cy="44729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172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435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3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2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3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12CADD-5BAB-4980-AF5F-CA881143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9E3C803-8931-4E22-B73C-EF34F9B0C0B2}" type="datetimeFigureOut">
              <a:rPr lang="ko-KR" altLang="en-US"/>
              <a:pPr>
                <a:defRPr/>
              </a:pPr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1EEE8-97DD-439A-AD49-66B1048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29784-B8D4-4F58-AF58-12D0191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8C8CBA-20C5-457F-BAFB-6CA9A097CB5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27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19">
            <a:extLst>
              <a:ext uri="{FF2B5EF4-FFF2-40B4-BE49-F238E27FC236}">
                <a16:creationId xmlns:a16="http://schemas.microsoft.com/office/drawing/2014/main" id="{5DD44A8E-F2D9-4B6D-8174-5D687BE04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626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b="0" dirty="0"/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E08ED81E-8728-418D-BF29-4162979162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2159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 설명</a:t>
            </a:r>
          </a:p>
        </p:txBody>
      </p:sp>
      <p:sp>
        <p:nvSpPr>
          <p:cNvPr id="1032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569C040A-E2F0-4621-8C43-0806DB6FC8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2713" y="333375"/>
            <a:ext cx="1512887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</a:t>
            </a:r>
            <a:r>
              <a:rPr lang="en-US" altLang="ko-KR" sz="900" dirty="0">
                <a:solidFill>
                  <a:srgbClr val="EAEAEA"/>
                </a:solidFill>
              </a:rPr>
              <a:t>ID</a:t>
            </a:r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5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관외정수점검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차세대 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대통령기록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 정보시스템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구축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8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2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5"/>
          <a:srcRect t="15626" r="20684"/>
          <a:stretch/>
        </p:blipFill>
        <p:spPr>
          <a:xfrm>
            <a:off x="78226" y="6619454"/>
            <a:ext cx="937108" cy="223200"/>
          </a:xfrm>
          <a:prstGeom prst="rect">
            <a:avLst/>
          </a:prstGeom>
        </p:spPr>
      </p:pic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4963" y="6551614"/>
            <a:ext cx="854075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923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923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035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9212"/>
            <a:ext cx="3797300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</a:t>
            </a:r>
            <a:r>
              <a:rPr lang="ko-KR" altLang="en-US" sz="1015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대통령기록</a:t>
            </a:r>
            <a:r>
              <a:rPr lang="ko-KR" altLang="en-US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정보시스템</a:t>
            </a:r>
            <a:r>
              <a:rPr lang="en-US" altLang="ko-KR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51614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249934" y="6589203"/>
            <a:ext cx="732718" cy="177508"/>
          </a:xfrm>
          <a:prstGeom prst="rect">
            <a:avLst/>
          </a:prstGeom>
        </p:spPr>
      </p:pic>
      <p:sp>
        <p:nvSpPr>
          <p:cNvPr id="11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31" r:id="rId2"/>
    <p:sldLayoutId id="2147484732" r:id="rId3"/>
    <p:sldLayoutId id="2147484733" r:id="rId4"/>
    <p:sldLayoutId id="2147484734" r:id="rId5"/>
    <p:sldLayoutId id="2147484735" r:id="rId6"/>
    <p:sldLayoutId id="2147484736" r:id="rId7"/>
    <p:sldLayoutId id="2147484737" r:id="rId8"/>
    <p:sldLayoutId id="2147484738" r:id="rId9"/>
    <p:sldLayoutId id="2147484739" r:id="rId10"/>
    <p:sldLayoutId id="214748474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>
            <a:extLst>
              <a:ext uri="{FF2B5EF4-FFF2-40B4-BE49-F238E27FC236}">
                <a16:creationId xmlns:a16="http://schemas.microsoft.com/office/drawing/2014/main" id="{C8EC4F30-2955-4A36-9B70-96D465AA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8" y="2057400"/>
            <a:ext cx="8480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고딕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8F46BDF-7A88-4900-9395-2D705352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746125"/>
            <a:ext cx="5227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대통령기록관 </a:t>
            </a: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</a:t>
            </a: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시스템 고도화 사업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8801C288-0286-49BA-AAED-4B4959E4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624" y="6086475"/>
            <a:ext cx="44614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Copyright ⓒ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</a:t>
            </a:r>
          </a:p>
          <a:p>
            <a:pPr algn="ctr" eaLnBrk="1" hangingPunct="1"/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㈜가온아이의 사전 승인 없이 본 내용의 전부 또는 일부에 대한 복사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배포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사용을 금합니다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. 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F592E8E-7677-4889-A16E-3F3A2DC7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1558925"/>
            <a:ext cx="534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800" dirty="0">
                <a:latin typeface="맑은고딕"/>
                <a:ea typeface="바탕체" panose="02030609000101010101" pitchFamily="17" charset="-127"/>
              </a:rPr>
              <a:t>화면 설계서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5D87D6D7-76D3-46CC-8254-F488AD4D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2255838"/>
            <a:ext cx="2876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RFID-220-02(v1.0)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7110314" y="4813930"/>
            <a:ext cx="1710158" cy="382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/>
        </p:nvPicPr>
        <p:blipFill rotWithShape="1">
          <a:blip r:embed="rId3"/>
          <a:srcRect t="15626" r="20684"/>
          <a:stretch/>
        </p:blipFill>
        <p:spPr>
          <a:xfrm>
            <a:off x="776289" y="604550"/>
            <a:ext cx="1230630" cy="341630"/>
          </a:xfrm>
          <a:prstGeom prst="rect">
            <a:avLst/>
          </a:prstGeom>
        </p:spPr>
      </p:pic>
      <p:sp>
        <p:nvSpPr>
          <p:cNvPr id="19" name="Text Box 14">
            <a:extLst>
              <a:ext uri="{FF2B5EF4-FFF2-40B4-BE49-F238E27FC236}">
                <a16:creationId xmlns:a16="http://schemas.microsoft.com/office/drawing/2014/main" id="{9212F5E2-E841-45AB-B51A-5C05F6DD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059" y="3558763"/>
            <a:ext cx="6300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400" dirty="0" err="1">
                <a:latin typeface="맑은고딕"/>
                <a:ea typeface="바탕체" panose="02030609000101010101" pitchFamily="17" charset="-127"/>
              </a:rPr>
              <a:t>시스템명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고딕"/>
                <a:ea typeface="바탕체" panose="02030609000101010101" pitchFamily="17" charset="-127"/>
              </a:rPr>
              <a:t>: 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관외 정수점검 소프트웨어</a:t>
            </a:r>
            <a:r>
              <a:rPr lang="en-US" altLang="ko-KR" sz="1400" dirty="0">
                <a:latin typeface="맑은고딕"/>
                <a:ea typeface="바탕체" panose="02030609000101010101" pitchFamily="17" charset="-127"/>
              </a:rPr>
              <a:t>(PDA)</a:t>
            </a:r>
          </a:p>
        </p:txBody>
      </p:sp>
    </p:spTree>
    <p:extLst>
      <p:ext uri="{BB962C8B-B14F-4D97-AF65-F5344CB8AC3E}">
        <p14:creationId xmlns:p14="http://schemas.microsoft.com/office/powerpoint/2010/main" val="23326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A6334B-F4D6-42F1-AB18-DB1D162C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40177"/>
              </p:ext>
            </p:extLst>
          </p:nvPr>
        </p:nvGraphicFramePr>
        <p:xfrm>
          <a:off x="468499" y="1502665"/>
          <a:ext cx="8224576" cy="3888109"/>
        </p:xfrm>
        <a:graphic>
          <a:graphicData uri="http://schemas.openxmlformats.org/drawingml/2006/table">
            <a:tbl>
              <a:tblPr/>
              <a:tblGrid>
                <a:gridCol w="59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42"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No</a:t>
                      </a:r>
                      <a:endParaRPr lang="ko-KR" alt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버전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변경일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사유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내용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작성자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승인자</a:t>
                      </a:r>
                      <a:endParaRPr 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1.0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최초작성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백창훈</a:t>
                      </a: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Rectangle 548">
            <a:extLst>
              <a:ext uri="{FF2B5EF4-FFF2-40B4-BE49-F238E27FC236}">
                <a16:creationId xmlns:a16="http://schemas.microsoft.com/office/drawing/2014/main" id="{EC68B703-9522-48F6-844F-9E48FC7A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14" y="5521869"/>
            <a:ext cx="6463812" cy="6601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1) </a:t>
            </a:r>
            <a:r>
              <a:rPr lang="ko-KR" altLang="en-US" sz="738" dirty="0">
                <a:cs typeface="Arial" charset="0"/>
              </a:rPr>
              <a:t>버전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초안은 </a:t>
            </a:r>
            <a:r>
              <a:rPr lang="en-US" altLang="ko-KR" sz="738" dirty="0">
                <a:cs typeface="Arial" charset="0"/>
              </a:rPr>
              <a:t>0.1</a:t>
            </a:r>
            <a:r>
              <a:rPr lang="ko-KR" altLang="en-US" sz="738" dirty="0">
                <a:cs typeface="Arial" charset="0"/>
              </a:rPr>
              <a:t>으로 표시 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검토 된 이후 승인을 득한 이후에는 </a:t>
            </a:r>
            <a:r>
              <a:rPr lang="en-US" altLang="ko-KR" sz="738" dirty="0">
                <a:cs typeface="Arial" charset="0"/>
              </a:rPr>
              <a:t>1.0</a:t>
            </a:r>
            <a:r>
              <a:rPr lang="ko-KR" altLang="en-US" sz="738" dirty="0">
                <a:cs typeface="Arial" charset="0"/>
              </a:rPr>
              <a:t>부터 시작하여 정수 단위로 변경 관리 함</a:t>
            </a:r>
            <a:r>
              <a:rPr lang="en-US" altLang="ko-KR" sz="738" dirty="0">
                <a:cs typeface="Arial" charset="0"/>
              </a:rPr>
              <a:t>,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ko-KR" altLang="en-US" sz="738" dirty="0">
                <a:cs typeface="Arial" charset="0"/>
              </a:rPr>
              <a:t>   변경 발생 시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소수점 아래 번호로 관리하고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바뀔 정도의 큰 변경이 발생하면 상위 정수를 변경 함</a:t>
            </a:r>
            <a:r>
              <a:rPr lang="en-US" altLang="ko-KR" sz="738" dirty="0">
                <a:cs typeface="Arial" charset="0"/>
              </a:rPr>
              <a:t>.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   (</a:t>
            </a:r>
            <a:r>
              <a:rPr lang="ko-KR" altLang="en-US" sz="738" dirty="0">
                <a:cs typeface="Arial" charset="0"/>
              </a:rPr>
              <a:t>예</a:t>
            </a:r>
            <a:r>
              <a:rPr lang="en-US" altLang="ko-KR" sz="738" dirty="0">
                <a:cs typeface="Arial" charset="0"/>
              </a:rPr>
              <a:t>, V1.2 : 2</a:t>
            </a:r>
            <a:r>
              <a:rPr lang="ko-KR" altLang="en-US" sz="738" dirty="0">
                <a:cs typeface="Arial" charset="0"/>
              </a:rPr>
              <a:t>번 수정됨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변경되면 </a:t>
            </a:r>
            <a:r>
              <a:rPr lang="en-US" altLang="ko-KR" sz="738" dirty="0">
                <a:cs typeface="Arial" charset="0"/>
              </a:rPr>
              <a:t>V2.0 </a:t>
            </a:r>
            <a:r>
              <a:rPr lang="ko-KR" altLang="en-US" sz="738" dirty="0">
                <a:cs typeface="Arial" charset="0"/>
              </a:rPr>
              <a:t>이 됨</a:t>
            </a:r>
            <a:r>
              <a:rPr lang="en-US" altLang="ko-KR" sz="738" dirty="0">
                <a:cs typeface="Arial" charset="0"/>
              </a:rPr>
              <a:t>)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2) </a:t>
            </a:r>
            <a:r>
              <a:rPr lang="ko-KR" altLang="en-US" sz="738" dirty="0">
                <a:cs typeface="Arial" charset="0"/>
              </a:rPr>
              <a:t>변경 사유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내용이 이전 문서에 대해 신규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추가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수정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삭제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검토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승인 인지 선택 기입</a:t>
            </a:r>
            <a:endParaRPr lang="ko-KR" altLang="en-US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3) </a:t>
            </a:r>
            <a:r>
              <a:rPr lang="ko-KR" altLang="en-US" sz="738" dirty="0">
                <a:cs typeface="Arial" charset="0"/>
              </a:rPr>
              <a:t>변경 내용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내용을 자세히 기록</a:t>
            </a:r>
            <a:r>
              <a:rPr lang="en-US" altLang="ko-KR" sz="738" dirty="0">
                <a:cs typeface="Arial" charset="0"/>
              </a:rPr>
              <a:t>(</a:t>
            </a:r>
            <a:r>
              <a:rPr lang="ko-KR" altLang="en-US" sz="738" dirty="0">
                <a:cs typeface="Arial" charset="0"/>
              </a:rPr>
              <a:t>변경된 위치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즉 페이지 번호와 변경 내용을 기술한다</a:t>
            </a:r>
            <a:r>
              <a:rPr lang="en-US" altLang="ko-KR" sz="738" dirty="0">
                <a:cs typeface="Arial" charset="0"/>
              </a:rPr>
              <a:t>.)</a:t>
            </a:r>
            <a:endParaRPr lang="en-US" altLang="ko-KR" sz="1846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8309D8-484B-4053-879A-E8901434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37" y="1155001"/>
            <a:ext cx="8443972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개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정 이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 err="1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력</a:t>
            </a:r>
            <a:endParaRPr lang="ko-KR" altLang="en-US" sz="1846" u="sng" dirty="0">
              <a:latin typeface="굴림체" pitchFamily="49" charset="-127"/>
              <a:ea typeface="굴림체" pitchFamily="49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메뉴구성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43DEAD-FCA6-440A-BDE4-62F483CB04B9}"/>
              </a:ext>
            </a:extLst>
          </p:cNvPr>
          <p:cNvSpPr/>
          <p:nvPr/>
        </p:nvSpPr>
        <p:spPr>
          <a:xfrm>
            <a:off x="3923928" y="836712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관외정수점검</a:t>
            </a:r>
            <a:endParaRPr lang="en-US" altLang="ko-KR" sz="1000" dirty="0"/>
          </a:p>
          <a:p>
            <a:pPr algn="ctr"/>
            <a:r>
              <a:rPr lang="ko-KR" altLang="en-US" sz="1000" dirty="0"/>
              <a:t>소프트웨어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13E05-8EA6-4D4F-953A-EA0DDE1981A9}"/>
              </a:ext>
            </a:extLst>
          </p:cNvPr>
          <p:cNvSpPr/>
          <p:nvPr/>
        </p:nvSpPr>
        <p:spPr>
          <a:xfrm>
            <a:off x="5435600" y="1412776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RFID </a:t>
            </a:r>
            <a:r>
              <a:rPr lang="ko-KR" altLang="en-US" sz="1000" dirty="0"/>
              <a:t>모듈 연동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805A1-A58A-4AE0-AD65-E57A70E2EAD9}"/>
              </a:ext>
            </a:extLst>
          </p:cNvPr>
          <p:cNvSpPr/>
          <p:nvPr/>
        </p:nvSpPr>
        <p:spPr>
          <a:xfrm>
            <a:off x="3921136" y="1988840"/>
            <a:ext cx="129614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 업무화면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56EDD7F-6C54-45FC-B1DC-E3A33280B167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4569208" y="1196752"/>
            <a:ext cx="2792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DBC30A-182F-49B4-9264-0485D4C0162C}"/>
              </a:ext>
            </a:extLst>
          </p:cNvPr>
          <p:cNvCxnSpPr>
            <a:stCxn id="2" idx="2"/>
            <a:endCxn id="6" idx="1"/>
          </p:cNvCxnSpPr>
          <p:nvPr/>
        </p:nvCxnSpPr>
        <p:spPr>
          <a:xfrm rot="16200000" flipH="1">
            <a:off x="4805778" y="962974"/>
            <a:ext cx="396044" cy="8636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검색 조건 공통 코드 정의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326639"/>
              </p:ext>
            </p:extLst>
          </p:nvPr>
        </p:nvGraphicFramePr>
        <p:xfrm>
          <a:off x="107504" y="764704"/>
          <a:ext cx="8892112" cy="5127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617920416"/>
                    </a:ext>
                  </a:extLst>
                </a:gridCol>
                <a:gridCol w="7884000">
                  <a:extLst>
                    <a:ext uri="{9D8B030D-6E8A-4147-A177-3AD203B41FA5}">
                      <a16:colId xmlns:a16="http://schemas.microsoft.com/office/drawing/2014/main" val="2470850916"/>
                    </a:ext>
                  </a:extLst>
                </a:gridCol>
              </a:tblGrid>
              <a:tr h="351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공통코드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코드종류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81747"/>
                  </a:ext>
                </a:extLst>
              </a:tr>
              <a:tr h="3511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189909"/>
                  </a:ext>
                </a:extLst>
              </a:tr>
              <a:tr h="3511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108378"/>
                  </a:ext>
                </a:extLst>
              </a:tr>
              <a:tr h="3511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81603"/>
                  </a:ext>
                </a:extLst>
              </a:tr>
              <a:tr h="3511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409000"/>
                  </a:ext>
                </a:extLst>
              </a:tr>
              <a:tr h="3511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53208"/>
                  </a:ext>
                </a:extLst>
              </a:tr>
              <a:tr h="150065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21828"/>
                  </a:ext>
                </a:extLst>
              </a:tr>
              <a:tr h="3511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91850"/>
                  </a:ext>
                </a:extLst>
              </a:tr>
              <a:tr h="11687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40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45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5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6CC0F6-E44B-4164-8DB4-75E16281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9" y="906885"/>
            <a:ext cx="2186428" cy="3601616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메인 화면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UI-PDA-LC-001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메인 화면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OPEN </a:t>
            </a:r>
            <a:r>
              <a:rPr lang="ko-KR" altLang="en-US" sz="800" b="0" dirty="0"/>
              <a:t>버튼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정수점검 대상 리스트 파일을 선택한다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저장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작업 결과를 </a:t>
            </a:r>
            <a:r>
              <a:rPr lang="en-US" altLang="ko-KR" sz="800" b="0" dirty="0" err="1"/>
              <a:t>xls</a:t>
            </a:r>
            <a:r>
              <a:rPr lang="ko-KR" altLang="en-US" sz="800" b="0" dirty="0"/>
              <a:t>로 저장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Export </a:t>
            </a:r>
            <a:r>
              <a:rPr lang="ko-KR" altLang="en-US" sz="800" b="0" dirty="0"/>
              <a:t>버튼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ko-KR" sz="800" b="0" dirty="0"/>
              <a:t>??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 위치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위치를 표시 선택한다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파워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ko-KR" sz="800" b="0" dirty="0"/>
              <a:t>RFID</a:t>
            </a:r>
            <a:r>
              <a:rPr lang="ko-KR" altLang="en-US" sz="800" b="0" dirty="0"/>
              <a:t>모듈의 강도를 조정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⑥ 관리번호를 강제로 입력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⑦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확인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태그가 인식되지 않을 때</a:t>
            </a:r>
            <a:r>
              <a:rPr lang="en-US" altLang="ko-KR" sz="800" b="0" dirty="0"/>
              <a:t>, 6</a:t>
            </a:r>
            <a:r>
              <a:rPr lang="ko-KR" altLang="en-US" sz="800" b="0" dirty="0"/>
              <a:t>에 관리번호를 입력하고 확인 버튼을 클릭 할 시 확인 처리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/>
              <a:t>⑧ 현재 인식되고 있는 기록물 번호 표시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⑨ 대상목록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정수점검 대상 목록이 조회된다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⑩ 작업 총계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총 기록물 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확인 수가 표시된다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89031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테이블 정보</a:t>
                      </a:r>
                      <a:endParaRPr lang="ko-KR" sz="900" b="1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IF-RF-032 -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관외정수점검 대상 파일 로드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IF-RF-033 -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관외정수점검 결과 파일 저장</a:t>
                      </a: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339597" y="2312846"/>
            <a:ext cx="2147486" cy="169254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04902" y="91769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354178" y="4233978"/>
            <a:ext cx="2132905" cy="27514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63588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SFR-045~047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18"/>
          <p:cNvSpPr>
            <a:spLocks noChangeArrowheads="1"/>
          </p:cNvSpPr>
          <p:nvPr/>
        </p:nvSpPr>
        <p:spPr>
          <a:xfrm>
            <a:off x="381397" y="1133718"/>
            <a:ext cx="615893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Oval 111"/>
          <p:cNvSpPr>
            <a:spLocks noChangeArrowheads="1"/>
          </p:cNvSpPr>
          <p:nvPr/>
        </p:nvSpPr>
        <p:spPr>
          <a:xfrm>
            <a:off x="154028" y="410378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10</a:t>
            </a:r>
          </a:p>
        </p:txBody>
      </p:sp>
      <p:sp>
        <p:nvSpPr>
          <p:cNvPr id="18" name="Oval 111">
            <a:extLst>
              <a:ext uri="{FF2B5EF4-FFF2-40B4-BE49-F238E27FC236}">
                <a16:creationId xmlns:a16="http://schemas.microsoft.com/office/drawing/2014/main" id="{C8F0247D-3D0A-41D1-A40D-03AE634616CB}"/>
              </a:ext>
            </a:extLst>
          </p:cNvPr>
          <p:cNvSpPr>
            <a:spLocks noChangeArrowheads="1"/>
          </p:cNvSpPr>
          <p:nvPr/>
        </p:nvSpPr>
        <p:spPr>
          <a:xfrm>
            <a:off x="939743" y="90688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1" name="직사각형 18">
            <a:extLst>
              <a:ext uri="{FF2B5EF4-FFF2-40B4-BE49-F238E27FC236}">
                <a16:creationId xmlns:a16="http://schemas.microsoft.com/office/drawing/2014/main" id="{2100D866-835B-4A6D-BDDE-DA7EFF434B9B}"/>
              </a:ext>
            </a:extLst>
          </p:cNvPr>
          <p:cNvSpPr>
            <a:spLocks noChangeArrowheads="1"/>
          </p:cNvSpPr>
          <p:nvPr/>
        </p:nvSpPr>
        <p:spPr>
          <a:xfrm>
            <a:off x="1116238" y="1122911"/>
            <a:ext cx="615893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B3F28D35-01B5-4D4A-BC95-9D38C91497F3}"/>
              </a:ext>
            </a:extLst>
          </p:cNvPr>
          <p:cNvSpPr>
            <a:spLocks noChangeArrowheads="1"/>
          </p:cNvSpPr>
          <p:nvPr/>
        </p:nvSpPr>
        <p:spPr>
          <a:xfrm>
            <a:off x="1623182" y="91769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120D8103-A618-4708-8A44-9B92AD56CC15}"/>
              </a:ext>
            </a:extLst>
          </p:cNvPr>
          <p:cNvSpPr>
            <a:spLocks noChangeArrowheads="1"/>
          </p:cNvSpPr>
          <p:nvPr/>
        </p:nvSpPr>
        <p:spPr>
          <a:xfrm>
            <a:off x="1799677" y="1133718"/>
            <a:ext cx="615893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37556261-EDC3-476E-8594-B85776753101}"/>
              </a:ext>
            </a:extLst>
          </p:cNvPr>
          <p:cNvSpPr>
            <a:spLocks noChangeArrowheads="1"/>
          </p:cNvSpPr>
          <p:nvPr/>
        </p:nvSpPr>
        <p:spPr>
          <a:xfrm>
            <a:off x="2413579" y="136536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02AE05D2-ADBC-4C20-9FEF-38227C972E3D}"/>
              </a:ext>
            </a:extLst>
          </p:cNvPr>
          <p:cNvSpPr>
            <a:spLocks noChangeArrowheads="1"/>
          </p:cNvSpPr>
          <p:nvPr/>
        </p:nvSpPr>
        <p:spPr>
          <a:xfrm>
            <a:off x="1797686" y="1420852"/>
            <a:ext cx="615893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>
            <a:extLst>
              <a:ext uri="{FF2B5EF4-FFF2-40B4-BE49-F238E27FC236}">
                <a16:creationId xmlns:a16="http://schemas.microsoft.com/office/drawing/2014/main" id="{F61BA4F7-29E0-4635-8781-7ADC9C3274C4}"/>
              </a:ext>
            </a:extLst>
          </p:cNvPr>
          <p:cNvSpPr>
            <a:spLocks noChangeArrowheads="1"/>
          </p:cNvSpPr>
          <p:nvPr/>
        </p:nvSpPr>
        <p:spPr>
          <a:xfrm>
            <a:off x="138151" y="143811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6" name="직사각형 18">
            <a:extLst>
              <a:ext uri="{FF2B5EF4-FFF2-40B4-BE49-F238E27FC236}">
                <a16:creationId xmlns:a16="http://schemas.microsoft.com/office/drawing/2014/main" id="{A9D408AA-327A-4A70-8158-DC799EDA1D0E}"/>
              </a:ext>
            </a:extLst>
          </p:cNvPr>
          <p:cNvSpPr>
            <a:spLocks noChangeArrowheads="1"/>
          </p:cNvSpPr>
          <p:nvPr/>
        </p:nvSpPr>
        <p:spPr>
          <a:xfrm>
            <a:off x="1797686" y="1714074"/>
            <a:ext cx="615893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7" name="직사각형 18">
            <a:extLst>
              <a:ext uri="{FF2B5EF4-FFF2-40B4-BE49-F238E27FC236}">
                <a16:creationId xmlns:a16="http://schemas.microsoft.com/office/drawing/2014/main" id="{BAE3E538-874B-47D9-968A-5F0FDBFA373C}"/>
              </a:ext>
            </a:extLst>
          </p:cNvPr>
          <p:cNvSpPr>
            <a:spLocks noChangeArrowheads="1"/>
          </p:cNvSpPr>
          <p:nvPr/>
        </p:nvSpPr>
        <p:spPr>
          <a:xfrm>
            <a:off x="381397" y="1428378"/>
            <a:ext cx="1166267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8" name="직사각형 18">
            <a:extLst>
              <a:ext uri="{FF2B5EF4-FFF2-40B4-BE49-F238E27FC236}">
                <a16:creationId xmlns:a16="http://schemas.microsoft.com/office/drawing/2014/main" id="{4F9EE722-4DFA-4FFE-AD15-6CF087768B81}"/>
              </a:ext>
            </a:extLst>
          </p:cNvPr>
          <p:cNvSpPr>
            <a:spLocks noChangeArrowheads="1"/>
          </p:cNvSpPr>
          <p:nvPr/>
        </p:nvSpPr>
        <p:spPr>
          <a:xfrm>
            <a:off x="380991" y="1717836"/>
            <a:ext cx="1332951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9" name="직사각형 18">
            <a:extLst>
              <a:ext uri="{FF2B5EF4-FFF2-40B4-BE49-F238E27FC236}">
                <a16:creationId xmlns:a16="http://schemas.microsoft.com/office/drawing/2014/main" id="{522603AB-BD72-452E-8AB7-071D6AC4236E}"/>
              </a:ext>
            </a:extLst>
          </p:cNvPr>
          <p:cNvSpPr>
            <a:spLocks noChangeArrowheads="1"/>
          </p:cNvSpPr>
          <p:nvPr/>
        </p:nvSpPr>
        <p:spPr>
          <a:xfrm>
            <a:off x="380991" y="2029074"/>
            <a:ext cx="2032588" cy="20389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0" name="Oval 111">
            <a:extLst>
              <a:ext uri="{FF2B5EF4-FFF2-40B4-BE49-F238E27FC236}">
                <a16:creationId xmlns:a16="http://schemas.microsoft.com/office/drawing/2014/main" id="{50D84931-5282-4BA5-970D-0F5DB21F6595}"/>
              </a:ext>
            </a:extLst>
          </p:cNvPr>
          <p:cNvSpPr>
            <a:spLocks noChangeArrowheads="1"/>
          </p:cNvSpPr>
          <p:nvPr/>
        </p:nvSpPr>
        <p:spPr>
          <a:xfrm>
            <a:off x="154029" y="178238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41" name="Oval 111">
            <a:extLst>
              <a:ext uri="{FF2B5EF4-FFF2-40B4-BE49-F238E27FC236}">
                <a16:creationId xmlns:a16="http://schemas.microsoft.com/office/drawing/2014/main" id="{459250BC-027E-4884-8B50-E8378BFFDB82}"/>
              </a:ext>
            </a:extLst>
          </p:cNvPr>
          <p:cNvSpPr>
            <a:spLocks noChangeArrowheads="1"/>
          </p:cNvSpPr>
          <p:nvPr/>
        </p:nvSpPr>
        <p:spPr>
          <a:xfrm>
            <a:off x="2420942" y="174127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26F0D954-4E06-40A9-A08C-439AF420477C}"/>
              </a:ext>
            </a:extLst>
          </p:cNvPr>
          <p:cNvSpPr>
            <a:spLocks noChangeArrowheads="1"/>
          </p:cNvSpPr>
          <p:nvPr/>
        </p:nvSpPr>
        <p:spPr>
          <a:xfrm>
            <a:off x="127970" y="223334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9</a:t>
            </a:r>
          </a:p>
        </p:txBody>
      </p:sp>
      <p:sp>
        <p:nvSpPr>
          <p:cNvPr id="43" name="직사각형 18">
            <a:extLst>
              <a:ext uri="{FF2B5EF4-FFF2-40B4-BE49-F238E27FC236}">
                <a16:creationId xmlns:a16="http://schemas.microsoft.com/office/drawing/2014/main" id="{57254DC8-0238-4685-AB5B-4AFCAA7AA7C8}"/>
              </a:ext>
            </a:extLst>
          </p:cNvPr>
          <p:cNvSpPr>
            <a:spLocks noChangeArrowheads="1"/>
          </p:cNvSpPr>
          <p:nvPr/>
        </p:nvSpPr>
        <p:spPr>
          <a:xfrm>
            <a:off x="1556046" y="1425744"/>
            <a:ext cx="176085" cy="21113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4" name="Oval 111">
            <a:extLst>
              <a:ext uri="{FF2B5EF4-FFF2-40B4-BE49-F238E27FC236}">
                <a16:creationId xmlns:a16="http://schemas.microsoft.com/office/drawing/2014/main" id="{394FBDAE-5D84-45A2-9306-4576755E5BD0}"/>
              </a:ext>
            </a:extLst>
          </p:cNvPr>
          <p:cNvSpPr>
            <a:spLocks noChangeArrowheads="1"/>
          </p:cNvSpPr>
          <p:nvPr/>
        </p:nvSpPr>
        <p:spPr>
          <a:xfrm>
            <a:off x="1603310" y="123296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45" name="Oval 111">
            <a:extLst>
              <a:ext uri="{FF2B5EF4-FFF2-40B4-BE49-F238E27FC236}">
                <a16:creationId xmlns:a16="http://schemas.microsoft.com/office/drawing/2014/main" id="{C0157B55-5E09-4168-B0C6-FF6308280F45}"/>
              </a:ext>
            </a:extLst>
          </p:cNvPr>
          <p:cNvSpPr>
            <a:spLocks noChangeArrowheads="1"/>
          </p:cNvSpPr>
          <p:nvPr/>
        </p:nvSpPr>
        <p:spPr>
          <a:xfrm>
            <a:off x="2428729" y="200916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732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342</Words>
  <Application>Microsoft Office PowerPoint</Application>
  <PresentationFormat>화면 슬라이드 쇼(4:3)</PresentationFormat>
  <Paragraphs>88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굴림</vt:lpstr>
      <vt:lpstr>굴림체</vt:lpstr>
      <vt:lpstr>맑은 고딕</vt:lpstr>
      <vt:lpstr>맑은고딕</vt:lpstr>
      <vt:lpstr>바탕체</vt:lpstr>
      <vt:lpstr>Arial</vt:lpstr>
      <vt:lpstr>Times New Roman</vt:lpstr>
      <vt:lpstr>Wingdings</vt:lpstr>
      <vt:lpstr>기본 디자인</vt:lpstr>
      <vt:lpstr>디자인 사용자 지정</vt:lpstr>
      <vt:lpstr>2_기본 디자인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sjinc</cp:lastModifiedBy>
  <cp:revision>4277</cp:revision>
  <cp:lastPrinted>2020-10-06T13:29:53Z</cp:lastPrinted>
  <dcterms:created xsi:type="dcterms:W3CDTF">2005-11-18T02:06:31Z</dcterms:created>
  <dcterms:modified xsi:type="dcterms:W3CDTF">2023-11-22T02:08:19Z</dcterms:modified>
  <cp:version>1000.0000.01</cp:version>
</cp:coreProperties>
</file>