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17"/>
  </p:notesMasterIdLst>
  <p:sldIdLst>
    <p:sldId id="258" r:id="rId2"/>
    <p:sldId id="286" r:id="rId3"/>
    <p:sldId id="259" r:id="rId4"/>
    <p:sldId id="289" r:id="rId5"/>
    <p:sldId id="288" r:id="rId6"/>
    <p:sldId id="287" r:id="rId7"/>
    <p:sldId id="290" r:id="rId8"/>
    <p:sldId id="291" r:id="rId9"/>
    <p:sldId id="292" r:id="rId10"/>
    <p:sldId id="293" r:id="rId11"/>
    <p:sldId id="294" r:id="rId12"/>
    <p:sldId id="296" r:id="rId13"/>
    <p:sldId id="295" r:id="rId14"/>
    <p:sldId id="262" r:id="rId15"/>
    <p:sldId id="263" r:id="rId16"/>
  </p:sldIdLst>
  <p:sldSz cx="12192000" cy="6858000"/>
  <p:notesSz cx="6858000" cy="9144000"/>
  <p:embeddedFontLst>
    <p:embeddedFont>
      <p:font typeface="나눔스퀘어_ac" panose="020B0600000101010101" pitchFamily="50" charset="-127"/>
      <p:regular r:id="rId18"/>
    </p:embeddedFont>
    <p:embeddedFont>
      <p:font typeface="Arial Black" panose="020B0A04020102020204" pitchFamily="34" charset="0"/>
      <p:bold r:id="rId19"/>
    </p:embeddedFont>
    <p:embeddedFont>
      <p:font typeface="나눔스퀘어 Bold" panose="020B0600000101010101" pitchFamily="50" charset="-127"/>
      <p:bold r:id="rId20"/>
    </p:embeddedFont>
    <p:embeddedFont>
      <p:font typeface="나눔스퀘어 ExtraBold" panose="020B0600000101010101" pitchFamily="50" charset="-127"/>
      <p:bold r:id="rId21"/>
    </p:embeddedFont>
    <p:embeddedFont>
      <p:font typeface="맑은 고딕" panose="020B0503020000020004" pitchFamily="50" charset="-127"/>
      <p:regular r:id="rId22"/>
      <p:bold r:id="rId23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483" userDrawn="1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94708" autoAdjust="0"/>
  </p:normalViewPr>
  <p:slideViewPr>
    <p:cSldViewPr snapToGrid="0">
      <p:cViewPr varScale="1">
        <p:scale>
          <a:sx n="97" d="100"/>
          <a:sy n="97" d="100"/>
        </p:scale>
        <p:origin x="180" y="-360"/>
      </p:cViewPr>
      <p:guideLst>
        <p:guide pos="483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im jinju" userId="6070410da57cddc4" providerId="LiveId" clId="{AC912B1B-57EC-4DD9-AD7C-E3E66083D2C1}"/>
    <pc:docChg chg="modSld">
      <pc:chgData name="kim jinju" userId="6070410da57cddc4" providerId="LiveId" clId="{AC912B1B-57EC-4DD9-AD7C-E3E66083D2C1}" dt="2021-08-11T08:27:20.474" v="0" actId="6549"/>
      <pc:docMkLst>
        <pc:docMk/>
      </pc:docMkLst>
      <pc:sldChg chg="modNotesTx">
        <pc:chgData name="kim jinju" userId="6070410da57cddc4" providerId="LiveId" clId="{AC912B1B-57EC-4DD9-AD7C-E3E66083D2C1}" dt="2021-08-11T08:27:20.474" v="0" actId="6549"/>
        <pc:sldMkLst>
          <pc:docMk/>
          <pc:sldMk cId="3949420962" sldId="294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658A41-4FD8-418C-85AF-1AB8EF66D8EF}" type="datetimeFigureOut">
              <a:rPr lang="ko-KR" altLang="en-US" smtClean="0"/>
              <a:t>2021-08-11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F8794E-0CBD-4201-BFA0-0374590B79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67685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86233C-48BF-4DF0-A88C-25C2246C90F0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9752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F8794E-0CBD-4201-BFA0-0374590B7958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29821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F8794E-0CBD-4201-BFA0-0374590B7958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93715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FA7040-E045-483E-A819-5D8D610B30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A352827-A4F8-4416-8068-BCE338F880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37BD784-FE8A-411E-8E89-4A95EFEAA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145EE-144F-41F2-A8DF-1DB2554B84D4}" type="datetimeFigureOut">
              <a:rPr lang="ko-KR" altLang="en-US" smtClean="0"/>
              <a:t>2021-08-11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ABA459-6ADC-4C4B-9A04-32B87926A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EF4FF8D-8A5D-4551-BB23-D38A14543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2151D-3018-46F8-9D2E-DC1C602AC0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03876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86CCF6-5D64-459A-9024-BC719C244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2DF7CF6-D01F-46AA-B8F7-ECEEBC9A3A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FE4AB65-CCDD-4DA6-BF4F-B2354FAB64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145EE-144F-41F2-A8DF-1DB2554B84D4}" type="datetimeFigureOut">
              <a:rPr lang="ko-KR" altLang="en-US" smtClean="0"/>
              <a:t>2021-08-11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C0EBBC-E36C-435A-8E19-293B4F9BD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7FD4C62-961E-40C3-BE00-3FA0C0A6C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2151D-3018-46F8-9D2E-DC1C602AC0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7579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F1A6D6B-E4A9-4E12-8EAB-B44CB0A290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A0A748A-E24D-4904-8B89-BA5B157B9E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E253EE-27A8-4FAE-BE14-3D057B971B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145EE-144F-41F2-A8DF-1DB2554B84D4}" type="datetimeFigureOut">
              <a:rPr lang="ko-KR" altLang="en-US" smtClean="0"/>
              <a:t>2021-08-11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7E1179D-DA44-4832-B1CB-5CE7CB8BC1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225483C-FBA5-4692-9D85-5B7C529F3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2151D-3018-46F8-9D2E-DC1C602AC0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71784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A8CC98-8C83-4B5F-BF74-337EDBD0D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526965-5451-4FB6-A5AB-F57D2D94E4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0EB1984-DFF7-4266-892C-450E1CA94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145EE-144F-41F2-A8DF-1DB2554B84D4}" type="datetimeFigureOut">
              <a:rPr lang="ko-KR" altLang="en-US" smtClean="0"/>
              <a:t>2021-08-11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254453B-9AF7-4B8C-B8BC-A77BE5C25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397FA83-4AD9-425A-865C-9D957A065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2151D-3018-46F8-9D2E-DC1C602AC0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58768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387E83-85DB-47EE-8434-CD6661C140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7C3F437-9C02-49ED-BCB8-6A0771B517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459D10E-7A00-4BD8-9D5F-DF318E56C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145EE-144F-41F2-A8DF-1DB2554B84D4}" type="datetimeFigureOut">
              <a:rPr lang="ko-KR" altLang="en-US" smtClean="0"/>
              <a:t>2021-08-11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D320C4-82A6-4FA9-89C3-8B529F6A21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9B0F775-C956-4DDF-8E89-AF6822738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2151D-3018-46F8-9D2E-DC1C602AC0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086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EB82C8-24AA-4583-877D-41BE6F5C7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32945C6-AB52-4D51-8462-078BD77F2C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60BA361-4162-4BEB-B240-810DF23BA5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FE83CF6-214E-4EBA-8320-B97276643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145EE-144F-41F2-A8DF-1DB2554B84D4}" type="datetimeFigureOut">
              <a:rPr lang="ko-KR" altLang="en-US" smtClean="0"/>
              <a:t>2021-08-11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E7D0DAD-D3D1-46B6-B27C-C64415E48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918D1A7-9909-4CD2-A789-F4BBD5714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2151D-3018-46F8-9D2E-DC1C602AC0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4079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D79334-7C2F-4A93-9B14-391A278E2D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66B4D9D-013D-41E5-BAB9-046DC57CB3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710A866-D9C2-4C9D-88F1-B88FDBBD0E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90AB4A6-3F09-4407-8D45-2D998219AD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7ADA6C8-8574-4B57-ACBE-43E8CDD767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06909A4-39C3-4537-BAAA-3EC406F66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145EE-144F-41F2-A8DF-1DB2554B84D4}" type="datetimeFigureOut">
              <a:rPr lang="ko-KR" altLang="en-US" smtClean="0"/>
              <a:t>2021-08-11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A2EE01D-A3F4-4390-97C3-17D945941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5975FCE-9296-4EE8-9B1F-D2112F337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2151D-3018-46F8-9D2E-DC1C602AC0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45837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7FE2EE-AF26-447A-BE20-4AEAC9900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12964E0-2894-4F18-86CF-59F553ADB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145EE-144F-41F2-A8DF-1DB2554B84D4}" type="datetimeFigureOut">
              <a:rPr lang="ko-KR" altLang="en-US" smtClean="0"/>
              <a:t>2021-08-11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0035C24-3206-46EA-A9CE-846C4351E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BE13040-1817-457F-A67E-4B9599650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2151D-3018-46F8-9D2E-DC1C602AC0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1961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F0BB40B-E703-440B-ACF2-5628D71A2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145EE-144F-41F2-A8DF-1DB2554B84D4}" type="datetimeFigureOut">
              <a:rPr lang="ko-KR" altLang="en-US" smtClean="0"/>
              <a:t>2021-08-11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421FAEB-B749-4FDC-9535-07E51EA30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EEB1174-A38B-47B9-A4F4-F0DAB40DE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2151D-3018-46F8-9D2E-DC1C602AC0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1859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714CFA-001A-4D37-B964-C4681C254C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BDC0BE5-EEE7-4D06-8418-2DEB82274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1D87BC7-BE56-4155-AA8A-6CCA4EF248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04FD8EC-D596-4914-961B-2366B242A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145EE-144F-41F2-A8DF-1DB2554B84D4}" type="datetimeFigureOut">
              <a:rPr lang="ko-KR" altLang="en-US" smtClean="0"/>
              <a:t>2021-08-11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90E2864-630C-4702-82BC-29A323E10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C2A9565-88A4-4000-B02A-1EA036AD4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2151D-3018-46F8-9D2E-DC1C602AC0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5999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A0C4CC-01DC-49A0-B324-D633192A2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112AD2F-C93F-473C-806A-105F0260F8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321E02F-9B2A-443C-A085-424E627403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D74DBA4-5F9D-460F-8F4A-F9685BBC6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145EE-144F-41F2-A8DF-1DB2554B84D4}" type="datetimeFigureOut">
              <a:rPr lang="ko-KR" altLang="en-US" smtClean="0"/>
              <a:t>2021-08-11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75B5497-F307-4ABD-BA98-1AA14EDFA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8103FD5-1637-445A-BD8E-59A400F78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2151D-3018-46F8-9D2E-DC1C602AC0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06216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D7DC74F-4BB3-4801-9B54-F06561160B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1A374A0-3F71-4062-A063-9FE2E611D1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E5B6BCB-E64B-4E0E-9CB3-1AF0E21BEC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B145EE-144F-41F2-A8DF-1DB2554B84D4}" type="datetimeFigureOut">
              <a:rPr lang="ko-KR" altLang="en-US" smtClean="0"/>
              <a:t>2021-08-11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3128E62-6CDC-4E0C-914D-90CC33F9F2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F236ECC-5BC7-4068-8414-45860A167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22151D-3018-46F8-9D2E-DC1C602AC0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6546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나눔스퀘어 ExtraBold" panose="020B0600000101010101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indatamall.or.kr/fsec/dataProd/generalDataProdDetail.do?cmnx=44&amp;goods_id=b7851ef5-c8f3-11eb-9f58-f220ef21bb88" TargetMode="External"/><Relationship Id="rId2" Type="http://schemas.openxmlformats.org/officeDocument/2006/relationships/hyperlink" Target="https://www.findatamall.or.kr/fsec/dataProd/generalDataProdDetail.do?cmnx=44&amp;goods_id=c6ebbd9d-eac2-11eb-9f58-f220ef21bb88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findatamall.or.kr/fsec/dataProd/generalDataProdDetail.do?cmnx=44&amp;goods_id=58d880c8-9dac-11eb-9f58-f220ef21bb88" TargetMode="External"/><Relationship Id="rId4" Type="http://schemas.openxmlformats.org/officeDocument/2006/relationships/hyperlink" Target="https://www.findatamall.or.kr/fsec/dataProd/generalDataProdDetail.do?cmnx=44&amp;goods_id=703ab980-b9e7-11eb-9f58-f220ef21bb88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6DB35A45-7A03-4978-9922-D28499400E20}"/>
              </a:ext>
            </a:extLst>
          </p:cNvPr>
          <p:cNvGrpSpPr/>
          <p:nvPr/>
        </p:nvGrpSpPr>
        <p:grpSpPr>
          <a:xfrm>
            <a:off x="1393494" y="367752"/>
            <a:ext cx="2385770" cy="2407610"/>
            <a:chOff x="6767465" y="1312702"/>
            <a:chExt cx="2697511" cy="2722204"/>
          </a:xfrm>
        </p:grpSpPr>
        <p:sp>
          <p:nvSpPr>
            <p:cNvPr id="64" name="자유형: 도형 63">
              <a:extLst>
                <a:ext uri="{FF2B5EF4-FFF2-40B4-BE49-F238E27FC236}">
                  <a16:creationId xmlns:a16="http://schemas.microsoft.com/office/drawing/2014/main" id="{DCAE0071-1CCE-45F0-A996-31CB9C022BE4}"/>
                </a:ext>
              </a:extLst>
            </p:cNvPr>
            <p:cNvSpPr/>
            <p:nvPr/>
          </p:nvSpPr>
          <p:spPr>
            <a:xfrm rot="20280000" flipH="1">
              <a:off x="6767465" y="1312702"/>
              <a:ext cx="2697511" cy="2722204"/>
            </a:xfrm>
            <a:custGeom>
              <a:avLst/>
              <a:gdLst>
                <a:gd name="connsiteX0" fmla="*/ 963736 w 3290340"/>
                <a:gd name="connsiteY0" fmla="*/ 28374 h 3320460"/>
                <a:gd name="connsiteX1" fmla="*/ 852216 w 3290340"/>
                <a:gd name="connsiteY1" fmla="*/ 217877 h 3320460"/>
                <a:gd name="connsiteX2" fmla="*/ 997197 w 3290340"/>
                <a:gd name="connsiteY2" fmla="*/ 292396 h 3320460"/>
                <a:gd name="connsiteX3" fmla="*/ 1010351 w 3290340"/>
                <a:gd name="connsiteY3" fmla="*/ 289314 h 3320460"/>
                <a:gd name="connsiteX4" fmla="*/ 1213781 w 3290340"/>
                <a:gd name="connsiteY4" fmla="*/ 792823 h 3320460"/>
                <a:gd name="connsiteX5" fmla="*/ 1172939 w 3290340"/>
                <a:gd name="connsiteY5" fmla="*/ 811773 h 3320460"/>
                <a:gd name="connsiteX6" fmla="*/ 1056590 w 3290340"/>
                <a:gd name="connsiteY6" fmla="*/ 884021 h 3320460"/>
                <a:gd name="connsiteX7" fmla="*/ 972120 w 3290340"/>
                <a:gd name="connsiteY7" fmla="*/ 954606 h 3320460"/>
                <a:gd name="connsiteX8" fmla="*/ 747851 w 3290340"/>
                <a:gd name="connsiteY8" fmla="*/ 722368 h 3320460"/>
                <a:gd name="connsiteX9" fmla="*/ 760221 w 3290340"/>
                <a:gd name="connsiteY9" fmla="*/ 693289 h 3320460"/>
                <a:gd name="connsiteX10" fmla="*/ 749831 w 3290340"/>
                <a:gd name="connsiteY10" fmla="*/ 637781 h 3320460"/>
                <a:gd name="connsiteX11" fmla="*/ 627169 w 3290340"/>
                <a:gd name="connsiteY11" fmla="*/ 663546 h 3320460"/>
                <a:gd name="connsiteX12" fmla="*/ 597138 w 3290340"/>
                <a:gd name="connsiteY12" fmla="*/ 785235 h 3320460"/>
                <a:gd name="connsiteX13" fmla="*/ 686444 w 3290340"/>
                <a:gd name="connsiteY13" fmla="*/ 784399 h 3320460"/>
                <a:gd name="connsiteX14" fmla="*/ 693004 w 3290340"/>
                <a:gd name="connsiteY14" fmla="*/ 779496 h 3320460"/>
                <a:gd name="connsiteX15" fmla="*/ 916515 w 3290340"/>
                <a:gd name="connsiteY15" fmla="*/ 1010948 h 3320460"/>
                <a:gd name="connsiteX16" fmla="*/ 864314 w 3290340"/>
                <a:gd name="connsiteY16" fmla="*/ 1068524 h 3320460"/>
                <a:gd name="connsiteX17" fmla="*/ 789891 w 3290340"/>
                <a:gd name="connsiteY17" fmla="*/ 1177238 h 3320460"/>
                <a:gd name="connsiteX18" fmla="*/ 762808 w 3290340"/>
                <a:gd name="connsiteY18" fmla="*/ 1234290 h 3320460"/>
                <a:gd name="connsiteX19" fmla="*/ 280350 w 3290340"/>
                <a:gd name="connsiteY19" fmla="*/ 1029499 h 3320460"/>
                <a:gd name="connsiteX20" fmla="*/ 276239 w 3290340"/>
                <a:gd name="connsiteY20" fmla="*/ 975766 h 3320460"/>
                <a:gd name="connsiteX21" fmla="*/ 209024 w 3290340"/>
                <a:gd name="connsiteY21" fmla="*/ 891746 h 3320460"/>
                <a:gd name="connsiteX22" fmla="*/ 17603 w 3290340"/>
                <a:gd name="connsiteY22" fmla="*/ 999942 h 3320460"/>
                <a:gd name="connsiteX23" fmla="*/ 72745 w 3290340"/>
                <a:gd name="connsiteY23" fmla="*/ 1212798 h 3320460"/>
                <a:gd name="connsiteX24" fmla="*/ 227955 w 3290340"/>
                <a:gd name="connsiteY24" fmla="*/ 1162973 h 3320460"/>
                <a:gd name="connsiteX25" fmla="*/ 235053 w 3290340"/>
                <a:gd name="connsiteY25" fmla="*/ 1151531 h 3320460"/>
                <a:gd name="connsiteX26" fmla="*/ 710038 w 3290340"/>
                <a:gd name="connsiteY26" fmla="*/ 1353150 h 3320460"/>
                <a:gd name="connsiteX27" fmla="*/ 669143 w 3290340"/>
                <a:gd name="connsiteY27" fmla="*/ 1504443 h 3320460"/>
                <a:gd name="connsiteX28" fmla="*/ 656968 w 3290340"/>
                <a:gd name="connsiteY28" fmla="*/ 1602905 h 3320460"/>
                <a:gd name="connsiteX29" fmla="*/ 656609 w 3290340"/>
                <a:gd name="connsiteY29" fmla="*/ 1620619 h 3320460"/>
                <a:gd name="connsiteX30" fmla="*/ 387534 w 3290340"/>
                <a:gd name="connsiteY30" fmla="*/ 1620619 h 3320460"/>
                <a:gd name="connsiteX31" fmla="*/ 386504 w 3290340"/>
                <a:gd name="connsiteY31" fmla="*/ 1612494 h 3320460"/>
                <a:gd name="connsiteX32" fmla="*/ 325068 w 3290340"/>
                <a:gd name="connsiteY32" fmla="*/ 1547672 h 3320460"/>
                <a:gd name="connsiteX33" fmla="*/ 258393 w 3290340"/>
                <a:gd name="connsiteY33" fmla="*/ 1653806 h 3320460"/>
                <a:gd name="connsiteX34" fmla="*/ 325068 w 3290340"/>
                <a:gd name="connsiteY34" fmla="*/ 1759940 h 3320460"/>
                <a:gd name="connsiteX35" fmla="*/ 372215 w 3290340"/>
                <a:gd name="connsiteY35" fmla="*/ 1728854 h 3320460"/>
                <a:gd name="connsiteX36" fmla="*/ 384539 w 3290340"/>
                <a:gd name="connsiteY36" fmla="*/ 1699757 h 3320460"/>
                <a:gd name="connsiteX37" fmla="*/ 655005 w 3290340"/>
                <a:gd name="connsiteY37" fmla="*/ 1699757 h 3320460"/>
                <a:gd name="connsiteX38" fmla="*/ 654943 w 3290340"/>
                <a:gd name="connsiteY38" fmla="*/ 1702809 h 3320460"/>
                <a:gd name="connsiteX39" fmla="*/ 682618 w 3290340"/>
                <a:gd name="connsiteY39" fmla="*/ 1903955 h 3320460"/>
                <a:gd name="connsiteX40" fmla="*/ 704501 w 3290340"/>
                <a:gd name="connsiteY40" fmla="*/ 1971536 h 3320460"/>
                <a:gd name="connsiteX41" fmla="*/ 254813 w 3290340"/>
                <a:gd name="connsiteY41" fmla="*/ 2153222 h 3320460"/>
                <a:gd name="connsiteX42" fmla="*/ 253328 w 3290340"/>
                <a:gd name="connsiteY42" fmla="*/ 2150732 h 3320460"/>
                <a:gd name="connsiteX43" fmla="*/ 99011 w 3290340"/>
                <a:gd name="connsiteY43" fmla="*/ 2098206 h 3320460"/>
                <a:gd name="connsiteX44" fmla="*/ 40163 w 3290340"/>
                <a:gd name="connsiteY44" fmla="*/ 2310067 h 3320460"/>
                <a:gd name="connsiteX45" fmla="*/ 229666 w 3290340"/>
                <a:gd name="connsiteY45" fmla="*/ 2421587 h 3320460"/>
                <a:gd name="connsiteX46" fmla="*/ 304184 w 3290340"/>
                <a:gd name="connsiteY46" fmla="*/ 2276606 h 3320460"/>
                <a:gd name="connsiteX47" fmla="*/ 303523 w 3290340"/>
                <a:gd name="connsiteY47" fmla="*/ 2273784 h 3320460"/>
                <a:gd name="connsiteX48" fmla="*/ 751612 w 3290340"/>
                <a:gd name="connsiteY48" fmla="*/ 2092744 h 3320460"/>
                <a:gd name="connsiteX49" fmla="*/ 767513 w 3290340"/>
                <a:gd name="connsiteY49" fmla="*/ 2127014 h 3320460"/>
                <a:gd name="connsiteX50" fmla="*/ 834819 w 3290340"/>
                <a:gd name="connsiteY50" fmla="*/ 2236471 h 3320460"/>
                <a:gd name="connsiteX51" fmla="*/ 913323 w 3290340"/>
                <a:gd name="connsiteY51" fmla="*/ 2332948 h 3320460"/>
                <a:gd name="connsiteX52" fmla="*/ 720027 w 3290340"/>
                <a:gd name="connsiteY52" fmla="*/ 2519612 h 3320460"/>
                <a:gd name="connsiteX53" fmla="*/ 690948 w 3290340"/>
                <a:gd name="connsiteY53" fmla="*/ 2507243 h 3320460"/>
                <a:gd name="connsiteX54" fmla="*/ 635439 w 3290340"/>
                <a:gd name="connsiteY54" fmla="*/ 2517632 h 3320460"/>
                <a:gd name="connsiteX55" fmla="*/ 661204 w 3290340"/>
                <a:gd name="connsiteY55" fmla="*/ 2640295 h 3320460"/>
                <a:gd name="connsiteX56" fmla="*/ 782893 w 3290340"/>
                <a:gd name="connsiteY56" fmla="*/ 2670325 h 3320460"/>
                <a:gd name="connsiteX57" fmla="*/ 782057 w 3290340"/>
                <a:gd name="connsiteY57" fmla="*/ 2581019 h 3320460"/>
                <a:gd name="connsiteX58" fmla="*/ 777154 w 3290340"/>
                <a:gd name="connsiteY58" fmla="*/ 2574459 h 3320460"/>
                <a:gd name="connsiteX59" fmla="*/ 970689 w 3290340"/>
                <a:gd name="connsiteY59" fmla="*/ 2387564 h 3320460"/>
                <a:gd name="connsiteX60" fmla="*/ 1004983 w 3290340"/>
                <a:gd name="connsiteY60" fmla="*/ 2420023 h 3320460"/>
                <a:gd name="connsiteX61" fmla="*/ 1104923 w 3290340"/>
                <a:gd name="connsiteY61" fmla="*/ 2492878 h 3320460"/>
                <a:gd name="connsiteX62" fmla="*/ 1192488 w 3290340"/>
                <a:gd name="connsiteY62" fmla="*/ 2538732 h 3320460"/>
                <a:gd name="connsiteX63" fmla="*/ 979735 w 3290340"/>
                <a:gd name="connsiteY63" fmla="*/ 3039946 h 3320460"/>
                <a:gd name="connsiteX64" fmla="*/ 923863 w 3290340"/>
                <a:gd name="connsiteY64" fmla="*/ 3044221 h 3320460"/>
                <a:gd name="connsiteX65" fmla="*/ 839843 w 3290340"/>
                <a:gd name="connsiteY65" fmla="*/ 3111436 h 3320460"/>
                <a:gd name="connsiteX66" fmla="*/ 948039 w 3290340"/>
                <a:gd name="connsiteY66" fmla="*/ 3302857 h 3320460"/>
                <a:gd name="connsiteX67" fmla="*/ 1160895 w 3290340"/>
                <a:gd name="connsiteY67" fmla="*/ 3247714 h 3320460"/>
                <a:gd name="connsiteX68" fmla="*/ 1111070 w 3290340"/>
                <a:gd name="connsiteY68" fmla="*/ 3092505 h 3320460"/>
                <a:gd name="connsiteX69" fmla="*/ 1101266 w 3290340"/>
                <a:gd name="connsiteY69" fmla="*/ 3086423 h 3320460"/>
                <a:gd name="connsiteX70" fmla="*/ 1312332 w 3290340"/>
                <a:gd name="connsiteY70" fmla="*/ 2589184 h 3320460"/>
                <a:gd name="connsiteX71" fmla="*/ 1406380 w 3290340"/>
                <a:gd name="connsiteY71" fmla="*/ 2619776 h 3320460"/>
                <a:gd name="connsiteX72" fmla="*/ 1528372 w 3290340"/>
                <a:gd name="connsiteY72" fmla="*/ 2640328 h 3320460"/>
                <a:gd name="connsiteX73" fmla="*/ 1569875 w 3290340"/>
                <a:gd name="connsiteY73" fmla="*/ 2641940 h 3320460"/>
                <a:gd name="connsiteX74" fmla="*/ 1569875 w 3290340"/>
                <a:gd name="connsiteY74" fmla="*/ 2980387 h 3320460"/>
                <a:gd name="connsiteX75" fmla="*/ 1561750 w 3290340"/>
                <a:gd name="connsiteY75" fmla="*/ 2981418 h 3320460"/>
                <a:gd name="connsiteX76" fmla="*/ 1496928 w 3290340"/>
                <a:gd name="connsiteY76" fmla="*/ 3042853 h 3320460"/>
                <a:gd name="connsiteX77" fmla="*/ 1603063 w 3290340"/>
                <a:gd name="connsiteY77" fmla="*/ 3109528 h 3320460"/>
                <a:gd name="connsiteX78" fmla="*/ 1709197 w 3290340"/>
                <a:gd name="connsiteY78" fmla="*/ 3042853 h 3320460"/>
                <a:gd name="connsiteX79" fmla="*/ 1678110 w 3290340"/>
                <a:gd name="connsiteY79" fmla="*/ 2995706 h 3320460"/>
                <a:gd name="connsiteX80" fmla="*/ 1649012 w 3290340"/>
                <a:gd name="connsiteY80" fmla="*/ 2983382 h 3320460"/>
                <a:gd name="connsiteX81" fmla="*/ 1649012 w 3290340"/>
                <a:gd name="connsiteY81" fmla="*/ 2645015 h 3320460"/>
                <a:gd name="connsiteX82" fmla="*/ 1652973 w 3290340"/>
                <a:gd name="connsiteY82" fmla="*/ 2645169 h 3320460"/>
                <a:gd name="connsiteX83" fmla="*/ 1904170 w 3290340"/>
                <a:gd name="connsiteY83" fmla="*/ 2605244 h 3320460"/>
                <a:gd name="connsiteX84" fmla="*/ 1940859 w 3290340"/>
                <a:gd name="connsiteY84" fmla="*/ 2592404 h 3320460"/>
                <a:gd name="connsiteX85" fmla="*/ 2113568 w 3290340"/>
                <a:gd name="connsiteY85" fmla="*/ 3019873 h 3320460"/>
                <a:gd name="connsiteX86" fmla="*/ 2101965 w 3290340"/>
                <a:gd name="connsiteY86" fmla="*/ 3026793 h 3320460"/>
                <a:gd name="connsiteX87" fmla="*/ 2049439 w 3290340"/>
                <a:gd name="connsiteY87" fmla="*/ 3181109 h 3320460"/>
                <a:gd name="connsiteX88" fmla="*/ 2261300 w 3290340"/>
                <a:gd name="connsiteY88" fmla="*/ 3239958 h 3320460"/>
                <a:gd name="connsiteX89" fmla="*/ 2372821 w 3290340"/>
                <a:gd name="connsiteY89" fmla="*/ 3050455 h 3320460"/>
                <a:gd name="connsiteX90" fmla="*/ 2289987 w 3290340"/>
                <a:gd name="connsiteY90" fmla="*/ 2981784 h 3320460"/>
                <a:gd name="connsiteX91" fmla="*/ 2236383 w 3290340"/>
                <a:gd name="connsiteY91" fmla="*/ 2976740 h 3320460"/>
                <a:gd name="connsiteX92" fmla="*/ 2060960 w 3290340"/>
                <a:gd name="connsiteY92" fmla="*/ 2542552 h 3320460"/>
                <a:gd name="connsiteX93" fmla="*/ 2082754 w 3290340"/>
                <a:gd name="connsiteY93" fmla="*/ 2532440 h 3320460"/>
                <a:gd name="connsiteX94" fmla="*/ 2290087 w 3290340"/>
                <a:gd name="connsiteY94" fmla="*/ 2385491 h 3320460"/>
                <a:gd name="connsiteX95" fmla="*/ 2301510 w 3290340"/>
                <a:gd name="connsiteY95" fmla="*/ 2373422 h 3320460"/>
                <a:gd name="connsiteX96" fmla="*/ 2534265 w 3290340"/>
                <a:gd name="connsiteY96" fmla="*/ 2614447 h 3320460"/>
                <a:gd name="connsiteX97" fmla="*/ 2521895 w 3290340"/>
                <a:gd name="connsiteY97" fmla="*/ 2643525 h 3320460"/>
                <a:gd name="connsiteX98" fmla="*/ 2532284 w 3290340"/>
                <a:gd name="connsiteY98" fmla="*/ 2699033 h 3320460"/>
                <a:gd name="connsiteX99" fmla="*/ 2654947 w 3290340"/>
                <a:gd name="connsiteY99" fmla="*/ 2673269 h 3320460"/>
                <a:gd name="connsiteX100" fmla="*/ 2684977 w 3290340"/>
                <a:gd name="connsiteY100" fmla="*/ 2551580 h 3320460"/>
                <a:gd name="connsiteX101" fmla="*/ 2595672 w 3290340"/>
                <a:gd name="connsiteY101" fmla="*/ 2552416 h 3320460"/>
                <a:gd name="connsiteX102" fmla="*/ 2589111 w 3290340"/>
                <a:gd name="connsiteY102" fmla="*/ 2557319 h 3320460"/>
                <a:gd name="connsiteX103" fmla="*/ 2355964 w 3290340"/>
                <a:gd name="connsiteY103" fmla="*/ 2315888 h 3320460"/>
                <a:gd name="connsiteX104" fmla="*/ 2375762 w 3290340"/>
                <a:gd name="connsiteY104" fmla="*/ 2294970 h 3320460"/>
                <a:gd name="connsiteX105" fmla="*/ 2448618 w 3290340"/>
                <a:gd name="connsiteY105" fmla="*/ 2195030 h 3320460"/>
                <a:gd name="connsiteX106" fmla="*/ 2501269 w 3290340"/>
                <a:gd name="connsiteY106" fmla="*/ 2094485 h 3320460"/>
                <a:gd name="connsiteX107" fmla="*/ 3009465 w 3290340"/>
                <a:gd name="connsiteY107" fmla="*/ 2310202 h 3320460"/>
                <a:gd name="connsiteX108" fmla="*/ 3014101 w 3290340"/>
                <a:gd name="connsiteY108" fmla="*/ 2370801 h 3320460"/>
                <a:gd name="connsiteX109" fmla="*/ 3081317 w 3290340"/>
                <a:gd name="connsiteY109" fmla="*/ 2454820 h 3320460"/>
                <a:gd name="connsiteX110" fmla="*/ 3272737 w 3290340"/>
                <a:gd name="connsiteY110" fmla="*/ 2346624 h 3320460"/>
                <a:gd name="connsiteX111" fmla="*/ 3217595 w 3290340"/>
                <a:gd name="connsiteY111" fmla="*/ 2133768 h 3320460"/>
                <a:gd name="connsiteX112" fmla="*/ 3062385 w 3290340"/>
                <a:gd name="connsiteY112" fmla="*/ 2183593 h 3320460"/>
                <a:gd name="connsiteX113" fmla="*/ 3058549 w 3290340"/>
                <a:gd name="connsiteY113" fmla="*/ 2189777 h 3320460"/>
                <a:gd name="connsiteX114" fmla="*/ 2549459 w 3290340"/>
                <a:gd name="connsiteY114" fmla="*/ 1973681 h 3320460"/>
                <a:gd name="connsiteX115" fmla="*/ 2575516 w 3290340"/>
                <a:gd name="connsiteY115" fmla="*/ 1893573 h 3320460"/>
                <a:gd name="connsiteX116" fmla="*/ 2596068 w 3290340"/>
                <a:gd name="connsiteY116" fmla="*/ 1771581 h 3320460"/>
                <a:gd name="connsiteX117" fmla="*/ 2597630 w 3290340"/>
                <a:gd name="connsiteY117" fmla="*/ 1731363 h 3320460"/>
                <a:gd name="connsiteX118" fmla="*/ 2891924 w 3290340"/>
                <a:gd name="connsiteY118" fmla="*/ 1731363 h 3320460"/>
                <a:gd name="connsiteX119" fmla="*/ 2892954 w 3290340"/>
                <a:gd name="connsiteY119" fmla="*/ 1739488 h 3320460"/>
                <a:gd name="connsiteX120" fmla="*/ 2954390 w 3290340"/>
                <a:gd name="connsiteY120" fmla="*/ 1804310 h 3320460"/>
                <a:gd name="connsiteX121" fmla="*/ 3021065 w 3290340"/>
                <a:gd name="connsiteY121" fmla="*/ 1698176 h 3320460"/>
                <a:gd name="connsiteX122" fmla="*/ 2954390 w 3290340"/>
                <a:gd name="connsiteY122" fmla="*/ 1592042 h 3320460"/>
                <a:gd name="connsiteX123" fmla="*/ 2928437 w 3290340"/>
                <a:gd name="connsiteY123" fmla="*/ 1600383 h 3320460"/>
                <a:gd name="connsiteX124" fmla="*/ 2899102 w 3290340"/>
                <a:gd name="connsiteY124" fmla="*/ 1638836 h 3320460"/>
                <a:gd name="connsiteX125" fmla="*/ 2896532 w 3290340"/>
                <a:gd name="connsiteY125" fmla="*/ 1652226 h 3320460"/>
                <a:gd name="connsiteX126" fmla="*/ 2600705 w 3290340"/>
                <a:gd name="connsiteY126" fmla="*/ 1652226 h 3320460"/>
                <a:gd name="connsiteX127" fmla="*/ 2600909 w 3290340"/>
                <a:gd name="connsiteY127" fmla="*/ 1646979 h 3320460"/>
                <a:gd name="connsiteX128" fmla="*/ 2560984 w 3290340"/>
                <a:gd name="connsiteY128" fmla="*/ 1395783 h 3320460"/>
                <a:gd name="connsiteX129" fmla="*/ 2548631 w 3290340"/>
                <a:gd name="connsiteY129" fmla="*/ 1360488 h 3320460"/>
                <a:gd name="connsiteX130" fmla="*/ 2984104 w 3290340"/>
                <a:gd name="connsiteY130" fmla="*/ 1184545 h 3320460"/>
                <a:gd name="connsiteX131" fmla="*/ 2988575 w 3290340"/>
                <a:gd name="connsiteY131" fmla="*/ 1192042 h 3320460"/>
                <a:gd name="connsiteX132" fmla="*/ 3142892 w 3290340"/>
                <a:gd name="connsiteY132" fmla="*/ 1244568 h 3320460"/>
                <a:gd name="connsiteX133" fmla="*/ 3201740 w 3290340"/>
                <a:gd name="connsiteY133" fmla="*/ 1032707 h 3320460"/>
                <a:gd name="connsiteX134" fmla="*/ 3012237 w 3290340"/>
                <a:gd name="connsiteY134" fmla="*/ 921187 h 3320460"/>
                <a:gd name="connsiteX135" fmla="*/ 2943566 w 3290340"/>
                <a:gd name="connsiteY135" fmla="*/ 1004021 h 3320460"/>
                <a:gd name="connsiteX136" fmla="*/ 2938024 w 3290340"/>
                <a:gd name="connsiteY136" fmla="*/ 1062921 h 3320460"/>
                <a:gd name="connsiteX137" fmla="*/ 2499130 w 3290340"/>
                <a:gd name="connsiteY137" fmla="*/ 1240245 h 3320460"/>
                <a:gd name="connsiteX138" fmla="*/ 2491040 w 3290340"/>
                <a:gd name="connsiteY138" fmla="*/ 1222665 h 3320460"/>
                <a:gd name="connsiteX139" fmla="*/ 2345264 w 3290340"/>
                <a:gd name="connsiteY139" fmla="*/ 1014236 h 3320460"/>
                <a:gd name="connsiteX140" fmla="*/ 2342086 w 3290340"/>
                <a:gd name="connsiteY140" fmla="*/ 1011191 h 3320460"/>
                <a:gd name="connsiteX141" fmla="*/ 2557272 w 3290340"/>
                <a:gd name="connsiteY141" fmla="*/ 803389 h 3320460"/>
                <a:gd name="connsiteX142" fmla="*/ 2586351 w 3290340"/>
                <a:gd name="connsiteY142" fmla="*/ 815759 h 3320460"/>
                <a:gd name="connsiteX143" fmla="*/ 2641859 w 3290340"/>
                <a:gd name="connsiteY143" fmla="*/ 805370 h 3320460"/>
                <a:gd name="connsiteX144" fmla="*/ 2616094 w 3290340"/>
                <a:gd name="connsiteY144" fmla="*/ 682707 h 3320460"/>
                <a:gd name="connsiteX145" fmla="*/ 2494405 w 3290340"/>
                <a:gd name="connsiteY145" fmla="*/ 652677 h 3320460"/>
                <a:gd name="connsiteX146" fmla="*/ 2495242 w 3290340"/>
                <a:gd name="connsiteY146" fmla="*/ 741983 h 3320460"/>
                <a:gd name="connsiteX147" fmla="*/ 2500144 w 3290340"/>
                <a:gd name="connsiteY147" fmla="*/ 748543 h 3320460"/>
                <a:gd name="connsiteX148" fmla="*/ 2284901 w 3290340"/>
                <a:gd name="connsiteY148" fmla="*/ 956401 h 3320460"/>
                <a:gd name="connsiteX149" fmla="*/ 2255226 w 3290340"/>
                <a:gd name="connsiteY149" fmla="*/ 927968 h 3320460"/>
                <a:gd name="connsiteX150" fmla="*/ 2155700 w 3290340"/>
                <a:gd name="connsiteY150" fmla="*/ 854490 h 3320460"/>
                <a:gd name="connsiteX151" fmla="*/ 2060896 w 3290340"/>
                <a:gd name="connsiteY151" fmla="*/ 804122 h 3320460"/>
                <a:gd name="connsiteX152" fmla="*/ 2283989 w 3290340"/>
                <a:gd name="connsiteY152" fmla="*/ 278549 h 3320460"/>
                <a:gd name="connsiteX153" fmla="*/ 2293688 w 3290340"/>
                <a:gd name="connsiteY153" fmla="*/ 281001 h 3320460"/>
                <a:gd name="connsiteX154" fmla="*/ 2439948 w 3290340"/>
                <a:gd name="connsiteY154" fmla="*/ 209024 h 3320460"/>
                <a:gd name="connsiteX155" fmla="*/ 2331752 w 3290340"/>
                <a:gd name="connsiteY155" fmla="*/ 17603 h 3320460"/>
                <a:gd name="connsiteX156" fmla="*/ 2118896 w 3290340"/>
                <a:gd name="connsiteY156" fmla="*/ 72745 h 3320460"/>
                <a:gd name="connsiteX157" fmla="*/ 2128911 w 3290340"/>
                <a:gd name="connsiteY157" fmla="*/ 179876 h 3320460"/>
                <a:gd name="connsiteX158" fmla="*/ 2165735 w 3290340"/>
                <a:gd name="connsiteY158" fmla="*/ 224350 h 3320460"/>
                <a:gd name="connsiteX159" fmla="*/ 1940799 w 3290340"/>
                <a:gd name="connsiteY159" fmla="*/ 754266 h 3320460"/>
                <a:gd name="connsiteX160" fmla="*/ 1855007 w 3290340"/>
                <a:gd name="connsiteY160" fmla="*/ 725791 h 3320460"/>
                <a:gd name="connsiteX161" fmla="*/ 1733175 w 3290340"/>
                <a:gd name="connsiteY161" fmla="*/ 704510 h 3320460"/>
                <a:gd name="connsiteX162" fmla="*/ 1685787 w 3290340"/>
                <a:gd name="connsiteY162" fmla="*/ 702379 h 3320460"/>
                <a:gd name="connsiteX163" fmla="*/ 1685788 w 3290340"/>
                <a:gd name="connsiteY163" fmla="*/ 413522 h 3320460"/>
                <a:gd name="connsiteX164" fmla="*/ 1693913 w 3290340"/>
                <a:gd name="connsiteY164" fmla="*/ 412491 h 3320460"/>
                <a:gd name="connsiteX165" fmla="*/ 1758735 w 3290340"/>
                <a:gd name="connsiteY165" fmla="*/ 351056 h 3320460"/>
                <a:gd name="connsiteX166" fmla="*/ 1652601 w 3290340"/>
                <a:gd name="connsiteY166" fmla="*/ 284381 h 3320460"/>
                <a:gd name="connsiteX167" fmla="*/ 1546467 w 3290340"/>
                <a:gd name="connsiteY167" fmla="*/ 351056 h 3320460"/>
                <a:gd name="connsiteX168" fmla="*/ 1577553 w 3290340"/>
                <a:gd name="connsiteY168" fmla="*/ 398202 h 3320460"/>
                <a:gd name="connsiteX169" fmla="*/ 1606651 w 3290340"/>
                <a:gd name="connsiteY169" fmla="*/ 410527 h 3320460"/>
                <a:gd name="connsiteX170" fmla="*/ 1606651 w 3290340"/>
                <a:gd name="connsiteY170" fmla="*/ 699081 h 3320460"/>
                <a:gd name="connsiteX171" fmla="*/ 1482933 w 3290340"/>
                <a:gd name="connsiteY171" fmla="*/ 709610 h 3320460"/>
                <a:gd name="connsiteX172" fmla="*/ 1357442 w 3290340"/>
                <a:gd name="connsiteY172" fmla="*/ 737229 h 3320460"/>
                <a:gd name="connsiteX173" fmla="*/ 1334740 w 3290340"/>
                <a:gd name="connsiteY173" fmla="*/ 745094 h 3320460"/>
                <a:gd name="connsiteX174" fmla="*/ 1128659 w 3290340"/>
                <a:gd name="connsiteY174" fmla="*/ 235026 h 3320460"/>
                <a:gd name="connsiteX175" fmla="*/ 1163715 w 3290340"/>
                <a:gd name="connsiteY175" fmla="*/ 194162 h 3320460"/>
                <a:gd name="connsiteX176" fmla="*/ 1175597 w 3290340"/>
                <a:gd name="connsiteY176" fmla="*/ 87223 h 3320460"/>
                <a:gd name="connsiteX177" fmla="*/ 963736 w 3290340"/>
                <a:gd name="connsiteY177" fmla="*/ 28374 h 3320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</a:cxnLst>
              <a:rect l="l" t="t" r="r" b="b"/>
              <a:pathLst>
                <a:path w="3290340" h="3320460">
                  <a:moveTo>
                    <a:pt x="963736" y="28374"/>
                  </a:moveTo>
                  <a:cubicBezTo>
                    <a:pt x="874437" y="64453"/>
                    <a:pt x="824508" y="149297"/>
                    <a:pt x="852216" y="217877"/>
                  </a:cubicBezTo>
                  <a:cubicBezTo>
                    <a:pt x="872997" y="269312"/>
                    <a:pt x="931548" y="296991"/>
                    <a:pt x="997197" y="292396"/>
                  </a:cubicBezTo>
                  <a:lnTo>
                    <a:pt x="1010351" y="289314"/>
                  </a:lnTo>
                  <a:lnTo>
                    <a:pt x="1213781" y="792823"/>
                  </a:lnTo>
                  <a:lnTo>
                    <a:pt x="1172939" y="811773"/>
                  </a:lnTo>
                  <a:cubicBezTo>
                    <a:pt x="1132036" y="833338"/>
                    <a:pt x="1093211" y="857519"/>
                    <a:pt x="1056590" y="884021"/>
                  </a:cubicBezTo>
                  <a:lnTo>
                    <a:pt x="972120" y="954606"/>
                  </a:lnTo>
                  <a:lnTo>
                    <a:pt x="747851" y="722368"/>
                  </a:lnTo>
                  <a:lnTo>
                    <a:pt x="760221" y="693289"/>
                  </a:lnTo>
                  <a:cubicBezTo>
                    <a:pt x="765655" y="671268"/>
                    <a:pt x="762622" y="651025"/>
                    <a:pt x="749831" y="637781"/>
                  </a:cubicBezTo>
                  <a:cubicBezTo>
                    <a:pt x="724251" y="611292"/>
                    <a:pt x="669334" y="622828"/>
                    <a:pt x="627169" y="663546"/>
                  </a:cubicBezTo>
                  <a:cubicBezTo>
                    <a:pt x="585004" y="704264"/>
                    <a:pt x="571558" y="758746"/>
                    <a:pt x="597138" y="785235"/>
                  </a:cubicBezTo>
                  <a:cubicBezTo>
                    <a:pt x="616324" y="805101"/>
                    <a:pt x="652011" y="803579"/>
                    <a:pt x="686444" y="784399"/>
                  </a:cubicBezTo>
                  <a:lnTo>
                    <a:pt x="693004" y="779496"/>
                  </a:lnTo>
                  <a:lnTo>
                    <a:pt x="916515" y="1010948"/>
                  </a:lnTo>
                  <a:lnTo>
                    <a:pt x="864314" y="1068524"/>
                  </a:lnTo>
                  <a:cubicBezTo>
                    <a:pt x="837010" y="1103130"/>
                    <a:pt x="812161" y="1139466"/>
                    <a:pt x="789891" y="1177238"/>
                  </a:cubicBezTo>
                  <a:lnTo>
                    <a:pt x="762808" y="1234290"/>
                  </a:lnTo>
                  <a:lnTo>
                    <a:pt x="280350" y="1029499"/>
                  </a:lnTo>
                  <a:lnTo>
                    <a:pt x="276239" y="975766"/>
                  </a:lnTo>
                  <a:cubicBezTo>
                    <a:pt x="266260" y="937246"/>
                    <a:pt x="243067" y="906196"/>
                    <a:pt x="209024" y="891746"/>
                  </a:cubicBezTo>
                  <a:cubicBezTo>
                    <a:pt x="140937" y="862845"/>
                    <a:pt x="55235" y="911286"/>
                    <a:pt x="17603" y="999942"/>
                  </a:cubicBezTo>
                  <a:cubicBezTo>
                    <a:pt x="-20029" y="1088598"/>
                    <a:pt x="4659" y="1183897"/>
                    <a:pt x="72745" y="1212798"/>
                  </a:cubicBezTo>
                  <a:cubicBezTo>
                    <a:pt x="123810" y="1234473"/>
                    <a:pt x="184784" y="1212644"/>
                    <a:pt x="227955" y="1162973"/>
                  </a:cubicBezTo>
                  <a:lnTo>
                    <a:pt x="235053" y="1151531"/>
                  </a:lnTo>
                  <a:lnTo>
                    <a:pt x="710038" y="1353150"/>
                  </a:lnTo>
                  <a:lnTo>
                    <a:pt x="669143" y="1504443"/>
                  </a:lnTo>
                  <a:cubicBezTo>
                    <a:pt x="663428" y="1536940"/>
                    <a:pt x="659352" y="1569802"/>
                    <a:pt x="656968" y="1602905"/>
                  </a:cubicBezTo>
                  <a:lnTo>
                    <a:pt x="656609" y="1620619"/>
                  </a:lnTo>
                  <a:lnTo>
                    <a:pt x="387534" y="1620619"/>
                  </a:lnTo>
                  <a:lnTo>
                    <a:pt x="386504" y="1612494"/>
                  </a:lnTo>
                  <a:cubicBezTo>
                    <a:pt x="376382" y="1574401"/>
                    <a:pt x="352686" y="1547672"/>
                    <a:pt x="325068" y="1547672"/>
                  </a:cubicBezTo>
                  <a:cubicBezTo>
                    <a:pt x="288244" y="1547672"/>
                    <a:pt x="258393" y="1595190"/>
                    <a:pt x="258393" y="1653806"/>
                  </a:cubicBezTo>
                  <a:cubicBezTo>
                    <a:pt x="258393" y="1712422"/>
                    <a:pt x="288244" y="1759940"/>
                    <a:pt x="325068" y="1759940"/>
                  </a:cubicBezTo>
                  <a:cubicBezTo>
                    <a:pt x="343480" y="1759940"/>
                    <a:pt x="360149" y="1748060"/>
                    <a:pt x="372215" y="1728854"/>
                  </a:cubicBezTo>
                  <a:lnTo>
                    <a:pt x="384539" y="1699757"/>
                  </a:lnTo>
                  <a:lnTo>
                    <a:pt x="655005" y="1699757"/>
                  </a:lnTo>
                  <a:lnTo>
                    <a:pt x="654943" y="1702809"/>
                  </a:lnTo>
                  <a:cubicBezTo>
                    <a:pt x="657048" y="1769726"/>
                    <a:pt x="666132" y="1837107"/>
                    <a:pt x="682618" y="1903955"/>
                  </a:cubicBezTo>
                  <a:lnTo>
                    <a:pt x="704501" y="1971536"/>
                  </a:lnTo>
                  <a:lnTo>
                    <a:pt x="254813" y="2153222"/>
                  </a:lnTo>
                  <a:lnTo>
                    <a:pt x="253328" y="2150732"/>
                  </a:lnTo>
                  <a:cubicBezTo>
                    <a:pt x="211030" y="2100315"/>
                    <a:pt x="150447" y="2077425"/>
                    <a:pt x="99011" y="2098206"/>
                  </a:cubicBezTo>
                  <a:cubicBezTo>
                    <a:pt x="30431" y="2125914"/>
                    <a:pt x="4084" y="2220768"/>
                    <a:pt x="40163" y="2310067"/>
                  </a:cubicBezTo>
                  <a:cubicBezTo>
                    <a:pt x="76242" y="2399366"/>
                    <a:pt x="161086" y="2449296"/>
                    <a:pt x="229666" y="2421587"/>
                  </a:cubicBezTo>
                  <a:cubicBezTo>
                    <a:pt x="281101" y="2400806"/>
                    <a:pt x="308781" y="2342256"/>
                    <a:pt x="304184" y="2276606"/>
                  </a:cubicBezTo>
                  <a:lnTo>
                    <a:pt x="303523" y="2273784"/>
                  </a:lnTo>
                  <a:lnTo>
                    <a:pt x="751612" y="2092744"/>
                  </a:lnTo>
                  <a:lnTo>
                    <a:pt x="767513" y="2127014"/>
                  </a:lnTo>
                  <a:cubicBezTo>
                    <a:pt x="787730" y="2165361"/>
                    <a:pt x="810246" y="2201881"/>
                    <a:pt x="834819" y="2236471"/>
                  </a:cubicBezTo>
                  <a:lnTo>
                    <a:pt x="913323" y="2332948"/>
                  </a:lnTo>
                  <a:lnTo>
                    <a:pt x="720027" y="2519612"/>
                  </a:lnTo>
                  <a:lnTo>
                    <a:pt x="690948" y="2507243"/>
                  </a:lnTo>
                  <a:cubicBezTo>
                    <a:pt x="668927" y="2501808"/>
                    <a:pt x="648684" y="2504842"/>
                    <a:pt x="635439" y="2517632"/>
                  </a:cubicBezTo>
                  <a:cubicBezTo>
                    <a:pt x="608951" y="2543212"/>
                    <a:pt x="620487" y="2598130"/>
                    <a:pt x="661204" y="2640295"/>
                  </a:cubicBezTo>
                  <a:cubicBezTo>
                    <a:pt x="701922" y="2682460"/>
                    <a:pt x="756404" y="2695905"/>
                    <a:pt x="782893" y="2670325"/>
                  </a:cubicBezTo>
                  <a:cubicBezTo>
                    <a:pt x="802760" y="2651140"/>
                    <a:pt x="801238" y="2615452"/>
                    <a:pt x="782057" y="2581019"/>
                  </a:cubicBezTo>
                  <a:lnTo>
                    <a:pt x="777154" y="2574459"/>
                  </a:lnTo>
                  <a:lnTo>
                    <a:pt x="970689" y="2387564"/>
                  </a:lnTo>
                  <a:lnTo>
                    <a:pt x="1004983" y="2420023"/>
                  </a:lnTo>
                  <a:cubicBezTo>
                    <a:pt x="1036807" y="2446479"/>
                    <a:pt x="1070202" y="2470799"/>
                    <a:pt x="1104923" y="2492878"/>
                  </a:cubicBezTo>
                  <a:lnTo>
                    <a:pt x="1192488" y="2538732"/>
                  </a:lnTo>
                  <a:lnTo>
                    <a:pt x="979735" y="3039946"/>
                  </a:lnTo>
                  <a:lnTo>
                    <a:pt x="923863" y="3044221"/>
                  </a:lnTo>
                  <a:cubicBezTo>
                    <a:pt x="885343" y="3054199"/>
                    <a:pt x="854294" y="3077393"/>
                    <a:pt x="839843" y="3111436"/>
                  </a:cubicBezTo>
                  <a:cubicBezTo>
                    <a:pt x="810942" y="3179522"/>
                    <a:pt x="859384" y="3265224"/>
                    <a:pt x="948039" y="3302857"/>
                  </a:cubicBezTo>
                  <a:cubicBezTo>
                    <a:pt x="1036695" y="3340489"/>
                    <a:pt x="1131994" y="3315801"/>
                    <a:pt x="1160895" y="3247714"/>
                  </a:cubicBezTo>
                  <a:cubicBezTo>
                    <a:pt x="1182570" y="3196650"/>
                    <a:pt x="1160741" y="3135676"/>
                    <a:pt x="1111070" y="3092505"/>
                  </a:cubicBezTo>
                  <a:lnTo>
                    <a:pt x="1101266" y="3086423"/>
                  </a:lnTo>
                  <a:lnTo>
                    <a:pt x="1312332" y="2589184"/>
                  </a:lnTo>
                  <a:lnTo>
                    <a:pt x="1406380" y="2619776"/>
                  </a:lnTo>
                  <a:cubicBezTo>
                    <a:pt x="1446446" y="2629176"/>
                    <a:pt x="1487191" y="2636061"/>
                    <a:pt x="1528372" y="2640328"/>
                  </a:cubicBezTo>
                  <a:lnTo>
                    <a:pt x="1569875" y="2641940"/>
                  </a:lnTo>
                  <a:lnTo>
                    <a:pt x="1569875" y="2980387"/>
                  </a:lnTo>
                  <a:lnTo>
                    <a:pt x="1561750" y="2981418"/>
                  </a:lnTo>
                  <a:cubicBezTo>
                    <a:pt x="1523657" y="2991540"/>
                    <a:pt x="1496929" y="3015235"/>
                    <a:pt x="1496928" y="3042853"/>
                  </a:cubicBezTo>
                  <a:cubicBezTo>
                    <a:pt x="1496928" y="3079677"/>
                    <a:pt x="1544446" y="3109528"/>
                    <a:pt x="1603063" y="3109528"/>
                  </a:cubicBezTo>
                  <a:cubicBezTo>
                    <a:pt x="1661679" y="3109528"/>
                    <a:pt x="1709196" y="3079677"/>
                    <a:pt x="1709197" y="3042853"/>
                  </a:cubicBezTo>
                  <a:cubicBezTo>
                    <a:pt x="1709196" y="3024441"/>
                    <a:pt x="1697317" y="3007772"/>
                    <a:pt x="1678110" y="2995706"/>
                  </a:cubicBezTo>
                  <a:lnTo>
                    <a:pt x="1649012" y="2983382"/>
                  </a:lnTo>
                  <a:lnTo>
                    <a:pt x="1649012" y="2645015"/>
                  </a:lnTo>
                  <a:lnTo>
                    <a:pt x="1652973" y="2645169"/>
                  </a:lnTo>
                  <a:cubicBezTo>
                    <a:pt x="1736587" y="2643022"/>
                    <a:pt x="1820968" y="2629989"/>
                    <a:pt x="1904170" y="2605244"/>
                  </a:cubicBezTo>
                  <a:lnTo>
                    <a:pt x="1940859" y="2592404"/>
                  </a:lnTo>
                  <a:lnTo>
                    <a:pt x="2113568" y="3019873"/>
                  </a:lnTo>
                  <a:lnTo>
                    <a:pt x="2101965" y="3026793"/>
                  </a:lnTo>
                  <a:cubicBezTo>
                    <a:pt x="2051548" y="3069090"/>
                    <a:pt x="2028658" y="3129674"/>
                    <a:pt x="2049439" y="3181109"/>
                  </a:cubicBezTo>
                  <a:cubicBezTo>
                    <a:pt x="2077147" y="3249689"/>
                    <a:pt x="2172001" y="3276037"/>
                    <a:pt x="2261300" y="3239958"/>
                  </a:cubicBezTo>
                  <a:cubicBezTo>
                    <a:pt x="2350599" y="3203879"/>
                    <a:pt x="2400529" y="3119035"/>
                    <a:pt x="2372821" y="3050455"/>
                  </a:cubicBezTo>
                  <a:cubicBezTo>
                    <a:pt x="2358967" y="3016165"/>
                    <a:pt x="2328326" y="2992433"/>
                    <a:pt x="2289987" y="2981784"/>
                  </a:cubicBezTo>
                  <a:lnTo>
                    <a:pt x="2236383" y="2976740"/>
                  </a:lnTo>
                  <a:lnTo>
                    <a:pt x="2060960" y="2542552"/>
                  </a:lnTo>
                  <a:lnTo>
                    <a:pt x="2082754" y="2532440"/>
                  </a:lnTo>
                  <a:cubicBezTo>
                    <a:pt x="2159448" y="2492006"/>
                    <a:pt x="2228834" y="2442374"/>
                    <a:pt x="2290087" y="2385491"/>
                  </a:cubicBezTo>
                  <a:lnTo>
                    <a:pt x="2301510" y="2373422"/>
                  </a:lnTo>
                  <a:lnTo>
                    <a:pt x="2534265" y="2614447"/>
                  </a:lnTo>
                  <a:lnTo>
                    <a:pt x="2521895" y="2643525"/>
                  </a:lnTo>
                  <a:cubicBezTo>
                    <a:pt x="2516461" y="2665546"/>
                    <a:pt x="2519494" y="2685789"/>
                    <a:pt x="2532284" y="2699033"/>
                  </a:cubicBezTo>
                  <a:cubicBezTo>
                    <a:pt x="2557864" y="2725522"/>
                    <a:pt x="2612782" y="2713986"/>
                    <a:pt x="2654947" y="2673269"/>
                  </a:cubicBezTo>
                  <a:cubicBezTo>
                    <a:pt x="2697112" y="2632550"/>
                    <a:pt x="2710557" y="2578069"/>
                    <a:pt x="2684977" y="2551580"/>
                  </a:cubicBezTo>
                  <a:cubicBezTo>
                    <a:pt x="2665792" y="2531713"/>
                    <a:pt x="2630105" y="2533235"/>
                    <a:pt x="2595672" y="2552416"/>
                  </a:cubicBezTo>
                  <a:lnTo>
                    <a:pt x="2589111" y="2557319"/>
                  </a:lnTo>
                  <a:lnTo>
                    <a:pt x="2355964" y="2315888"/>
                  </a:lnTo>
                  <a:lnTo>
                    <a:pt x="2375762" y="2294970"/>
                  </a:lnTo>
                  <a:cubicBezTo>
                    <a:pt x="2402219" y="2263146"/>
                    <a:pt x="2426538" y="2229751"/>
                    <a:pt x="2448618" y="2195030"/>
                  </a:cubicBezTo>
                  <a:lnTo>
                    <a:pt x="2501269" y="2094485"/>
                  </a:lnTo>
                  <a:lnTo>
                    <a:pt x="3009465" y="2310202"/>
                  </a:lnTo>
                  <a:lnTo>
                    <a:pt x="3014101" y="2370801"/>
                  </a:lnTo>
                  <a:cubicBezTo>
                    <a:pt x="3024080" y="2409320"/>
                    <a:pt x="3047274" y="2440370"/>
                    <a:pt x="3081317" y="2454820"/>
                  </a:cubicBezTo>
                  <a:cubicBezTo>
                    <a:pt x="3149403" y="2483721"/>
                    <a:pt x="3235105" y="2435280"/>
                    <a:pt x="3272737" y="2346624"/>
                  </a:cubicBezTo>
                  <a:cubicBezTo>
                    <a:pt x="3310369" y="2257969"/>
                    <a:pt x="3285681" y="2162669"/>
                    <a:pt x="3217595" y="2133768"/>
                  </a:cubicBezTo>
                  <a:cubicBezTo>
                    <a:pt x="3166531" y="2112093"/>
                    <a:pt x="3105557" y="2133922"/>
                    <a:pt x="3062385" y="2183593"/>
                  </a:cubicBezTo>
                  <a:lnTo>
                    <a:pt x="3058549" y="2189777"/>
                  </a:lnTo>
                  <a:lnTo>
                    <a:pt x="2549459" y="1973681"/>
                  </a:lnTo>
                  <a:lnTo>
                    <a:pt x="2575516" y="1893573"/>
                  </a:lnTo>
                  <a:cubicBezTo>
                    <a:pt x="2584916" y="1853506"/>
                    <a:pt x="2591801" y="1812761"/>
                    <a:pt x="2596068" y="1771581"/>
                  </a:cubicBezTo>
                  <a:lnTo>
                    <a:pt x="2597630" y="1731363"/>
                  </a:lnTo>
                  <a:lnTo>
                    <a:pt x="2891924" y="1731363"/>
                  </a:lnTo>
                  <a:lnTo>
                    <a:pt x="2892954" y="1739488"/>
                  </a:lnTo>
                  <a:cubicBezTo>
                    <a:pt x="2903076" y="1777581"/>
                    <a:pt x="2926772" y="1804310"/>
                    <a:pt x="2954390" y="1804310"/>
                  </a:cubicBezTo>
                  <a:cubicBezTo>
                    <a:pt x="2991214" y="1804310"/>
                    <a:pt x="3021065" y="1756792"/>
                    <a:pt x="3021065" y="1698176"/>
                  </a:cubicBezTo>
                  <a:cubicBezTo>
                    <a:pt x="3021065" y="1639560"/>
                    <a:pt x="2991214" y="1592042"/>
                    <a:pt x="2954390" y="1592042"/>
                  </a:cubicBezTo>
                  <a:cubicBezTo>
                    <a:pt x="2945184" y="1592042"/>
                    <a:pt x="2936414" y="1595012"/>
                    <a:pt x="2928437" y="1600383"/>
                  </a:cubicBezTo>
                  <a:cubicBezTo>
                    <a:pt x="2916471" y="1608439"/>
                    <a:pt x="2906291" y="1621896"/>
                    <a:pt x="2899102" y="1638836"/>
                  </a:cubicBezTo>
                  <a:lnTo>
                    <a:pt x="2896532" y="1652226"/>
                  </a:lnTo>
                  <a:lnTo>
                    <a:pt x="2600705" y="1652226"/>
                  </a:lnTo>
                  <a:lnTo>
                    <a:pt x="2600909" y="1646979"/>
                  </a:lnTo>
                  <a:cubicBezTo>
                    <a:pt x="2598762" y="1563366"/>
                    <a:pt x="2585729" y="1478985"/>
                    <a:pt x="2560984" y="1395783"/>
                  </a:cubicBezTo>
                  <a:lnTo>
                    <a:pt x="2548631" y="1360488"/>
                  </a:lnTo>
                  <a:lnTo>
                    <a:pt x="2984104" y="1184545"/>
                  </a:lnTo>
                  <a:lnTo>
                    <a:pt x="2988575" y="1192042"/>
                  </a:lnTo>
                  <a:cubicBezTo>
                    <a:pt x="3030873" y="1242459"/>
                    <a:pt x="3091457" y="1265349"/>
                    <a:pt x="3142892" y="1244568"/>
                  </a:cubicBezTo>
                  <a:cubicBezTo>
                    <a:pt x="3211472" y="1216860"/>
                    <a:pt x="3237819" y="1122006"/>
                    <a:pt x="3201740" y="1032707"/>
                  </a:cubicBezTo>
                  <a:cubicBezTo>
                    <a:pt x="3165661" y="943408"/>
                    <a:pt x="3080817" y="893478"/>
                    <a:pt x="3012237" y="921187"/>
                  </a:cubicBezTo>
                  <a:cubicBezTo>
                    <a:pt x="2977947" y="935041"/>
                    <a:pt x="2954215" y="965681"/>
                    <a:pt x="2943566" y="1004021"/>
                  </a:cubicBezTo>
                  <a:lnTo>
                    <a:pt x="2938024" y="1062921"/>
                  </a:lnTo>
                  <a:lnTo>
                    <a:pt x="2499130" y="1240245"/>
                  </a:lnTo>
                  <a:lnTo>
                    <a:pt x="2491040" y="1222665"/>
                  </a:lnTo>
                  <a:cubicBezTo>
                    <a:pt x="2451043" y="1145625"/>
                    <a:pt x="2401803" y="1075873"/>
                    <a:pt x="2345264" y="1014236"/>
                  </a:cubicBezTo>
                  <a:lnTo>
                    <a:pt x="2342086" y="1011191"/>
                  </a:lnTo>
                  <a:lnTo>
                    <a:pt x="2557272" y="803389"/>
                  </a:lnTo>
                  <a:lnTo>
                    <a:pt x="2586351" y="815759"/>
                  </a:lnTo>
                  <a:cubicBezTo>
                    <a:pt x="2608372" y="821194"/>
                    <a:pt x="2628615" y="818160"/>
                    <a:pt x="2641859" y="805370"/>
                  </a:cubicBezTo>
                  <a:cubicBezTo>
                    <a:pt x="2668348" y="779790"/>
                    <a:pt x="2656812" y="724872"/>
                    <a:pt x="2616094" y="682707"/>
                  </a:cubicBezTo>
                  <a:cubicBezTo>
                    <a:pt x="2575376" y="640542"/>
                    <a:pt x="2520894" y="627097"/>
                    <a:pt x="2494405" y="652677"/>
                  </a:cubicBezTo>
                  <a:cubicBezTo>
                    <a:pt x="2474539" y="671862"/>
                    <a:pt x="2476061" y="707550"/>
                    <a:pt x="2495242" y="741983"/>
                  </a:cubicBezTo>
                  <a:lnTo>
                    <a:pt x="2500144" y="748543"/>
                  </a:lnTo>
                  <a:lnTo>
                    <a:pt x="2284901" y="956401"/>
                  </a:lnTo>
                  <a:lnTo>
                    <a:pt x="2255226" y="927968"/>
                  </a:lnTo>
                  <a:cubicBezTo>
                    <a:pt x="2223551" y="901309"/>
                    <a:pt x="2190294" y="876782"/>
                    <a:pt x="2155700" y="854490"/>
                  </a:cubicBezTo>
                  <a:lnTo>
                    <a:pt x="2060896" y="804122"/>
                  </a:lnTo>
                  <a:lnTo>
                    <a:pt x="2283989" y="278549"/>
                  </a:lnTo>
                  <a:lnTo>
                    <a:pt x="2293688" y="281001"/>
                  </a:lnTo>
                  <a:cubicBezTo>
                    <a:pt x="2359248" y="286742"/>
                    <a:pt x="2418273" y="260088"/>
                    <a:pt x="2439948" y="209024"/>
                  </a:cubicBezTo>
                  <a:cubicBezTo>
                    <a:pt x="2468849" y="140938"/>
                    <a:pt x="2420408" y="55235"/>
                    <a:pt x="2331752" y="17603"/>
                  </a:cubicBezTo>
                  <a:cubicBezTo>
                    <a:pt x="2243096" y="-20029"/>
                    <a:pt x="2147797" y="4660"/>
                    <a:pt x="2118896" y="72745"/>
                  </a:cubicBezTo>
                  <a:cubicBezTo>
                    <a:pt x="2104446" y="106789"/>
                    <a:pt x="2109331" y="145236"/>
                    <a:pt x="2128911" y="179876"/>
                  </a:cubicBezTo>
                  <a:lnTo>
                    <a:pt x="2165735" y="224350"/>
                  </a:lnTo>
                  <a:lnTo>
                    <a:pt x="1940799" y="754266"/>
                  </a:lnTo>
                  <a:lnTo>
                    <a:pt x="1855007" y="725791"/>
                  </a:lnTo>
                  <a:cubicBezTo>
                    <a:pt x="1815005" y="716152"/>
                    <a:pt x="1774313" y="709025"/>
                    <a:pt x="1733175" y="704510"/>
                  </a:cubicBezTo>
                  <a:lnTo>
                    <a:pt x="1685787" y="702379"/>
                  </a:lnTo>
                  <a:lnTo>
                    <a:pt x="1685788" y="413522"/>
                  </a:lnTo>
                  <a:lnTo>
                    <a:pt x="1693913" y="412491"/>
                  </a:lnTo>
                  <a:cubicBezTo>
                    <a:pt x="1732006" y="402369"/>
                    <a:pt x="1758735" y="378674"/>
                    <a:pt x="1758735" y="351056"/>
                  </a:cubicBezTo>
                  <a:cubicBezTo>
                    <a:pt x="1758735" y="314232"/>
                    <a:pt x="1711217" y="284381"/>
                    <a:pt x="1652601" y="284381"/>
                  </a:cubicBezTo>
                  <a:cubicBezTo>
                    <a:pt x="1593985" y="284381"/>
                    <a:pt x="1546467" y="314232"/>
                    <a:pt x="1546467" y="351056"/>
                  </a:cubicBezTo>
                  <a:cubicBezTo>
                    <a:pt x="1546467" y="369468"/>
                    <a:pt x="1558347" y="386137"/>
                    <a:pt x="1577553" y="398202"/>
                  </a:cubicBezTo>
                  <a:lnTo>
                    <a:pt x="1606651" y="410527"/>
                  </a:lnTo>
                  <a:lnTo>
                    <a:pt x="1606651" y="699081"/>
                  </a:lnTo>
                  <a:lnTo>
                    <a:pt x="1482933" y="709610"/>
                  </a:lnTo>
                  <a:cubicBezTo>
                    <a:pt x="1440982" y="715962"/>
                    <a:pt x="1399070" y="725134"/>
                    <a:pt x="1357442" y="737229"/>
                  </a:cubicBezTo>
                  <a:lnTo>
                    <a:pt x="1334740" y="745094"/>
                  </a:lnTo>
                  <a:lnTo>
                    <a:pt x="1128659" y="235026"/>
                  </a:lnTo>
                  <a:lnTo>
                    <a:pt x="1163715" y="194162"/>
                  </a:lnTo>
                  <a:cubicBezTo>
                    <a:pt x="1183896" y="159869"/>
                    <a:pt x="1189451" y="121513"/>
                    <a:pt x="1175597" y="87223"/>
                  </a:cubicBezTo>
                  <a:cubicBezTo>
                    <a:pt x="1147889" y="18643"/>
                    <a:pt x="1053035" y="-7705"/>
                    <a:pt x="963736" y="28374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83BC9F7A-41CE-4137-891D-22211CEDF93B}"/>
                </a:ext>
              </a:extLst>
            </p:cNvPr>
            <p:cNvSpPr/>
            <p:nvPr/>
          </p:nvSpPr>
          <p:spPr>
            <a:xfrm>
              <a:off x="8171385" y="2109704"/>
              <a:ext cx="350982" cy="249381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6AFE9368-46A6-4BDB-AFC7-C74BB750ED6C}"/>
                </a:ext>
              </a:extLst>
            </p:cNvPr>
            <p:cNvSpPr/>
            <p:nvPr/>
          </p:nvSpPr>
          <p:spPr>
            <a:xfrm>
              <a:off x="8522366" y="2424423"/>
              <a:ext cx="258619" cy="174809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2" name="자유형: 도형 21">
            <a:extLst>
              <a:ext uri="{FF2B5EF4-FFF2-40B4-BE49-F238E27FC236}">
                <a16:creationId xmlns:a16="http://schemas.microsoft.com/office/drawing/2014/main" id="{E3366B6E-7579-4479-917F-D2FB5A03D6E4}"/>
              </a:ext>
            </a:extLst>
          </p:cNvPr>
          <p:cNvSpPr/>
          <p:nvPr/>
        </p:nvSpPr>
        <p:spPr>
          <a:xfrm>
            <a:off x="6565900" y="1117600"/>
            <a:ext cx="6819900" cy="6324600"/>
          </a:xfrm>
          <a:custGeom>
            <a:avLst/>
            <a:gdLst>
              <a:gd name="connsiteX0" fmla="*/ 4808806 w 4892040"/>
              <a:gd name="connsiteY0" fmla="*/ 630 h 5834375"/>
              <a:gd name="connsiteX1" fmla="*/ 4892040 w 4892040"/>
              <a:gd name="connsiteY1" fmla="*/ 474770 h 5834375"/>
              <a:gd name="connsiteX2" fmla="*/ 4794333 w 4892040"/>
              <a:gd name="connsiteY2" fmla="*/ 578504 h 5834375"/>
              <a:gd name="connsiteX3" fmla="*/ 4818820 w 4892040"/>
              <a:gd name="connsiteY3" fmla="*/ 594829 h 5834375"/>
              <a:gd name="connsiteX4" fmla="*/ 4837108 w 4892040"/>
              <a:gd name="connsiteY4" fmla="*/ 731989 h 5834375"/>
              <a:gd name="connsiteX5" fmla="*/ 4855396 w 4892040"/>
              <a:gd name="connsiteY5" fmla="*/ 814285 h 5834375"/>
              <a:gd name="connsiteX6" fmla="*/ 4864540 w 4892040"/>
              <a:gd name="connsiteY6" fmla="*/ 869149 h 5834375"/>
              <a:gd name="connsiteX7" fmla="*/ 4882828 w 4892040"/>
              <a:gd name="connsiteY7" fmla="*/ 2542501 h 5834375"/>
              <a:gd name="connsiteX8" fmla="*/ 4864540 w 4892040"/>
              <a:gd name="connsiteY8" fmla="*/ 2917405 h 5834375"/>
              <a:gd name="connsiteX9" fmla="*/ 4855396 w 4892040"/>
              <a:gd name="connsiteY9" fmla="*/ 3118573 h 5834375"/>
              <a:gd name="connsiteX10" fmla="*/ 4809676 w 4892040"/>
              <a:gd name="connsiteY10" fmla="*/ 3402037 h 5834375"/>
              <a:gd name="connsiteX11" fmla="*/ 4791388 w 4892040"/>
              <a:gd name="connsiteY11" fmla="*/ 3557485 h 5834375"/>
              <a:gd name="connsiteX12" fmla="*/ 4782244 w 4892040"/>
              <a:gd name="connsiteY12" fmla="*/ 3712933 h 5834375"/>
              <a:gd name="connsiteX13" fmla="*/ 4791388 w 4892040"/>
              <a:gd name="connsiteY13" fmla="*/ 4078693 h 5834375"/>
              <a:gd name="connsiteX14" fmla="*/ 4800532 w 4892040"/>
              <a:gd name="connsiteY14" fmla="*/ 4325581 h 5834375"/>
              <a:gd name="connsiteX15" fmla="*/ 4782244 w 4892040"/>
              <a:gd name="connsiteY15" fmla="*/ 4590757 h 5834375"/>
              <a:gd name="connsiteX16" fmla="*/ 4791388 w 4892040"/>
              <a:gd name="connsiteY16" fmla="*/ 5258269 h 5834375"/>
              <a:gd name="connsiteX17" fmla="*/ 4782244 w 4892040"/>
              <a:gd name="connsiteY17" fmla="*/ 5596597 h 5834375"/>
              <a:gd name="connsiteX18" fmla="*/ 4754812 w 4892040"/>
              <a:gd name="connsiteY18" fmla="*/ 5624029 h 5834375"/>
              <a:gd name="connsiteX19" fmla="*/ 4727380 w 4892040"/>
              <a:gd name="connsiteY19" fmla="*/ 5660605 h 5834375"/>
              <a:gd name="connsiteX20" fmla="*/ 4690804 w 4892040"/>
              <a:gd name="connsiteY20" fmla="*/ 5697181 h 5834375"/>
              <a:gd name="connsiteX21" fmla="*/ 4507924 w 4892040"/>
              <a:gd name="connsiteY21" fmla="*/ 5742901 h 5834375"/>
              <a:gd name="connsiteX22" fmla="*/ 4315900 w 4892040"/>
              <a:gd name="connsiteY22" fmla="*/ 5770333 h 5834375"/>
              <a:gd name="connsiteX23" fmla="*/ 4242748 w 4892040"/>
              <a:gd name="connsiteY23" fmla="*/ 5788621 h 5834375"/>
              <a:gd name="connsiteX24" fmla="*/ 3922708 w 4892040"/>
              <a:gd name="connsiteY24" fmla="*/ 5816053 h 5834375"/>
              <a:gd name="connsiteX25" fmla="*/ 3739828 w 4892040"/>
              <a:gd name="connsiteY25" fmla="*/ 5834341 h 5834375"/>
              <a:gd name="connsiteX26" fmla="*/ 3410644 w 4892040"/>
              <a:gd name="connsiteY26" fmla="*/ 5816053 h 5834375"/>
              <a:gd name="connsiteX27" fmla="*/ 3218620 w 4892040"/>
              <a:gd name="connsiteY27" fmla="*/ 5761189 h 5834375"/>
              <a:gd name="connsiteX28" fmla="*/ 3099748 w 4892040"/>
              <a:gd name="connsiteY28" fmla="*/ 5706325 h 5834375"/>
              <a:gd name="connsiteX29" fmla="*/ 2944300 w 4892040"/>
              <a:gd name="connsiteY29" fmla="*/ 5669749 h 5834375"/>
              <a:gd name="connsiteX30" fmla="*/ 2733988 w 4892040"/>
              <a:gd name="connsiteY30" fmla="*/ 5678893 h 5834375"/>
              <a:gd name="connsiteX31" fmla="*/ 2633404 w 4892040"/>
              <a:gd name="connsiteY31" fmla="*/ 5706325 h 5834375"/>
              <a:gd name="connsiteX32" fmla="*/ 2514532 w 4892040"/>
              <a:gd name="connsiteY32" fmla="*/ 5733757 h 5834375"/>
              <a:gd name="connsiteX33" fmla="*/ 2084764 w 4892040"/>
              <a:gd name="connsiteY33" fmla="*/ 5724613 h 5834375"/>
              <a:gd name="connsiteX34" fmla="*/ 1993324 w 4892040"/>
              <a:gd name="connsiteY34" fmla="*/ 5715469 h 5834375"/>
              <a:gd name="connsiteX35" fmla="*/ 1865308 w 4892040"/>
              <a:gd name="connsiteY35" fmla="*/ 5706325 h 5834375"/>
              <a:gd name="connsiteX36" fmla="*/ 1526980 w 4892040"/>
              <a:gd name="connsiteY36" fmla="*/ 5697181 h 5834375"/>
              <a:gd name="connsiteX37" fmla="*/ 1334956 w 4892040"/>
              <a:gd name="connsiteY37" fmla="*/ 5669749 h 5834375"/>
              <a:gd name="connsiteX38" fmla="*/ 1225228 w 4892040"/>
              <a:gd name="connsiteY38" fmla="*/ 5651461 h 5834375"/>
              <a:gd name="connsiteX39" fmla="*/ 795460 w 4892040"/>
              <a:gd name="connsiteY39" fmla="*/ 5614885 h 5834375"/>
              <a:gd name="connsiteX40" fmla="*/ 457132 w 4892040"/>
              <a:gd name="connsiteY40" fmla="*/ 5642317 h 5834375"/>
              <a:gd name="connsiteX41" fmla="*/ 301684 w 4892040"/>
              <a:gd name="connsiteY41" fmla="*/ 5633173 h 5834375"/>
              <a:gd name="connsiteX42" fmla="*/ 255964 w 4892040"/>
              <a:gd name="connsiteY42" fmla="*/ 5624029 h 5834375"/>
              <a:gd name="connsiteX43" fmla="*/ 201100 w 4892040"/>
              <a:gd name="connsiteY43" fmla="*/ 5605741 h 5834375"/>
              <a:gd name="connsiteX44" fmla="*/ 146236 w 4892040"/>
              <a:gd name="connsiteY44" fmla="*/ 5596597 h 5834375"/>
              <a:gd name="connsiteX45" fmla="*/ 108724 w 4892040"/>
              <a:gd name="connsiteY45" fmla="*/ 5553772 h 5834375"/>
              <a:gd name="connsiteX46" fmla="*/ 108471 w 4892040"/>
              <a:gd name="connsiteY46" fmla="*/ 5553401 h 5834375"/>
              <a:gd name="connsiteX47" fmla="*/ 0 w 4892040"/>
              <a:gd name="connsiteY47" fmla="*/ 5668562 h 5834375"/>
              <a:gd name="connsiteX48" fmla="*/ 658368 w 4892040"/>
              <a:gd name="connsiteY48" fmla="*/ 4196378 h 5834375"/>
              <a:gd name="connsiteX49" fmla="*/ 2642616 w 4892040"/>
              <a:gd name="connsiteY49" fmla="*/ 2541314 h 5834375"/>
              <a:gd name="connsiteX50" fmla="*/ 3310128 w 4892040"/>
              <a:gd name="connsiteY50" fmla="*/ 1233722 h 5834375"/>
              <a:gd name="connsiteX51" fmla="*/ 4489704 w 4892040"/>
              <a:gd name="connsiteY51" fmla="*/ 355898 h 5834375"/>
              <a:gd name="connsiteX52" fmla="*/ 4808806 w 4892040"/>
              <a:gd name="connsiteY52" fmla="*/ 630 h 5834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4892040" h="5834375">
                <a:moveTo>
                  <a:pt x="4808806" y="630"/>
                </a:moveTo>
                <a:cubicBezTo>
                  <a:pt x="4845391" y="10212"/>
                  <a:pt x="4870323" y="130727"/>
                  <a:pt x="4892040" y="474770"/>
                </a:cubicBezTo>
                <a:lnTo>
                  <a:pt x="4794333" y="578504"/>
                </a:lnTo>
                <a:lnTo>
                  <a:pt x="4818820" y="594829"/>
                </a:lnTo>
                <a:cubicBezTo>
                  <a:pt x="4842366" y="689014"/>
                  <a:pt x="4810118" y="552058"/>
                  <a:pt x="4837108" y="731989"/>
                </a:cubicBezTo>
                <a:cubicBezTo>
                  <a:pt x="4841277" y="759779"/>
                  <a:pt x="4849885" y="786730"/>
                  <a:pt x="4855396" y="814285"/>
                </a:cubicBezTo>
                <a:cubicBezTo>
                  <a:pt x="4859032" y="832465"/>
                  <a:pt x="4861492" y="850861"/>
                  <a:pt x="4864540" y="869149"/>
                </a:cubicBezTo>
                <a:cubicBezTo>
                  <a:pt x="4885963" y="1726086"/>
                  <a:pt x="4903452" y="1827533"/>
                  <a:pt x="4882828" y="2542501"/>
                </a:cubicBezTo>
                <a:cubicBezTo>
                  <a:pt x="4879220" y="2667566"/>
                  <a:pt x="4870491" y="2792430"/>
                  <a:pt x="4864540" y="2917405"/>
                </a:cubicBezTo>
                <a:cubicBezTo>
                  <a:pt x="4861347" y="2984454"/>
                  <a:pt x="4868560" y="3052751"/>
                  <a:pt x="4855396" y="3118573"/>
                </a:cubicBezTo>
                <a:cubicBezTo>
                  <a:pt x="4827959" y="3255760"/>
                  <a:pt x="4834159" y="3215966"/>
                  <a:pt x="4809676" y="3402037"/>
                </a:cubicBezTo>
                <a:cubicBezTo>
                  <a:pt x="4802870" y="3453764"/>
                  <a:pt x="4795974" y="3505514"/>
                  <a:pt x="4791388" y="3557485"/>
                </a:cubicBezTo>
                <a:cubicBezTo>
                  <a:pt x="4786826" y="3609190"/>
                  <a:pt x="4785292" y="3661117"/>
                  <a:pt x="4782244" y="3712933"/>
                </a:cubicBezTo>
                <a:cubicBezTo>
                  <a:pt x="4785292" y="3834853"/>
                  <a:pt x="4787749" y="3956789"/>
                  <a:pt x="4791388" y="4078693"/>
                </a:cubicBezTo>
                <a:cubicBezTo>
                  <a:pt x="4793845" y="4161009"/>
                  <a:pt x="4800532" y="4243229"/>
                  <a:pt x="4800532" y="4325581"/>
                </a:cubicBezTo>
                <a:cubicBezTo>
                  <a:pt x="4800532" y="4382077"/>
                  <a:pt x="4787709" y="4525180"/>
                  <a:pt x="4782244" y="4590757"/>
                </a:cubicBezTo>
                <a:cubicBezTo>
                  <a:pt x="4785292" y="4813261"/>
                  <a:pt x="4786274" y="5035803"/>
                  <a:pt x="4791388" y="5258269"/>
                </a:cubicBezTo>
                <a:cubicBezTo>
                  <a:pt x="4795240" y="5425825"/>
                  <a:pt x="4821190" y="5394080"/>
                  <a:pt x="4782244" y="5596597"/>
                </a:cubicBezTo>
                <a:cubicBezTo>
                  <a:pt x="4779802" y="5609296"/>
                  <a:pt x="4763228" y="5614211"/>
                  <a:pt x="4754812" y="5624029"/>
                </a:cubicBezTo>
                <a:cubicBezTo>
                  <a:pt x="4744894" y="5635600"/>
                  <a:pt x="4737416" y="5649136"/>
                  <a:pt x="4727380" y="5660605"/>
                </a:cubicBezTo>
                <a:cubicBezTo>
                  <a:pt x="4716026" y="5673581"/>
                  <a:pt x="4705985" y="5689007"/>
                  <a:pt x="4690804" y="5697181"/>
                </a:cubicBezTo>
                <a:cubicBezTo>
                  <a:pt x="4641023" y="5723986"/>
                  <a:pt x="4560538" y="5732879"/>
                  <a:pt x="4507924" y="5742901"/>
                </a:cubicBezTo>
                <a:cubicBezTo>
                  <a:pt x="4371567" y="5768874"/>
                  <a:pt x="4460333" y="5757203"/>
                  <a:pt x="4315900" y="5770333"/>
                </a:cubicBezTo>
                <a:cubicBezTo>
                  <a:pt x="4291516" y="5776429"/>
                  <a:pt x="4267540" y="5784489"/>
                  <a:pt x="4242748" y="5788621"/>
                </a:cubicBezTo>
                <a:cubicBezTo>
                  <a:pt x="4113383" y="5810182"/>
                  <a:pt x="4057637" y="5808951"/>
                  <a:pt x="3922708" y="5816053"/>
                </a:cubicBezTo>
                <a:cubicBezTo>
                  <a:pt x="3877324" y="5821726"/>
                  <a:pt x="3778176" y="5835140"/>
                  <a:pt x="3739828" y="5834341"/>
                </a:cubicBezTo>
                <a:cubicBezTo>
                  <a:pt x="3629955" y="5832052"/>
                  <a:pt x="3520372" y="5822149"/>
                  <a:pt x="3410644" y="5816053"/>
                </a:cubicBezTo>
                <a:cubicBezTo>
                  <a:pt x="3346636" y="5797765"/>
                  <a:pt x="3281394" y="5783345"/>
                  <a:pt x="3218620" y="5761189"/>
                </a:cubicBezTo>
                <a:cubicBezTo>
                  <a:pt x="3177467" y="5746664"/>
                  <a:pt x="3140267" y="5722533"/>
                  <a:pt x="3099748" y="5706325"/>
                </a:cubicBezTo>
                <a:cubicBezTo>
                  <a:pt x="3059507" y="5690229"/>
                  <a:pt x="2982339" y="5677357"/>
                  <a:pt x="2944300" y="5669749"/>
                </a:cubicBezTo>
                <a:cubicBezTo>
                  <a:pt x="2874196" y="5672797"/>
                  <a:pt x="2803678" y="5670694"/>
                  <a:pt x="2733988" y="5678893"/>
                </a:cubicBezTo>
                <a:cubicBezTo>
                  <a:pt x="2699473" y="5682954"/>
                  <a:pt x="2667119" y="5697896"/>
                  <a:pt x="2633404" y="5706325"/>
                </a:cubicBezTo>
                <a:cubicBezTo>
                  <a:pt x="2593953" y="5716188"/>
                  <a:pt x="2554156" y="5724613"/>
                  <a:pt x="2514532" y="5733757"/>
                </a:cubicBezTo>
                <a:lnTo>
                  <a:pt x="2084764" y="5724613"/>
                </a:lnTo>
                <a:cubicBezTo>
                  <a:pt x="2054151" y="5723539"/>
                  <a:pt x="2023850" y="5718013"/>
                  <a:pt x="1993324" y="5715469"/>
                </a:cubicBezTo>
                <a:cubicBezTo>
                  <a:pt x="1950691" y="5711916"/>
                  <a:pt x="1908056" y="5708001"/>
                  <a:pt x="1865308" y="5706325"/>
                </a:cubicBezTo>
                <a:cubicBezTo>
                  <a:pt x="1752577" y="5701904"/>
                  <a:pt x="1639756" y="5700229"/>
                  <a:pt x="1526980" y="5697181"/>
                </a:cubicBezTo>
                <a:lnTo>
                  <a:pt x="1334956" y="5669749"/>
                </a:lnTo>
                <a:cubicBezTo>
                  <a:pt x="1298294" y="5664194"/>
                  <a:pt x="1262118" y="5655213"/>
                  <a:pt x="1225228" y="5651461"/>
                </a:cubicBezTo>
                <a:cubicBezTo>
                  <a:pt x="1082192" y="5636915"/>
                  <a:pt x="795460" y="5614885"/>
                  <a:pt x="795460" y="5614885"/>
                </a:cubicBezTo>
                <a:cubicBezTo>
                  <a:pt x="691656" y="5625812"/>
                  <a:pt x="562312" y="5642317"/>
                  <a:pt x="457132" y="5642317"/>
                </a:cubicBezTo>
                <a:cubicBezTo>
                  <a:pt x="405226" y="5642317"/>
                  <a:pt x="353500" y="5636221"/>
                  <a:pt x="301684" y="5633173"/>
                </a:cubicBezTo>
                <a:cubicBezTo>
                  <a:pt x="286444" y="5630125"/>
                  <a:pt x="270958" y="5628118"/>
                  <a:pt x="255964" y="5624029"/>
                </a:cubicBezTo>
                <a:cubicBezTo>
                  <a:pt x="237366" y="5618957"/>
                  <a:pt x="220115" y="5608910"/>
                  <a:pt x="201100" y="5605741"/>
                </a:cubicBezTo>
                <a:lnTo>
                  <a:pt x="146236" y="5596597"/>
                </a:lnTo>
                <a:cubicBezTo>
                  <a:pt x="134768" y="5594512"/>
                  <a:pt x="119071" y="5569837"/>
                  <a:pt x="108724" y="5553772"/>
                </a:cubicBezTo>
                <a:lnTo>
                  <a:pt x="108471" y="5553401"/>
                </a:lnTo>
                <a:lnTo>
                  <a:pt x="0" y="5668562"/>
                </a:lnTo>
                <a:cubicBezTo>
                  <a:pt x="108966" y="5193074"/>
                  <a:pt x="217932" y="4717586"/>
                  <a:pt x="658368" y="4196378"/>
                </a:cubicBezTo>
                <a:cubicBezTo>
                  <a:pt x="1098804" y="3675170"/>
                  <a:pt x="2200656" y="3035090"/>
                  <a:pt x="2642616" y="2541314"/>
                </a:cubicBezTo>
                <a:cubicBezTo>
                  <a:pt x="3084576" y="2047538"/>
                  <a:pt x="3002280" y="1597958"/>
                  <a:pt x="3310128" y="1233722"/>
                </a:cubicBezTo>
                <a:cubicBezTo>
                  <a:pt x="3617976" y="869486"/>
                  <a:pt x="4226052" y="482390"/>
                  <a:pt x="4489704" y="355898"/>
                </a:cubicBezTo>
                <a:cubicBezTo>
                  <a:pt x="4654486" y="276841"/>
                  <a:pt x="4747831" y="-15339"/>
                  <a:pt x="4808806" y="630"/>
                </a:cubicBezTo>
                <a:close/>
              </a:path>
            </a:pathLst>
          </a:custGeom>
          <a:solidFill>
            <a:schemeClr val="accent2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3" name="자유형: 도형 22">
            <a:extLst>
              <a:ext uri="{FF2B5EF4-FFF2-40B4-BE49-F238E27FC236}">
                <a16:creationId xmlns:a16="http://schemas.microsoft.com/office/drawing/2014/main" id="{66D301AF-509A-4F33-9F89-CE3738909FCB}"/>
              </a:ext>
            </a:extLst>
          </p:cNvPr>
          <p:cNvSpPr/>
          <p:nvPr/>
        </p:nvSpPr>
        <p:spPr>
          <a:xfrm>
            <a:off x="5710377" y="1773637"/>
            <a:ext cx="8127999" cy="6324600"/>
          </a:xfrm>
          <a:custGeom>
            <a:avLst/>
            <a:gdLst>
              <a:gd name="connsiteX0" fmla="*/ 4808806 w 4892040"/>
              <a:gd name="connsiteY0" fmla="*/ 630 h 5834375"/>
              <a:gd name="connsiteX1" fmla="*/ 4892040 w 4892040"/>
              <a:gd name="connsiteY1" fmla="*/ 474770 h 5834375"/>
              <a:gd name="connsiteX2" fmla="*/ 4794333 w 4892040"/>
              <a:gd name="connsiteY2" fmla="*/ 578504 h 5834375"/>
              <a:gd name="connsiteX3" fmla="*/ 4818820 w 4892040"/>
              <a:gd name="connsiteY3" fmla="*/ 594829 h 5834375"/>
              <a:gd name="connsiteX4" fmla="*/ 4837108 w 4892040"/>
              <a:gd name="connsiteY4" fmla="*/ 731989 h 5834375"/>
              <a:gd name="connsiteX5" fmla="*/ 4855396 w 4892040"/>
              <a:gd name="connsiteY5" fmla="*/ 814285 h 5834375"/>
              <a:gd name="connsiteX6" fmla="*/ 4864540 w 4892040"/>
              <a:gd name="connsiteY6" fmla="*/ 869149 h 5834375"/>
              <a:gd name="connsiteX7" fmla="*/ 4882828 w 4892040"/>
              <a:gd name="connsiteY7" fmla="*/ 2542501 h 5834375"/>
              <a:gd name="connsiteX8" fmla="*/ 4864540 w 4892040"/>
              <a:gd name="connsiteY8" fmla="*/ 2917405 h 5834375"/>
              <a:gd name="connsiteX9" fmla="*/ 4855396 w 4892040"/>
              <a:gd name="connsiteY9" fmla="*/ 3118573 h 5834375"/>
              <a:gd name="connsiteX10" fmla="*/ 4809676 w 4892040"/>
              <a:gd name="connsiteY10" fmla="*/ 3402037 h 5834375"/>
              <a:gd name="connsiteX11" fmla="*/ 4791388 w 4892040"/>
              <a:gd name="connsiteY11" fmla="*/ 3557485 h 5834375"/>
              <a:gd name="connsiteX12" fmla="*/ 4782244 w 4892040"/>
              <a:gd name="connsiteY12" fmla="*/ 3712933 h 5834375"/>
              <a:gd name="connsiteX13" fmla="*/ 4791388 w 4892040"/>
              <a:gd name="connsiteY13" fmla="*/ 4078693 h 5834375"/>
              <a:gd name="connsiteX14" fmla="*/ 4800532 w 4892040"/>
              <a:gd name="connsiteY14" fmla="*/ 4325581 h 5834375"/>
              <a:gd name="connsiteX15" fmla="*/ 4782244 w 4892040"/>
              <a:gd name="connsiteY15" fmla="*/ 4590757 h 5834375"/>
              <a:gd name="connsiteX16" fmla="*/ 4791388 w 4892040"/>
              <a:gd name="connsiteY16" fmla="*/ 5258269 h 5834375"/>
              <a:gd name="connsiteX17" fmla="*/ 4782244 w 4892040"/>
              <a:gd name="connsiteY17" fmla="*/ 5596597 h 5834375"/>
              <a:gd name="connsiteX18" fmla="*/ 4754812 w 4892040"/>
              <a:gd name="connsiteY18" fmla="*/ 5624029 h 5834375"/>
              <a:gd name="connsiteX19" fmla="*/ 4727380 w 4892040"/>
              <a:gd name="connsiteY19" fmla="*/ 5660605 h 5834375"/>
              <a:gd name="connsiteX20" fmla="*/ 4690804 w 4892040"/>
              <a:gd name="connsiteY20" fmla="*/ 5697181 h 5834375"/>
              <a:gd name="connsiteX21" fmla="*/ 4507924 w 4892040"/>
              <a:gd name="connsiteY21" fmla="*/ 5742901 h 5834375"/>
              <a:gd name="connsiteX22" fmla="*/ 4315900 w 4892040"/>
              <a:gd name="connsiteY22" fmla="*/ 5770333 h 5834375"/>
              <a:gd name="connsiteX23" fmla="*/ 4242748 w 4892040"/>
              <a:gd name="connsiteY23" fmla="*/ 5788621 h 5834375"/>
              <a:gd name="connsiteX24" fmla="*/ 3922708 w 4892040"/>
              <a:gd name="connsiteY24" fmla="*/ 5816053 h 5834375"/>
              <a:gd name="connsiteX25" fmla="*/ 3739828 w 4892040"/>
              <a:gd name="connsiteY25" fmla="*/ 5834341 h 5834375"/>
              <a:gd name="connsiteX26" fmla="*/ 3410644 w 4892040"/>
              <a:gd name="connsiteY26" fmla="*/ 5816053 h 5834375"/>
              <a:gd name="connsiteX27" fmla="*/ 3218620 w 4892040"/>
              <a:gd name="connsiteY27" fmla="*/ 5761189 h 5834375"/>
              <a:gd name="connsiteX28" fmla="*/ 3099748 w 4892040"/>
              <a:gd name="connsiteY28" fmla="*/ 5706325 h 5834375"/>
              <a:gd name="connsiteX29" fmla="*/ 2944300 w 4892040"/>
              <a:gd name="connsiteY29" fmla="*/ 5669749 h 5834375"/>
              <a:gd name="connsiteX30" fmla="*/ 2733988 w 4892040"/>
              <a:gd name="connsiteY30" fmla="*/ 5678893 h 5834375"/>
              <a:gd name="connsiteX31" fmla="*/ 2633404 w 4892040"/>
              <a:gd name="connsiteY31" fmla="*/ 5706325 h 5834375"/>
              <a:gd name="connsiteX32" fmla="*/ 2514532 w 4892040"/>
              <a:gd name="connsiteY32" fmla="*/ 5733757 h 5834375"/>
              <a:gd name="connsiteX33" fmla="*/ 2084764 w 4892040"/>
              <a:gd name="connsiteY33" fmla="*/ 5724613 h 5834375"/>
              <a:gd name="connsiteX34" fmla="*/ 1993324 w 4892040"/>
              <a:gd name="connsiteY34" fmla="*/ 5715469 h 5834375"/>
              <a:gd name="connsiteX35" fmla="*/ 1865308 w 4892040"/>
              <a:gd name="connsiteY35" fmla="*/ 5706325 h 5834375"/>
              <a:gd name="connsiteX36" fmla="*/ 1526980 w 4892040"/>
              <a:gd name="connsiteY36" fmla="*/ 5697181 h 5834375"/>
              <a:gd name="connsiteX37" fmla="*/ 1334956 w 4892040"/>
              <a:gd name="connsiteY37" fmla="*/ 5669749 h 5834375"/>
              <a:gd name="connsiteX38" fmla="*/ 1225228 w 4892040"/>
              <a:gd name="connsiteY38" fmla="*/ 5651461 h 5834375"/>
              <a:gd name="connsiteX39" fmla="*/ 795460 w 4892040"/>
              <a:gd name="connsiteY39" fmla="*/ 5614885 h 5834375"/>
              <a:gd name="connsiteX40" fmla="*/ 457132 w 4892040"/>
              <a:gd name="connsiteY40" fmla="*/ 5642317 h 5834375"/>
              <a:gd name="connsiteX41" fmla="*/ 301684 w 4892040"/>
              <a:gd name="connsiteY41" fmla="*/ 5633173 h 5834375"/>
              <a:gd name="connsiteX42" fmla="*/ 255964 w 4892040"/>
              <a:gd name="connsiteY42" fmla="*/ 5624029 h 5834375"/>
              <a:gd name="connsiteX43" fmla="*/ 201100 w 4892040"/>
              <a:gd name="connsiteY43" fmla="*/ 5605741 h 5834375"/>
              <a:gd name="connsiteX44" fmla="*/ 146236 w 4892040"/>
              <a:gd name="connsiteY44" fmla="*/ 5596597 h 5834375"/>
              <a:gd name="connsiteX45" fmla="*/ 108724 w 4892040"/>
              <a:gd name="connsiteY45" fmla="*/ 5553772 h 5834375"/>
              <a:gd name="connsiteX46" fmla="*/ 108471 w 4892040"/>
              <a:gd name="connsiteY46" fmla="*/ 5553401 h 5834375"/>
              <a:gd name="connsiteX47" fmla="*/ 0 w 4892040"/>
              <a:gd name="connsiteY47" fmla="*/ 5668562 h 5834375"/>
              <a:gd name="connsiteX48" fmla="*/ 658368 w 4892040"/>
              <a:gd name="connsiteY48" fmla="*/ 4196378 h 5834375"/>
              <a:gd name="connsiteX49" fmla="*/ 2642616 w 4892040"/>
              <a:gd name="connsiteY49" fmla="*/ 2541314 h 5834375"/>
              <a:gd name="connsiteX50" fmla="*/ 3310128 w 4892040"/>
              <a:gd name="connsiteY50" fmla="*/ 1233722 h 5834375"/>
              <a:gd name="connsiteX51" fmla="*/ 4489704 w 4892040"/>
              <a:gd name="connsiteY51" fmla="*/ 355898 h 5834375"/>
              <a:gd name="connsiteX52" fmla="*/ 4808806 w 4892040"/>
              <a:gd name="connsiteY52" fmla="*/ 630 h 5834375"/>
              <a:gd name="connsiteX0" fmla="*/ 4808806 w 4892040"/>
              <a:gd name="connsiteY0" fmla="*/ 630 h 5834375"/>
              <a:gd name="connsiteX1" fmla="*/ 4892040 w 4892040"/>
              <a:gd name="connsiteY1" fmla="*/ 474770 h 5834375"/>
              <a:gd name="connsiteX2" fmla="*/ 4794333 w 4892040"/>
              <a:gd name="connsiteY2" fmla="*/ 578504 h 5834375"/>
              <a:gd name="connsiteX3" fmla="*/ 4818820 w 4892040"/>
              <a:gd name="connsiteY3" fmla="*/ 594829 h 5834375"/>
              <a:gd name="connsiteX4" fmla="*/ 4837108 w 4892040"/>
              <a:gd name="connsiteY4" fmla="*/ 731989 h 5834375"/>
              <a:gd name="connsiteX5" fmla="*/ 4855396 w 4892040"/>
              <a:gd name="connsiteY5" fmla="*/ 814285 h 5834375"/>
              <a:gd name="connsiteX6" fmla="*/ 4864540 w 4892040"/>
              <a:gd name="connsiteY6" fmla="*/ 869149 h 5834375"/>
              <a:gd name="connsiteX7" fmla="*/ 4882828 w 4892040"/>
              <a:gd name="connsiteY7" fmla="*/ 2542501 h 5834375"/>
              <a:gd name="connsiteX8" fmla="*/ 4864540 w 4892040"/>
              <a:gd name="connsiteY8" fmla="*/ 2917405 h 5834375"/>
              <a:gd name="connsiteX9" fmla="*/ 4855396 w 4892040"/>
              <a:gd name="connsiteY9" fmla="*/ 3118573 h 5834375"/>
              <a:gd name="connsiteX10" fmla="*/ 4809676 w 4892040"/>
              <a:gd name="connsiteY10" fmla="*/ 3402037 h 5834375"/>
              <a:gd name="connsiteX11" fmla="*/ 4791388 w 4892040"/>
              <a:gd name="connsiteY11" fmla="*/ 3557485 h 5834375"/>
              <a:gd name="connsiteX12" fmla="*/ 4782244 w 4892040"/>
              <a:gd name="connsiteY12" fmla="*/ 3712933 h 5834375"/>
              <a:gd name="connsiteX13" fmla="*/ 4791388 w 4892040"/>
              <a:gd name="connsiteY13" fmla="*/ 4078693 h 5834375"/>
              <a:gd name="connsiteX14" fmla="*/ 4800532 w 4892040"/>
              <a:gd name="connsiteY14" fmla="*/ 4325581 h 5834375"/>
              <a:gd name="connsiteX15" fmla="*/ 4782244 w 4892040"/>
              <a:gd name="connsiteY15" fmla="*/ 4590757 h 5834375"/>
              <a:gd name="connsiteX16" fmla="*/ 4791388 w 4892040"/>
              <a:gd name="connsiteY16" fmla="*/ 5258269 h 5834375"/>
              <a:gd name="connsiteX17" fmla="*/ 4782244 w 4892040"/>
              <a:gd name="connsiteY17" fmla="*/ 5596597 h 5834375"/>
              <a:gd name="connsiteX18" fmla="*/ 4754812 w 4892040"/>
              <a:gd name="connsiteY18" fmla="*/ 5624029 h 5834375"/>
              <a:gd name="connsiteX19" fmla="*/ 4727380 w 4892040"/>
              <a:gd name="connsiteY19" fmla="*/ 5660605 h 5834375"/>
              <a:gd name="connsiteX20" fmla="*/ 4690804 w 4892040"/>
              <a:gd name="connsiteY20" fmla="*/ 5697181 h 5834375"/>
              <a:gd name="connsiteX21" fmla="*/ 4507924 w 4892040"/>
              <a:gd name="connsiteY21" fmla="*/ 5742901 h 5834375"/>
              <a:gd name="connsiteX22" fmla="*/ 4315900 w 4892040"/>
              <a:gd name="connsiteY22" fmla="*/ 5770333 h 5834375"/>
              <a:gd name="connsiteX23" fmla="*/ 4242748 w 4892040"/>
              <a:gd name="connsiteY23" fmla="*/ 5788621 h 5834375"/>
              <a:gd name="connsiteX24" fmla="*/ 3922708 w 4892040"/>
              <a:gd name="connsiteY24" fmla="*/ 5816053 h 5834375"/>
              <a:gd name="connsiteX25" fmla="*/ 3739828 w 4892040"/>
              <a:gd name="connsiteY25" fmla="*/ 5834341 h 5834375"/>
              <a:gd name="connsiteX26" fmla="*/ 3410644 w 4892040"/>
              <a:gd name="connsiteY26" fmla="*/ 5816053 h 5834375"/>
              <a:gd name="connsiteX27" fmla="*/ 3218620 w 4892040"/>
              <a:gd name="connsiteY27" fmla="*/ 5761189 h 5834375"/>
              <a:gd name="connsiteX28" fmla="*/ 3099748 w 4892040"/>
              <a:gd name="connsiteY28" fmla="*/ 5706325 h 5834375"/>
              <a:gd name="connsiteX29" fmla="*/ 2944300 w 4892040"/>
              <a:gd name="connsiteY29" fmla="*/ 5669749 h 5834375"/>
              <a:gd name="connsiteX30" fmla="*/ 2733988 w 4892040"/>
              <a:gd name="connsiteY30" fmla="*/ 5678893 h 5834375"/>
              <a:gd name="connsiteX31" fmla="*/ 2633404 w 4892040"/>
              <a:gd name="connsiteY31" fmla="*/ 5706325 h 5834375"/>
              <a:gd name="connsiteX32" fmla="*/ 2514532 w 4892040"/>
              <a:gd name="connsiteY32" fmla="*/ 5733757 h 5834375"/>
              <a:gd name="connsiteX33" fmla="*/ 2084764 w 4892040"/>
              <a:gd name="connsiteY33" fmla="*/ 5724613 h 5834375"/>
              <a:gd name="connsiteX34" fmla="*/ 1993324 w 4892040"/>
              <a:gd name="connsiteY34" fmla="*/ 5715469 h 5834375"/>
              <a:gd name="connsiteX35" fmla="*/ 1865308 w 4892040"/>
              <a:gd name="connsiteY35" fmla="*/ 5706325 h 5834375"/>
              <a:gd name="connsiteX36" fmla="*/ 1526980 w 4892040"/>
              <a:gd name="connsiteY36" fmla="*/ 5697181 h 5834375"/>
              <a:gd name="connsiteX37" fmla="*/ 1334956 w 4892040"/>
              <a:gd name="connsiteY37" fmla="*/ 5669749 h 5834375"/>
              <a:gd name="connsiteX38" fmla="*/ 1225228 w 4892040"/>
              <a:gd name="connsiteY38" fmla="*/ 5651461 h 5834375"/>
              <a:gd name="connsiteX39" fmla="*/ 795460 w 4892040"/>
              <a:gd name="connsiteY39" fmla="*/ 5614885 h 5834375"/>
              <a:gd name="connsiteX40" fmla="*/ 457132 w 4892040"/>
              <a:gd name="connsiteY40" fmla="*/ 5642317 h 5834375"/>
              <a:gd name="connsiteX41" fmla="*/ 301684 w 4892040"/>
              <a:gd name="connsiteY41" fmla="*/ 5633173 h 5834375"/>
              <a:gd name="connsiteX42" fmla="*/ 255964 w 4892040"/>
              <a:gd name="connsiteY42" fmla="*/ 5624029 h 5834375"/>
              <a:gd name="connsiteX43" fmla="*/ 201100 w 4892040"/>
              <a:gd name="connsiteY43" fmla="*/ 5605741 h 5834375"/>
              <a:gd name="connsiteX44" fmla="*/ 146236 w 4892040"/>
              <a:gd name="connsiteY44" fmla="*/ 5596597 h 5834375"/>
              <a:gd name="connsiteX45" fmla="*/ 108724 w 4892040"/>
              <a:gd name="connsiteY45" fmla="*/ 5553772 h 5834375"/>
              <a:gd name="connsiteX46" fmla="*/ 108471 w 4892040"/>
              <a:gd name="connsiteY46" fmla="*/ 5553401 h 5834375"/>
              <a:gd name="connsiteX47" fmla="*/ 0 w 4892040"/>
              <a:gd name="connsiteY47" fmla="*/ 5668562 h 5834375"/>
              <a:gd name="connsiteX48" fmla="*/ 658368 w 4892040"/>
              <a:gd name="connsiteY48" fmla="*/ 4196378 h 5834375"/>
              <a:gd name="connsiteX49" fmla="*/ 2642616 w 4892040"/>
              <a:gd name="connsiteY49" fmla="*/ 2541314 h 5834375"/>
              <a:gd name="connsiteX50" fmla="*/ 3493580 w 4892040"/>
              <a:gd name="connsiteY50" fmla="*/ 1022841 h 5834375"/>
              <a:gd name="connsiteX51" fmla="*/ 4489704 w 4892040"/>
              <a:gd name="connsiteY51" fmla="*/ 355898 h 5834375"/>
              <a:gd name="connsiteX52" fmla="*/ 4808806 w 4892040"/>
              <a:gd name="connsiteY52" fmla="*/ 630 h 5834375"/>
              <a:gd name="connsiteX0" fmla="*/ 4808806 w 4892040"/>
              <a:gd name="connsiteY0" fmla="*/ 630 h 5834375"/>
              <a:gd name="connsiteX1" fmla="*/ 4892040 w 4892040"/>
              <a:gd name="connsiteY1" fmla="*/ 474770 h 5834375"/>
              <a:gd name="connsiteX2" fmla="*/ 4794333 w 4892040"/>
              <a:gd name="connsiteY2" fmla="*/ 578504 h 5834375"/>
              <a:gd name="connsiteX3" fmla="*/ 4818820 w 4892040"/>
              <a:gd name="connsiteY3" fmla="*/ 594829 h 5834375"/>
              <a:gd name="connsiteX4" fmla="*/ 4837108 w 4892040"/>
              <a:gd name="connsiteY4" fmla="*/ 731989 h 5834375"/>
              <a:gd name="connsiteX5" fmla="*/ 4855396 w 4892040"/>
              <a:gd name="connsiteY5" fmla="*/ 814285 h 5834375"/>
              <a:gd name="connsiteX6" fmla="*/ 4864540 w 4892040"/>
              <a:gd name="connsiteY6" fmla="*/ 869149 h 5834375"/>
              <a:gd name="connsiteX7" fmla="*/ 4882828 w 4892040"/>
              <a:gd name="connsiteY7" fmla="*/ 2542501 h 5834375"/>
              <a:gd name="connsiteX8" fmla="*/ 4864540 w 4892040"/>
              <a:gd name="connsiteY8" fmla="*/ 2917405 h 5834375"/>
              <a:gd name="connsiteX9" fmla="*/ 4855396 w 4892040"/>
              <a:gd name="connsiteY9" fmla="*/ 3118573 h 5834375"/>
              <a:gd name="connsiteX10" fmla="*/ 4809676 w 4892040"/>
              <a:gd name="connsiteY10" fmla="*/ 3402037 h 5834375"/>
              <a:gd name="connsiteX11" fmla="*/ 4791388 w 4892040"/>
              <a:gd name="connsiteY11" fmla="*/ 3557485 h 5834375"/>
              <a:gd name="connsiteX12" fmla="*/ 4782244 w 4892040"/>
              <a:gd name="connsiteY12" fmla="*/ 3712933 h 5834375"/>
              <a:gd name="connsiteX13" fmla="*/ 4791388 w 4892040"/>
              <a:gd name="connsiteY13" fmla="*/ 4078693 h 5834375"/>
              <a:gd name="connsiteX14" fmla="*/ 4800532 w 4892040"/>
              <a:gd name="connsiteY14" fmla="*/ 4325581 h 5834375"/>
              <a:gd name="connsiteX15" fmla="*/ 4782244 w 4892040"/>
              <a:gd name="connsiteY15" fmla="*/ 4590757 h 5834375"/>
              <a:gd name="connsiteX16" fmla="*/ 4791388 w 4892040"/>
              <a:gd name="connsiteY16" fmla="*/ 5258269 h 5834375"/>
              <a:gd name="connsiteX17" fmla="*/ 4782244 w 4892040"/>
              <a:gd name="connsiteY17" fmla="*/ 5596597 h 5834375"/>
              <a:gd name="connsiteX18" fmla="*/ 4754812 w 4892040"/>
              <a:gd name="connsiteY18" fmla="*/ 5624029 h 5834375"/>
              <a:gd name="connsiteX19" fmla="*/ 4727380 w 4892040"/>
              <a:gd name="connsiteY19" fmla="*/ 5660605 h 5834375"/>
              <a:gd name="connsiteX20" fmla="*/ 4690804 w 4892040"/>
              <a:gd name="connsiteY20" fmla="*/ 5697181 h 5834375"/>
              <a:gd name="connsiteX21" fmla="*/ 4507924 w 4892040"/>
              <a:gd name="connsiteY21" fmla="*/ 5742901 h 5834375"/>
              <a:gd name="connsiteX22" fmla="*/ 4315900 w 4892040"/>
              <a:gd name="connsiteY22" fmla="*/ 5770333 h 5834375"/>
              <a:gd name="connsiteX23" fmla="*/ 4242748 w 4892040"/>
              <a:gd name="connsiteY23" fmla="*/ 5788621 h 5834375"/>
              <a:gd name="connsiteX24" fmla="*/ 3922708 w 4892040"/>
              <a:gd name="connsiteY24" fmla="*/ 5816053 h 5834375"/>
              <a:gd name="connsiteX25" fmla="*/ 3739828 w 4892040"/>
              <a:gd name="connsiteY25" fmla="*/ 5834341 h 5834375"/>
              <a:gd name="connsiteX26" fmla="*/ 3410644 w 4892040"/>
              <a:gd name="connsiteY26" fmla="*/ 5816053 h 5834375"/>
              <a:gd name="connsiteX27" fmla="*/ 3218620 w 4892040"/>
              <a:gd name="connsiteY27" fmla="*/ 5761189 h 5834375"/>
              <a:gd name="connsiteX28" fmla="*/ 3099748 w 4892040"/>
              <a:gd name="connsiteY28" fmla="*/ 5706325 h 5834375"/>
              <a:gd name="connsiteX29" fmla="*/ 2944300 w 4892040"/>
              <a:gd name="connsiteY29" fmla="*/ 5669749 h 5834375"/>
              <a:gd name="connsiteX30" fmla="*/ 2733988 w 4892040"/>
              <a:gd name="connsiteY30" fmla="*/ 5678893 h 5834375"/>
              <a:gd name="connsiteX31" fmla="*/ 2633404 w 4892040"/>
              <a:gd name="connsiteY31" fmla="*/ 5706325 h 5834375"/>
              <a:gd name="connsiteX32" fmla="*/ 2514532 w 4892040"/>
              <a:gd name="connsiteY32" fmla="*/ 5733757 h 5834375"/>
              <a:gd name="connsiteX33" fmla="*/ 2084764 w 4892040"/>
              <a:gd name="connsiteY33" fmla="*/ 5724613 h 5834375"/>
              <a:gd name="connsiteX34" fmla="*/ 1993324 w 4892040"/>
              <a:gd name="connsiteY34" fmla="*/ 5715469 h 5834375"/>
              <a:gd name="connsiteX35" fmla="*/ 1865308 w 4892040"/>
              <a:gd name="connsiteY35" fmla="*/ 5706325 h 5834375"/>
              <a:gd name="connsiteX36" fmla="*/ 1526980 w 4892040"/>
              <a:gd name="connsiteY36" fmla="*/ 5697181 h 5834375"/>
              <a:gd name="connsiteX37" fmla="*/ 1334956 w 4892040"/>
              <a:gd name="connsiteY37" fmla="*/ 5669749 h 5834375"/>
              <a:gd name="connsiteX38" fmla="*/ 1225228 w 4892040"/>
              <a:gd name="connsiteY38" fmla="*/ 5651461 h 5834375"/>
              <a:gd name="connsiteX39" fmla="*/ 795460 w 4892040"/>
              <a:gd name="connsiteY39" fmla="*/ 5614885 h 5834375"/>
              <a:gd name="connsiteX40" fmla="*/ 457132 w 4892040"/>
              <a:gd name="connsiteY40" fmla="*/ 5642317 h 5834375"/>
              <a:gd name="connsiteX41" fmla="*/ 301684 w 4892040"/>
              <a:gd name="connsiteY41" fmla="*/ 5633173 h 5834375"/>
              <a:gd name="connsiteX42" fmla="*/ 255964 w 4892040"/>
              <a:gd name="connsiteY42" fmla="*/ 5624029 h 5834375"/>
              <a:gd name="connsiteX43" fmla="*/ 201100 w 4892040"/>
              <a:gd name="connsiteY43" fmla="*/ 5605741 h 5834375"/>
              <a:gd name="connsiteX44" fmla="*/ 146236 w 4892040"/>
              <a:gd name="connsiteY44" fmla="*/ 5596597 h 5834375"/>
              <a:gd name="connsiteX45" fmla="*/ 108724 w 4892040"/>
              <a:gd name="connsiteY45" fmla="*/ 5553772 h 5834375"/>
              <a:gd name="connsiteX46" fmla="*/ 108471 w 4892040"/>
              <a:gd name="connsiteY46" fmla="*/ 5553401 h 5834375"/>
              <a:gd name="connsiteX47" fmla="*/ 0 w 4892040"/>
              <a:gd name="connsiteY47" fmla="*/ 5668562 h 5834375"/>
              <a:gd name="connsiteX48" fmla="*/ 658368 w 4892040"/>
              <a:gd name="connsiteY48" fmla="*/ 4196378 h 5834375"/>
              <a:gd name="connsiteX49" fmla="*/ 2642616 w 4892040"/>
              <a:gd name="connsiteY49" fmla="*/ 2541314 h 5834375"/>
              <a:gd name="connsiteX50" fmla="*/ 3539443 w 4892040"/>
              <a:gd name="connsiteY50" fmla="*/ 952548 h 5834375"/>
              <a:gd name="connsiteX51" fmla="*/ 4489704 w 4892040"/>
              <a:gd name="connsiteY51" fmla="*/ 355898 h 5834375"/>
              <a:gd name="connsiteX52" fmla="*/ 4808806 w 4892040"/>
              <a:gd name="connsiteY52" fmla="*/ 630 h 5834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4892040" h="5834375">
                <a:moveTo>
                  <a:pt x="4808806" y="630"/>
                </a:moveTo>
                <a:cubicBezTo>
                  <a:pt x="4845391" y="10212"/>
                  <a:pt x="4870323" y="130727"/>
                  <a:pt x="4892040" y="474770"/>
                </a:cubicBezTo>
                <a:lnTo>
                  <a:pt x="4794333" y="578504"/>
                </a:lnTo>
                <a:lnTo>
                  <a:pt x="4818820" y="594829"/>
                </a:lnTo>
                <a:cubicBezTo>
                  <a:pt x="4842366" y="689014"/>
                  <a:pt x="4810118" y="552058"/>
                  <a:pt x="4837108" y="731989"/>
                </a:cubicBezTo>
                <a:cubicBezTo>
                  <a:pt x="4841277" y="759779"/>
                  <a:pt x="4849885" y="786730"/>
                  <a:pt x="4855396" y="814285"/>
                </a:cubicBezTo>
                <a:cubicBezTo>
                  <a:pt x="4859032" y="832465"/>
                  <a:pt x="4861492" y="850861"/>
                  <a:pt x="4864540" y="869149"/>
                </a:cubicBezTo>
                <a:cubicBezTo>
                  <a:pt x="4885963" y="1726086"/>
                  <a:pt x="4903452" y="1827533"/>
                  <a:pt x="4882828" y="2542501"/>
                </a:cubicBezTo>
                <a:cubicBezTo>
                  <a:pt x="4879220" y="2667566"/>
                  <a:pt x="4870491" y="2792430"/>
                  <a:pt x="4864540" y="2917405"/>
                </a:cubicBezTo>
                <a:cubicBezTo>
                  <a:pt x="4861347" y="2984454"/>
                  <a:pt x="4868560" y="3052751"/>
                  <a:pt x="4855396" y="3118573"/>
                </a:cubicBezTo>
                <a:cubicBezTo>
                  <a:pt x="4827959" y="3255760"/>
                  <a:pt x="4834159" y="3215966"/>
                  <a:pt x="4809676" y="3402037"/>
                </a:cubicBezTo>
                <a:cubicBezTo>
                  <a:pt x="4802870" y="3453764"/>
                  <a:pt x="4795974" y="3505514"/>
                  <a:pt x="4791388" y="3557485"/>
                </a:cubicBezTo>
                <a:cubicBezTo>
                  <a:pt x="4786826" y="3609190"/>
                  <a:pt x="4785292" y="3661117"/>
                  <a:pt x="4782244" y="3712933"/>
                </a:cubicBezTo>
                <a:cubicBezTo>
                  <a:pt x="4785292" y="3834853"/>
                  <a:pt x="4787749" y="3956789"/>
                  <a:pt x="4791388" y="4078693"/>
                </a:cubicBezTo>
                <a:cubicBezTo>
                  <a:pt x="4793845" y="4161009"/>
                  <a:pt x="4800532" y="4243229"/>
                  <a:pt x="4800532" y="4325581"/>
                </a:cubicBezTo>
                <a:cubicBezTo>
                  <a:pt x="4800532" y="4382077"/>
                  <a:pt x="4787709" y="4525180"/>
                  <a:pt x="4782244" y="4590757"/>
                </a:cubicBezTo>
                <a:cubicBezTo>
                  <a:pt x="4785292" y="4813261"/>
                  <a:pt x="4786274" y="5035803"/>
                  <a:pt x="4791388" y="5258269"/>
                </a:cubicBezTo>
                <a:cubicBezTo>
                  <a:pt x="4795240" y="5425825"/>
                  <a:pt x="4821190" y="5394080"/>
                  <a:pt x="4782244" y="5596597"/>
                </a:cubicBezTo>
                <a:cubicBezTo>
                  <a:pt x="4779802" y="5609296"/>
                  <a:pt x="4763228" y="5614211"/>
                  <a:pt x="4754812" y="5624029"/>
                </a:cubicBezTo>
                <a:cubicBezTo>
                  <a:pt x="4744894" y="5635600"/>
                  <a:pt x="4737416" y="5649136"/>
                  <a:pt x="4727380" y="5660605"/>
                </a:cubicBezTo>
                <a:cubicBezTo>
                  <a:pt x="4716026" y="5673581"/>
                  <a:pt x="4705985" y="5689007"/>
                  <a:pt x="4690804" y="5697181"/>
                </a:cubicBezTo>
                <a:cubicBezTo>
                  <a:pt x="4641023" y="5723986"/>
                  <a:pt x="4560538" y="5732879"/>
                  <a:pt x="4507924" y="5742901"/>
                </a:cubicBezTo>
                <a:cubicBezTo>
                  <a:pt x="4371567" y="5768874"/>
                  <a:pt x="4460333" y="5757203"/>
                  <a:pt x="4315900" y="5770333"/>
                </a:cubicBezTo>
                <a:cubicBezTo>
                  <a:pt x="4291516" y="5776429"/>
                  <a:pt x="4267540" y="5784489"/>
                  <a:pt x="4242748" y="5788621"/>
                </a:cubicBezTo>
                <a:cubicBezTo>
                  <a:pt x="4113383" y="5810182"/>
                  <a:pt x="4057637" y="5808951"/>
                  <a:pt x="3922708" y="5816053"/>
                </a:cubicBezTo>
                <a:cubicBezTo>
                  <a:pt x="3877324" y="5821726"/>
                  <a:pt x="3778176" y="5835140"/>
                  <a:pt x="3739828" y="5834341"/>
                </a:cubicBezTo>
                <a:cubicBezTo>
                  <a:pt x="3629955" y="5832052"/>
                  <a:pt x="3520372" y="5822149"/>
                  <a:pt x="3410644" y="5816053"/>
                </a:cubicBezTo>
                <a:cubicBezTo>
                  <a:pt x="3346636" y="5797765"/>
                  <a:pt x="3281394" y="5783345"/>
                  <a:pt x="3218620" y="5761189"/>
                </a:cubicBezTo>
                <a:cubicBezTo>
                  <a:pt x="3177467" y="5746664"/>
                  <a:pt x="3140267" y="5722533"/>
                  <a:pt x="3099748" y="5706325"/>
                </a:cubicBezTo>
                <a:cubicBezTo>
                  <a:pt x="3059507" y="5690229"/>
                  <a:pt x="2982339" y="5677357"/>
                  <a:pt x="2944300" y="5669749"/>
                </a:cubicBezTo>
                <a:cubicBezTo>
                  <a:pt x="2874196" y="5672797"/>
                  <a:pt x="2803678" y="5670694"/>
                  <a:pt x="2733988" y="5678893"/>
                </a:cubicBezTo>
                <a:cubicBezTo>
                  <a:pt x="2699473" y="5682954"/>
                  <a:pt x="2667119" y="5697896"/>
                  <a:pt x="2633404" y="5706325"/>
                </a:cubicBezTo>
                <a:cubicBezTo>
                  <a:pt x="2593953" y="5716188"/>
                  <a:pt x="2554156" y="5724613"/>
                  <a:pt x="2514532" y="5733757"/>
                </a:cubicBezTo>
                <a:lnTo>
                  <a:pt x="2084764" y="5724613"/>
                </a:lnTo>
                <a:cubicBezTo>
                  <a:pt x="2054151" y="5723539"/>
                  <a:pt x="2023850" y="5718013"/>
                  <a:pt x="1993324" y="5715469"/>
                </a:cubicBezTo>
                <a:cubicBezTo>
                  <a:pt x="1950691" y="5711916"/>
                  <a:pt x="1908056" y="5708001"/>
                  <a:pt x="1865308" y="5706325"/>
                </a:cubicBezTo>
                <a:cubicBezTo>
                  <a:pt x="1752577" y="5701904"/>
                  <a:pt x="1639756" y="5700229"/>
                  <a:pt x="1526980" y="5697181"/>
                </a:cubicBezTo>
                <a:lnTo>
                  <a:pt x="1334956" y="5669749"/>
                </a:lnTo>
                <a:cubicBezTo>
                  <a:pt x="1298294" y="5664194"/>
                  <a:pt x="1262118" y="5655213"/>
                  <a:pt x="1225228" y="5651461"/>
                </a:cubicBezTo>
                <a:cubicBezTo>
                  <a:pt x="1082192" y="5636915"/>
                  <a:pt x="795460" y="5614885"/>
                  <a:pt x="795460" y="5614885"/>
                </a:cubicBezTo>
                <a:cubicBezTo>
                  <a:pt x="691656" y="5625812"/>
                  <a:pt x="562312" y="5642317"/>
                  <a:pt x="457132" y="5642317"/>
                </a:cubicBezTo>
                <a:cubicBezTo>
                  <a:pt x="405226" y="5642317"/>
                  <a:pt x="353500" y="5636221"/>
                  <a:pt x="301684" y="5633173"/>
                </a:cubicBezTo>
                <a:cubicBezTo>
                  <a:pt x="286444" y="5630125"/>
                  <a:pt x="270958" y="5628118"/>
                  <a:pt x="255964" y="5624029"/>
                </a:cubicBezTo>
                <a:cubicBezTo>
                  <a:pt x="237366" y="5618957"/>
                  <a:pt x="220115" y="5608910"/>
                  <a:pt x="201100" y="5605741"/>
                </a:cubicBezTo>
                <a:lnTo>
                  <a:pt x="146236" y="5596597"/>
                </a:lnTo>
                <a:cubicBezTo>
                  <a:pt x="134768" y="5594512"/>
                  <a:pt x="119071" y="5569837"/>
                  <a:pt x="108724" y="5553772"/>
                </a:cubicBezTo>
                <a:lnTo>
                  <a:pt x="108471" y="5553401"/>
                </a:lnTo>
                <a:lnTo>
                  <a:pt x="0" y="5668562"/>
                </a:lnTo>
                <a:cubicBezTo>
                  <a:pt x="108966" y="5193074"/>
                  <a:pt x="217932" y="4717586"/>
                  <a:pt x="658368" y="4196378"/>
                </a:cubicBezTo>
                <a:cubicBezTo>
                  <a:pt x="1098804" y="3675170"/>
                  <a:pt x="2162437" y="3081952"/>
                  <a:pt x="2642616" y="2541314"/>
                </a:cubicBezTo>
                <a:cubicBezTo>
                  <a:pt x="3122795" y="2000676"/>
                  <a:pt x="3231595" y="1316784"/>
                  <a:pt x="3539443" y="952548"/>
                </a:cubicBezTo>
                <a:cubicBezTo>
                  <a:pt x="3847291" y="588312"/>
                  <a:pt x="4226052" y="482390"/>
                  <a:pt x="4489704" y="355898"/>
                </a:cubicBezTo>
                <a:cubicBezTo>
                  <a:pt x="4654486" y="276841"/>
                  <a:pt x="4747831" y="-15339"/>
                  <a:pt x="4808806" y="630"/>
                </a:cubicBezTo>
                <a:close/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7316693D-A96D-43B8-AFAA-F4967D116077}"/>
              </a:ext>
            </a:extLst>
          </p:cNvPr>
          <p:cNvGrpSpPr/>
          <p:nvPr/>
        </p:nvGrpSpPr>
        <p:grpSpPr>
          <a:xfrm>
            <a:off x="826982" y="2919303"/>
            <a:ext cx="1348255" cy="1360597"/>
            <a:chOff x="6767465" y="1312702"/>
            <a:chExt cx="2697511" cy="2722204"/>
          </a:xfrm>
        </p:grpSpPr>
        <p:sp>
          <p:nvSpPr>
            <p:cNvPr id="8" name="자유형: 도형 7">
              <a:extLst>
                <a:ext uri="{FF2B5EF4-FFF2-40B4-BE49-F238E27FC236}">
                  <a16:creationId xmlns:a16="http://schemas.microsoft.com/office/drawing/2014/main" id="{FE0E044A-70E2-495C-8591-D5055A9A5B8C}"/>
                </a:ext>
              </a:extLst>
            </p:cNvPr>
            <p:cNvSpPr/>
            <p:nvPr/>
          </p:nvSpPr>
          <p:spPr>
            <a:xfrm rot="20280000" flipH="1">
              <a:off x="6767465" y="1312702"/>
              <a:ext cx="2697511" cy="2722204"/>
            </a:xfrm>
            <a:custGeom>
              <a:avLst/>
              <a:gdLst>
                <a:gd name="connsiteX0" fmla="*/ 963736 w 3290340"/>
                <a:gd name="connsiteY0" fmla="*/ 28374 h 3320460"/>
                <a:gd name="connsiteX1" fmla="*/ 852216 w 3290340"/>
                <a:gd name="connsiteY1" fmla="*/ 217877 h 3320460"/>
                <a:gd name="connsiteX2" fmla="*/ 997197 w 3290340"/>
                <a:gd name="connsiteY2" fmla="*/ 292396 h 3320460"/>
                <a:gd name="connsiteX3" fmla="*/ 1010351 w 3290340"/>
                <a:gd name="connsiteY3" fmla="*/ 289314 h 3320460"/>
                <a:gd name="connsiteX4" fmla="*/ 1213781 w 3290340"/>
                <a:gd name="connsiteY4" fmla="*/ 792823 h 3320460"/>
                <a:gd name="connsiteX5" fmla="*/ 1172939 w 3290340"/>
                <a:gd name="connsiteY5" fmla="*/ 811773 h 3320460"/>
                <a:gd name="connsiteX6" fmla="*/ 1056590 w 3290340"/>
                <a:gd name="connsiteY6" fmla="*/ 884021 h 3320460"/>
                <a:gd name="connsiteX7" fmla="*/ 972120 w 3290340"/>
                <a:gd name="connsiteY7" fmla="*/ 954606 h 3320460"/>
                <a:gd name="connsiteX8" fmla="*/ 747851 w 3290340"/>
                <a:gd name="connsiteY8" fmla="*/ 722368 h 3320460"/>
                <a:gd name="connsiteX9" fmla="*/ 760221 w 3290340"/>
                <a:gd name="connsiteY9" fmla="*/ 693289 h 3320460"/>
                <a:gd name="connsiteX10" fmla="*/ 749831 w 3290340"/>
                <a:gd name="connsiteY10" fmla="*/ 637781 h 3320460"/>
                <a:gd name="connsiteX11" fmla="*/ 627169 w 3290340"/>
                <a:gd name="connsiteY11" fmla="*/ 663546 h 3320460"/>
                <a:gd name="connsiteX12" fmla="*/ 597138 w 3290340"/>
                <a:gd name="connsiteY12" fmla="*/ 785235 h 3320460"/>
                <a:gd name="connsiteX13" fmla="*/ 686444 w 3290340"/>
                <a:gd name="connsiteY13" fmla="*/ 784399 h 3320460"/>
                <a:gd name="connsiteX14" fmla="*/ 693004 w 3290340"/>
                <a:gd name="connsiteY14" fmla="*/ 779496 h 3320460"/>
                <a:gd name="connsiteX15" fmla="*/ 916515 w 3290340"/>
                <a:gd name="connsiteY15" fmla="*/ 1010948 h 3320460"/>
                <a:gd name="connsiteX16" fmla="*/ 864314 w 3290340"/>
                <a:gd name="connsiteY16" fmla="*/ 1068524 h 3320460"/>
                <a:gd name="connsiteX17" fmla="*/ 789891 w 3290340"/>
                <a:gd name="connsiteY17" fmla="*/ 1177238 h 3320460"/>
                <a:gd name="connsiteX18" fmla="*/ 762808 w 3290340"/>
                <a:gd name="connsiteY18" fmla="*/ 1234290 h 3320460"/>
                <a:gd name="connsiteX19" fmla="*/ 280350 w 3290340"/>
                <a:gd name="connsiteY19" fmla="*/ 1029499 h 3320460"/>
                <a:gd name="connsiteX20" fmla="*/ 276239 w 3290340"/>
                <a:gd name="connsiteY20" fmla="*/ 975766 h 3320460"/>
                <a:gd name="connsiteX21" fmla="*/ 209024 w 3290340"/>
                <a:gd name="connsiteY21" fmla="*/ 891746 h 3320460"/>
                <a:gd name="connsiteX22" fmla="*/ 17603 w 3290340"/>
                <a:gd name="connsiteY22" fmla="*/ 999942 h 3320460"/>
                <a:gd name="connsiteX23" fmla="*/ 72745 w 3290340"/>
                <a:gd name="connsiteY23" fmla="*/ 1212798 h 3320460"/>
                <a:gd name="connsiteX24" fmla="*/ 227955 w 3290340"/>
                <a:gd name="connsiteY24" fmla="*/ 1162973 h 3320460"/>
                <a:gd name="connsiteX25" fmla="*/ 235053 w 3290340"/>
                <a:gd name="connsiteY25" fmla="*/ 1151531 h 3320460"/>
                <a:gd name="connsiteX26" fmla="*/ 710038 w 3290340"/>
                <a:gd name="connsiteY26" fmla="*/ 1353150 h 3320460"/>
                <a:gd name="connsiteX27" fmla="*/ 669143 w 3290340"/>
                <a:gd name="connsiteY27" fmla="*/ 1504443 h 3320460"/>
                <a:gd name="connsiteX28" fmla="*/ 656968 w 3290340"/>
                <a:gd name="connsiteY28" fmla="*/ 1602905 h 3320460"/>
                <a:gd name="connsiteX29" fmla="*/ 656609 w 3290340"/>
                <a:gd name="connsiteY29" fmla="*/ 1620619 h 3320460"/>
                <a:gd name="connsiteX30" fmla="*/ 387534 w 3290340"/>
                <a:gd name="connsiteY30" fmla="*/ 1620619 h 3320460"/>
                <a:gd name="connsiteX31" fmla="*/ 386504 w 3290340"/>
                <a:gd name="connsiteY31" fmla="*/ 1612494 h 3320460"/>
                <a:gd name="connsiteX32" fmla="*/ 325068 w 3290340"/>
                <a:gd name="connsiteY32" fmla="*/ 1547672 h 3320460"/>
                <a:gd name="connsiteX33" fmla="*/ 258393 w 3290340"/>
                <a:gd name="connsiteY33" fmla="*/ 1653806 h 3320460"/>
                <a:gd name="connsiteX34" fmla="*/ 325068 w 3290340"/>
                <a:gd name="connsiteY34" fmla="*/ 1759940 h 3320460"/>
                <a:gd name="connsiteX35" fmla="*/ 372215 w 3290340"/>
                <a:gd name="connsiteY35" fmla="*/ 1728854 h 3320460"/>
                <a:gd name="connsiteX36" fmla="*/ 384539 w 3290340"/>
                <a:gd name="connsiteY36" fmla="*/ 1699757 h 3320460"/>
                <a:gd name="connsiteX37" fmla="*/ 655005 w 3290340"/>
                <a:gd name="connsiteY37" fmla="*/ 1699757 h 3320460"/>
                <a:gd name="connsiteX38" fmla="*/ 654943 w 3290340"/>
                <a:gd name="connsiteY38" fmla="*/ 1702809 h 3320460"/>
                <a:gd name="connsiteX39" fmla="*/ 682618 w 3290340"/>
                <a:gd name="connsiteY39" fmla="*/ 1903955 h 3320460"/>
                <a:gd name="connsiteX40" fmla="*/ 704501 w 3290340"/>
                <a:gd name="connsiteY40" fmla="*/ 1971536 h 3320460"/>
                <a:gd name="connsiteX41" fmla="*/ 254813 w 3290340"/>
                <a:gd name="connsiteY41" fmla="*/ 2153222 h 3320460"/>
                <a:gd name="connsiteX42" fmla="*/ 253328 w 3290340"/>
                <a:gd name="connsiteY42" fmla="*/ 2150732 h 3320460"/>
                <a:gd name="connsiteX43" fmla="*/ 99011 w 3290340"/>
                <a:gd name="connsiteY43" fmla="*/ 2098206 h 3320460"/>
                <a:gd name="connsiteX44" fmla="*/ 40163 w 3290340"/>
                <a:gd name="connsiteY44" fmla="*/ 2310067 h 3320460"/>
                <a:gd name="connsiteX45" fmla="*/ 229666 w 3290340"/>
                <a:gd name="connsiteY45" fmla="*/ 2421587 h 3320460"/>
                <a:gd name="connsiteX46" fmla="*/ 304184 w 3290340"/>
                <a:gd name="connsiteY46" fmla="*/ 2276606 h 3320460"/>
                <a:gd name="connsiteX47" fmla="*/ 303523 w 3290340"/>
                <a:gd name="connsiteY47" fmla="*/ 2273784 h 3320460"/>
                <a:gd name="connsiteX48" fmla="*/ 751612 w 3290340"/>
                <a:gd name="connsiteY48" fmla="*/ 2092744 h 3320460"/>
                <a:gd name="connsiteX49" fmla="*/ 767513 w 3290340"/>
                <a:gd name="connsiteY49" fmla="*/ 2127014 h 3320460"/>
                <a:gd name="connsiteX50" fmla="*/ 834819 w 3290340"/>
                <a:gd name="connsiteY50" fmla="*/ 2236471 h 3320460"/>
                <a:gd name="connsiteX51" fmla="*/ 913323 w 3290340"/>
                <a:gd name="connsiteY51" fmla="*/ 2332948 h 3320460"/>
                <a:gd name="connsiteX52" fmla="*/ 720027 w 3290340"/>
                <a:gd name="connsiteY52" fmla="*/ 2519612 h 3320460"/>
                <a:gd name="connsiteX53" fmla="*/ 690948 w 3290340"/>
                <a:gd name="connsiteY53" fmla="*/ 2507243 h 3320460"/>
                <a:gd name="connsiteX54" fmla="*/ 635439 w 3290340"/>
                <a:gd name="connsiteY54" fmla="*/ 2517632 h 3320460"/>
                <a:gd name="connsiteX55" fmla="*/ 661204 w 3290340"/>
                <a:gd name="connsiteY55" fmla="*/ 2640295 h 3320460"/>
                <a:gd name="connsiteX56" fmla="*/ 782893 w 3290340"/>
                <a:gd name="connsiteY56" fmla="*/ 2670325 h 3320460"/>
                <a:gd name="connsiteX57" fmla="*/ 782057 w 3290340"/>
                <a:gd name="connsiteY57" fmla="*/ 2581019 h 3320460"/>
                <a:gd name="connsiteX58" fmla="*/ 777154 w 3290340"/>
                <a:gd name="connsiteY58" fmla="*/ 2574459 h 3320460"/>
                <a:gd name="connsiteX59" fmla="*/ 970689 w 3290340"/>
                <a:gd name="connsiteY59" fmla="*/ 2387564 h 3320460"/>
                <a:gd name="connsiteX60" fmla="*/ 1004983 w 3290340"/>
                <a:gd name="connsiteY60" fmla="*/ 2420023 h 3320460"/>
                <a:gd name="connsiteX61" fmla="*/ 1104923 w 3290340"/>
                <a:gd name="connsiteY61" fmla="*/ 2492878 h 3320460"/>
                <a:gd name="connsiteX62" fmla="*/ 1192488 w 3290340"/>
                <a:gd name="connsiteY62" fmla="*/ 2538732 h 3320460"/>
                <a:gd name="connsiteX63" fmla="*/ 979735 w 3290340"/>
                <a:gd name="connsiteY63" fmla="*/ 3039946 h 3320460"/>
                <a:gd name="connsiteX64" fmla="*/ 923863 w 3290340"/>
                <a:gd name="connsiteY64" fmla="*/ 3044221 h 3320460"/>
                <a:gd name="connsiteX65" fmla="*/ 839843 w 3290340"/>
                <a:gd name="connsiteY65" fmla="*/ 3111436 h 3320460"/>
                <a:gd name="connsiteX66" fmla="*/ 948039 w 3290340"/>
                <a:gd name="connsiteY66" fmla="*/ 3302857 h 3320460"/>
                <a:gd name="connsiteX67" fmla="*/ 1160895 w 3290340"/>
                <a:gd name="connsiteY67" fmla="*/ 3247714 h 3320460"/>
                <a:gd name="connsiteX68" fmla="*/ 1111070 w 3290340"/>
                <a:gd name="connsiteY68" fmla="*/ 3092505 h 3320460"/>
                <a:gd name="connsiteX69" fmla="*/ 1101266 w 3290340"/>
                <a:gd name="connsiteY69" fmla="*/ 3086423 h 3320460"/>
                <a:gd name="connsiteX70" fmla="*/ 1312332 w 3290340"/>
                <a:gd name="connsiteY70" fmla="*/ 2589184 h 3320460"/>
                <a:gd name="connsiteX71" fmla="*/ 1406380 w 3290340"/>
                <a:gd name="connsiteY71" fmla="*/ 2619776 h 3320460"/>
                <a:gd name="connsiteX72" fmla="*/ 1528372 w 3290340"/>
                <a:gd name="connsiteY72" fmla="*/ 2640328 h 3320460"/>
                <a:gd name="connsiteX73" fmla="*/ 1569875 w 3290340"/>
                <a:gd name="connsiteY73" fmla="*/ 2641940 h 3320460"/>
                <a:gd name="connsiteX74" fmla="*/ 1569875 w 3290340"/>
                <a:gd name="connsiteY74" fmla="*/ 2980387 h 3320460"/>
                <a:gd name="connsiteX75" fmla="*/ 1561750 w 3290340"/>
                <a:gd name="connsiteY75" fmla="*/ 2981418 h 3320460"/>
                <a:gd name="connsiteX76" fmla="*/ 1496928 w 3290340"/>
                <a:gd name="connsiteY76" fmla="*/ 3042853 h 3320460"/>
                <a:gd name="connsiteX77" fmla="*/ 1603063 w 3290340"/>
                <a:gd name="connsiteY77" fmla="*/ 3109528 h 3320460"/>
                <a:gd name="connsiteX78" fmla="*/ 1709197 w 3290340"/>
                <a:gd name="connsiteY78" fmla="*/ 3042853 h 3320460"/>
                <a:gd name="connsiteX79" fmla="*/ 1678110 w 3290340"/>
                <a:gd name="connsiteY79" fmla="*/ 2995706 h 3320460"/>
                <a:gd name="connsiteX80" fmla="*/ 1649012 w 3290340"/>
                <a:gd name="connsiteY80" fmla="*/ 2983382 h 3320460"/>
                <a:gd name="connsiteX81" fmla="*/ 1649012 w 3290340"/>
                <a:gd name="connsiteY81" fmla="*/ 2645015 h 3320460"/>
                <a:gd name="connsiteX82" fmla="*/ 1652973 w 3290340"/>
                <a:gd name="connsiteY82" fmla="*/ 2645169 h 3320460"/>
                <a:gd name="connsiteX83" fmla="*/ 1904170 w 3290340"/>
                <a:gd name="connsiteY83" fmla="*/ 2605244 h 3320460"/>
                <a:gd name="connsiteX84" fmla="*/ 1940859 w 3290340"/>
                <a:gd name="connsiteY84" fmla="*/ 2592404 h 3320460"/>
                <a:gd name="connsiteX85" fmla="*/ 2113568 w 3290340"/>
                <a:gd name="connsiteY85" fmla="*/ 3019873 h 3320460"/>
                <a:gd name="connsiteX86" fmla="*/ 2101965 w 3290340"/>
                <a:gd name="connsiteY86" fmla="*/ 3026793 h 3320460"/>
                <a:gd name="connsiteX87" fmla="*/ 2049439 w 3290340"/>
                <a:gd name="connsiteY87" fmla="*/ 3181109 h 3320460"/>
                <a:gd name="connsiteX88" fmla="*/ 2261300 w 3290340"/>
                <a:gd name="connsiteY88" fmla="*/ 3239958 h 3320460"/>
                <a:gd name="connsiteX89" fmla="*/ 2372821 w 3290340"/>
                <a:gd name="connsiteY89" fmla="*/ 3050455 h 3320460"/>
                <a:gd name="connsiteX90" fmla="*/ 2289987 w 3290340"/>
                <a:gd name="connsiteY90" fmla="*/ 2981784 h 3320460"/>
                <a:gd name="connsiteX91" fmla="*/ 2236383 w 3290340"/>
                <a:gd name="connsiteY91" fmla="*/ 2976740 h 3320460"/>
                <a:gd name="connsiteX92" fmla="*/ 2060960 w 3290340"/>
                <a:gd name="connsiteY92" fmla="*/ 2542552 h 3320460"/>
                <a:gd name="connsiteX93" fmla="*/ 2082754 w 3290340"/>
                <a:gd name="connsiteY93" fmla="*/ 2532440 h 3320460"/>
                <a:gd name="connsiteX94" fmla="*/ 2290087 w 3290340"/>
                <a:gd name="connsiteY94" fmla="*/ 2385491 h 3320460"/>
                <a:gd name="connsiteX95" fmla="*/ 2301510 w 3290340"/>
                <a:gd name="connsiteY95" fmla="*/ 2373422 h 3320460"/>
                <a:gd name="connsiteX96" fmla="*/ 2534265 w 3290340"/>
                <a:gd name="connsiteY96" fmla="*/ 2614447 h 3320460"/>
                <a:gd name="connsiteX97" fmla="*/ 2521895 w 3290340"/>
                <a:gd name="connsiteY97" fmla="*/ 2643525 h 3320460"/>
                <a:gd name="connsiteX98" fmla="*/ 2532284 w 3290340"/>
                <a:gd name="connsiteY98" fmla="*/ 2699033 h 3320460"/>
                <a:gd name="connsiteX99" fmla="*/ 2654947 w 3290340"/>
                <a:gd name="connsiteY99" fmla="*/ 2673269 h 3320460"/>
                <a:gd name="connsiteX100" fmla="*/ 2684977 w 3290340"/>
                <a:gd name="connsiteY100" fmla="*/ 2551580 h 3320460"/>
                <a:gd name="connsiteX101" fmla="*/ 2595672 w 3290340"/>
                <a:gd name="connsiteY101" fmla="*/ 2552416 h 3320460"/>
                <a:gd name="connsiteX102" fmla="*/ 2589111 w 3290340"/>
                <a:gd name="connsiteY102" fmla="*/ 2557319 h 3320460"/>
                <a:gd name="connsiteX103" fmla="*/ 2355964 w 3290340"/>
                <a:gd name="connsiteY103" fmla="*/ 2315888 h 3320460"/>
                <a:gd name="connsiteX104" fmla="*/ 2375762 w 3290340"/>
                <a:gd name="connsiteY104" fmla="*/ 2294970 h 3320460"/>
                <a:gd name="connsiteX105" fmla="*/ 2448618 w 3290340"/>
                <a:gd name="connsiteY105" fmla="*/ 2195030 h 3320460"/>
                <a:gd name="connsiteX106" fmla="*/ 2501269 w 3290340"/>
                <a:gd name="connsiteY106" fmla="*/ 2094485 h 3320460"/>
                <a:gd name="connsiteX107" fmla="*/ 3009465 w 3290340"/>
                <a:gd name="connsiteY107" fmla="*/ 2310202 h 3320460"/>
                <a:gd name="connsiteX108" fmla="*/ 3014101 w 3290340"/>
                <a:gd name="connsiteY108" fmla="*/ 2370801 h 3320460"/>
                <a:gd name="connsiteX109" fmla="*/ 3081317 w 3290340"/>
                <a:gd name="connsiteY109" fmla="*/ 2454820 h 3320460"/>
                <a:gd name="connsiteX110" fmla="*/ 3272737 w 3290340"/>
                <a:gd name="connsiteY110" fmla="*/ 2346624 h 3320460"/>
                <a:gd name="connsiteX111" fmla="*/ 3217595 w 3290340"/>
                <a:gd name="connsiteY111" fmla="*/ 2133768 h 3320460"/>
                <a:gd name="connsiteX112" fmla="*/ 3062385 w 3290340"/>
                <a:gd name="connsiteY112" fmla="*/ 2183593 h 3320460"/>
                <a:gd name="connsiteX113" fmla="*/ 3058549 w 3290340"/>
                <a:gd name="connsiteY113" fmla="*/ 2189777 h 3320460"/>
                <a:gd name="connsiteX114" fmla="*/ 2549459 w 3290340"/>
                <a:gd name="connsiteY114" fmla="*/ 1973681 h 3320460"/>
                <a:gd name="connsiteX115" fmla="*/ 2575516 w 3290340"/>
                <a:gd name="connsiteY115" fmla="*/ 1893573 h 3320460"/>
                <a:gd name="connsiteX116" fmla="*/ 2596068 w 3290340"/>
                <a:gd name="connsiteY116" fmla="*/ 1771581 h 3320460"/>
                <a:gd name="connsiteX117" fmla="*/ 2597630 w 3290340"/>
                <a:gd name="connsiteY117" fmla="*/ 1731363 h 3320460"/>
                <a:gd name="connsiteX118" fmla="*/ 2891924 w 3290340"/>
                <a:gd name="connsiteY118" fmla="*/ 1731363 h 3320460"/>
                <a:gd name="connsiteX119" fmla="*/ 2892954 w 3290340"/>
                <a:gd name="connsiteY119" fmla="*/ 1739488 h 3320460"/>
                <a:gd name="connsiteX120" fmla="*/ 2954390 w 3290340"/>
                <a:gd name="connsiteY120" fmla="*/ 1804310 h 3320460"/>
                <a:gd name="connsiteX121" fmla="*/ 3021065 w 3290340"/>
                <a:gd name="connsiteY121" fmla="*/ 1698176 h 3320460"/>
                <a:gd name="connsiteX122" fmla="*/ 2954390 w 3290340"/>
                <a:gd name="connsiteY122" fmla="*/ 1592042 h 3320460"/>
                <a:gd name="connsiteX123" fmla="*/ 2928437 w 3290340"/>
                <a:gd name="connsiteY123" fmla="*/ 1600383 h 3320460"/>
                <a:gd name="connsiteX124" fmla="*/ 2899102 w 3290340"/>
                <a:gd name="connsiteY124" fmla="*/ 1638836 h 3320460"/>
                <a:gd name="connsiteX125" fmla="*/ 2896532 w 3290340"/>
                <a:gd name="connsiteY125" fmla="*/ 1652226 h 3320460"/>
                <a:gd name="connsiteX126" fmla="*/ 2600705 w 3290340"/>
                <a:gd name="connsiteY126" fmla="*/ 1652226 h 3320460"/>
                <a:gd name="connsiteX127" fmla="*/ 2600909 w 3290340"/>
                <a:gd name="connsiteY127" fmla="*/ 1646979 h 3320460"/>
                <a:gd name="connsiteX128" fmla="*/ 2560984 w 3290340"/>
                <a:gd name="connsiteY128" fmla="*/ 1395783 h 3320460"/>
                <a:gd name="connsiteX129" fmla="*/ 2548631 w 3290340"/>
                <a:gd name="connsiteY129" fmla="*/ 1360488 h 3320460"/>
                <a:gd name="connsiteX130" fmla="*/ 2984104 w 3290340"/>
                <a:gd name="connsiteY130" fmla="*/ 1184545 h 3320460"/>
                <a:gd name="connsiteX131" fmla="*/ 2988575 w 3290340"/>
                <a:gd name="connsiteY131" fmla="*/ 1192042 h 3320460"/>
                <a:gd name="connsiteX132" fmla="*/ 3142892 w 3290340"/>
                <a:gd name="connsiteY132" fmla="*/ 1244568 h 3320460"/>
                <a:gd name="connsiteX133" fmla="*/ 3201740 w 3290340"/>
                <a:gd name="connsiteY133" fmla="*/ 1032707 h 3320460"/>
                <a:gd name="connsiteX134" fmla="*/ 3012237 w 3290340"/>
                <a:gd name="connsiteY134" fmla="*/ 921187 h 3320460"/>
                <a:gd name="connsiteX135" fmla="*/ 2943566 w 3290340"/>
                <a:gd name="connsiteY135" fmla="*/ 1004021 h 3320460"/>
                <a:gd name="connsiteX136" fmla="*/ 2938024 w 3290340"/>
                <a:gd name="connsiteY136" fmla="*/ 1062921 h 3320460"/>
                <a:gd name="connsiteX137" fmla="*/ 2499130 w 3290340"/>
                <a:gd name="connsiteY137" fmla="*/ 1240245 h 3320460"/>
                <a:gd name="connsiteX138" fmla="*/ 2491040 w 3290340"/>
                <a:gd name="connsiteY138" fmla="*/ 1222665 h 3320460"/>
                <a:gd name="connsiteX139" fmla="*/ 2345264 w 3290340"/>
                <a:gd name="connsiteY139" fmla="*/ 1014236 h 3320460"/>
                <a:gd name="connsiteX140" fmla="*/ 2342086 w 3290340"/>
                <a:gd name="connsiteY140" fmla="*/ 1011191 h 3320460"/>
                <a:gd name="connsiteX141" fmla="*/ 2557272 w 3290340"/>
                <a:gd name="connsiteY141" fmla="*/ 803389 h 3320460"/>
                <a:gd name="connsiteX142" fmla="*/ 2586351 w 3290340"/>
                <a:gd name="connsiteY142" fmla="*/ 815759 h 3320460"/>
                <a:gd name="connsiteX143" fmla="*/ 2641859 w 3290340"/>
                <a:gd name="connsiteY143" fmla="*/ 805370 h 3320460"/>
                <a:gd name="connsiteX144" fmla="*/ 2616094 w 3290340"/>
                <a:gd name="connsiteY144" fmla="*/ 682707 h 3320460"/>
                <a:gd name="connsiteX145" fmla="*/ 2494405 w 3290340"/>
                <a:gd name="connsiteY145" fmla="*/ 652677 h 3320460"/>
                <a:gd name="connsiteX146" fmla="*/ 2495242 w 3290340"/>
                <a:gd name="connsiteY146" fmla="*/ 741983 h 3320460"/>
                <a:gd name="connsiteX147" fmla="*/ 2500144 w 3290340"/>
                <a:gd name="connsiteY147" fmla="*/ 748543 h 3320460"/>
                <a:gd name="connsiteX148" fmla="*/ 2284901 w 3290340"/>
                <a:gd name="connsiteY148" fmla="*/ 956401 h 3320460"/>
                <a:gd name="connsiteX149" fmla="*/ 2255226 w 3290340"/>
                <a:gd name="connsiteY149" fmla="*/ 927968 h 3320460"/>
                <a:gd name="connsiteX150" fmla="*/ 2155700 w 3290340"/>
                <a:gd name="connsiteY150" fmla="*/ 854490 h 3320460"/>
                <a:gd name="connsiteX151" fmla="*/ 2060896 w 3290340"/>
                <a:gd name="connsiteY151" fmla="*/ 804122 h 3320460"/>
                <a:gd name="connsiteX152" fmla="*/ 2283989 w 3290340"/>
                <a:gd name="connsiteY152" fmla="*/ 278549 h 3320460"/>
                <a:gd name="connsiteX153" fmla="*/ 2293688 w 3290340"/>
                <a:gd name="connsiteY153" fmla="*/ 281001 h 3320460"/>
                <a:gd name="connsiteX154" fmla="*/ 2439948 w 3290340"/>
                <a:gd name="connsiteY154" fmla="*/ 209024 h 3320460"/>
                <a:gd name="connsiteX155" fmla="*/ 2331752 w 3290340"/>
                <a:gd name="connsiteY155" fmla="*/ 17603 h 3320460"/>
                <a:gd name="connsiteX156" fmla="*/ 2118896 w 3290340"/>
                <a:gd name="connsiteY156" fmla="*/ 72745 h 3320460"/>
                <a:gd name="connsiteX157" fmla="*/ 2128911 w 3290340"/>
                <a:gd name="connsiteY157" fmla="*/ 179876 h 3320460"/>
                <a:gd name="connsiteX158" fmla="*/ 2165735 w 3290340"/>
                <a:gd name="connsiteY158" fmla="*/ 224350 h 3320460"/>
                <a:gd name="connsiteX159" fmla="*/ 1940799 w 3290340"/>
                <a:gd name="connsiteY159" fmla="*/ 754266 h 3320460"/>
                <a:gd name="connsiteX160" fmla="*/ 1855007 w 3290340"/>
                <a:gd name="connsiteY160" fmla="*/ 725791 h 3320460"/>
                <a:gd name="connsiteX161" fmla="*/ 1733175 w 3290340"/>
                <a:gd name="connsiteY161" fmla="*/ 704510 h 3320460"/>
                <a:gd name="connsiteX162" fmla="*/ 1685787 w 3290340"/>
                <a:gd name="connsiteY162" fmla="*/ 702379 h 3320460"/>
                <a:gd name="connsiteX163" fmla="*/ 1685788 w 3290340"/>
                <a:gd name="connsiteY163" fmla="*/ 413522 h 3320460"/>
                <a:gd name="connsiteX164" fmla="*/ 1693913 w 3290340"/>
                <a:gd name="connsiteY164" fmla="*/ 412491 h 3320460"/>
                <a:gd name="connsiteX165" fmla="*/ 1758735 w 3290340"/>
                <a:gd name="connsiteY165" fmla="*/ 351056 h 3320460"/>
                <a:gd name="connsiteX166" fmla="*/ 1652601 w 3290340"/>
                <a:gd name="connsiteY166" fmla="*/ 284381 h 3320460"/>
                <a:gd name="connsiteX167" fmla="*/ 1546467 w 3290340"/>
                <a:gd name="connsiteY167" fmla="*/ 351056 h 3320460"/>
                <a:gd name="connsiteX168" fmla="*/ 1577553 w 3290340"/>
                <a:gd name="connsiteY168" fmla="*/ 398202 h 3320460"/>
                <a:gd name="connsiteX169" fmla="*/ 1606651 w 3290340"/>
                <a:gd name="connsiteY169" fmla="*/ 410527 h 3320460"/>
                <a:gd name="connsiteX170" fmla="*/ 1606651 w 3290340"/>
                <a:gd name="connsiteY170" fmla="*/ 699081 h 3320460"/>
                <a:gd name="connsiteX171" fmla="*/ 1482933 w 3290340"/>
                <a:gd name="connsiteY171" fmla="*/ 709610 h 3320460"/>
                <a:gd name="connsiteX172" fmla="*/ 1357442 w 3290340"/>
                <a:gd name="connsiteY172" fmla="*/ 737229 h 3320460"/>
                <a:gd name="connsiteX173" fmla="*/ 1334740 w 3290340"/>
                <a:gd name="connsiteY173" fmla="*/ 745094 h 3320460"/>
                <a:gd name="connsiteX174" fmla="*/ 1128659 w 3290340"/>
                <a:gd name="connsiteY174" fmla="*/ 235026 h 3320460"/>
                <a:gd name="connsiteX175" fmla="*/ 1163715 w 3290340"/>
                <a:gd name="connsiteY175" fmla="*/ 194162 h 3320460"/>
                <a:gd name="connsiteX176" fmla="*/ 1175597 w 3290340"/>
                <a:gd name="connsiteY176" fmla="*/ 87223 h 3320460"/>
                <a:gd name="connsiteX177" fmla="*/ 963736 w 3290340"/>
                <a:gd name="connsiteY177" fmla="*/ 28374 h 3320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</a:cxnLst>
              <a:rect l="l" t="t" r="r" b="b"/>
              <a:pathLst>
                <a:path w="3290340" h="3320460">
                  <a:moveTo>
                    <a:pt x="963736" y="28374"/>
                  </a:moveTo>
                  <a:cubicBezTo>
                    <a:pt x="874437" y="64453"/>
                    <a:pt x="824508" y="149297"/>
                    <a:pt x="852216" y="217877"/>
                  </a:cubicBezTo>
                  <a:cubicBezTo>
                    <a:pt x="872997" y="269312"/>
                    <a:pt x="931548" y="296991"/>
                    <a:pt x="997197" y="292396"/>
                  </a:cubicBezTo>
                  <a:lnTo>
                    <a:pt x="1010351" y="289314"/>
                  </a:lnTo>
                  <a:lnTo>
                    <a:pt x="1213781" y="792823"/>
                  </a:lnTo>
                  <a:lnTo>
                    <a:pt x="1172939" y="811773"/>
                  </a:lnTo>
                  <a:cubicBezTo>
                    <a:pt x="1132036" y="833338"/>
                    <a:pt x="1093211" y="857519"/>
                    <a:pt x="1056590" y="884021"/>
                  </a:cubicBezTo>
                  <a:lnTo>
                    <a:pt x="972120" y="954606"/>
                  </a:lnTo>
                  <a:lnTo>
                    <a:pt x="747851" y="722368"/>
                  </a:lnTo>
                  <a:lnTo>
                    <a:pt x="760221" y="693289"/>
                  </a:lnTo>
                  <a:cubicBezTo>
                    <a:pt x="765655" y="671268"/>
                    <a:pt x="762622" y="651025"/>
                    <a:pt x="749831" y="637781"/>
                  </a:cubicBezTo>
                  <a:cubicBezTo>
                    <a:pt x="724251" y="611292"/>
                    <a:pt x="669334" y="622828"/>
                    <a:pt x="627169" y="663546"/>
                  </a:cubicBezTo>
                  <a:cubicBezTo>
                    <a:pt x="585004" y="704264"/>
                    <a:pt x="571558" y="758746"/>
                    <a:pt x="597138" y="785235"/>
                  </a:cubicBezTo>
                  <a:cubicBezTo>
                    <a:pt x="616324" y="805101"/>
                    <a:pt x="652011" y="803579"/>
                    <a:pt x="686444" y="784399"/>
                  </a:cubicBezTo>
                  <a:lnTo>
                    <a:pt x="693004" y="779496"/>
                  </a:lnTo>
                  <a:lnTo>
                    <a:pt x="916515" y="1010948"/>
                  </a:lnTo>
                  <a:lnTo>
                    <a:pt x="864314" y="1068524"/>
                  </a:lnTo>
                  <a:cubicBezTo>
                    <a:pt x="837010" y="1103130"/>
                    <a:pt x="812161" y="1139466"/>
                    <a:pt x="789891" y="1177238"/>
                  </a:cubicBezTo>
                  <a:lnTo>
                    <a:pt x="762808" y="1234290"/>
                  </a:lnTo>
                  <a:lnTo>
                    <a:pt x="280350" y="1029499"/>
                  </a:lnTo>
                  <a:lnTo>
                    <a:pt x="276239" y="975766"/>
                  </a:lnTo>
                  <a:cubicBezTo>
                    <a:pt x="266260" y="937246"/>
                    <a:pt x="243067" y="906196"/>
                    <a:pt x="209024" y="891746"/>
                  </a:cubicBezTo>
                  <a:cubicBezTo>
                    <a:pt x="140937" y="862845"/>
                    <a:pt x="55235" y="911286"/>
                    <a:pt x="17603" y="999942"/>
                  </a:cubicBezTo>
                  <a:cubicBezTo>
                    <a:pt x="-20029" y="1088598"/>
                    <a:pt x="4659" y="1183897"/>
                    <a:pt x="72745" y="1212798"/>
                  </a:cubicBezTo>
                  <a:cubicBezTo>
                    <a:pt x="123810" y="1234473"/>
                    <a:pt x="184784" y="1212644"/>
                    <a:pt x="227955" y="1162973"/>
                  </a:cubicBezTo>
                  <a:lnTo>
                    <a:pt x="235053" y="1151531"/>
                  </a:lnTo>
                  <a:lnTo>
                    <a:pt x="710038" y="1353150"/>
                  </a:lnTo>
                  <a:lnTo>
                    <a:pt x="669143" y="1504443"/>
                  </a:lnTo>
                  <a:cubicBezTo>
                    <a:pt x="663428" y="1536940"/>
                    <a:pt x="659352" y="1569802"/>
                    <a:pt x="656968" y="1602905"/>
                  </a:cubicBezTo>
                  <a:lnTo>
                    <a:pt x="656609" y="1620619"/>
                  </a:lnTo>
                  <a:lnTo>
                    <a:pt x="387534" y="1620619"/>
                  </a:lnTo>
                  <a:lnTo>
                    <a:pt x="386504" y="1612494"/>
                  </a:lnTo>
                  <a:cubicBezTo>
                    <a:pt x="376382" y="1574401"/>
                    <a:pt x="352686" y="1547672"/>
                    <a:pt x="325068" y="1547672"/>
                  </a:cubicBezTo>
                  <a:cubicBezTo>
                    <a:pt x="288244" y="1547672"/>
                    <a:pt x="258393" y="1595190"/>
                    <a:pt x="258393" y="1653806"/>
                  </a:cubicBezTo>
                  <a:cubicBezTo>
                    <a:pt x="258393" y="1712422"/>
                    <a:pt x="288244" y="1759940"/>
                    <a:pt x="325068" y="1759940"/>
                  </a:cubicBezTo>
                  <a:cubicBezTo>
                    <a:pt x="343480" y="1759940"/>
                    <a:pt x="360149" y="1748060"/>
                    <a:pt x="372215" y="1728854"/>
                  </a:cubicBezTo>
                  <a:lnTo>
                    <a:pt x="384539" y="1699757"/>
                  </a:lnTo>
                  <a:lnTo>
                    <a:pt x="655005" y="1699757"/>
                  </a:lnTo>
                  <a:lnTo>
                    <a:pt x="654943" y="1702809"/>
                  </a:lnTo>
                  <a:cubicBezTo>
                    <a:pt x="657048" y="1769726"/>
                    <a:pt x="666132" y="1837107"/>
                    <a:pt x="682618" y="1903955"/>
                  </a:cubicBezTo>
                  <a:lnTo>
                    <a:pt x="704501" y="1971536"/>
                  </a:lnTo>
                  <a:lnTo>
                    <a:pt x="254813" y="2153222"/>
                  </a:lnTo>
                  <a:lnTo>
                    <a:pt x="253328" y="2150732"/>
                  </a:lnTo>
                  <a:cubicBezTo>
                    <a:pt x="211030" y="2100315"/>
                    <a:pt x="150447" y="2077425"/>
                    <a:pt x="99011" y="2098206"/>
                  </a:cubicBezTo>
                  <a:cubicBezTo>
                    <a:pt x="30431" y="2125914"/>
                    <a:pt x="4084" y="2220768"/>
                    <a:pt x="40163" y="2310067"/>
                  </a:cubicBezTo>
                  <a:cubicBezTo>
                    <a:pt x="76242" y="2399366"/>
                    <a:pt x="161086" y="2449296"/>
                    <a:pt x="229666" y="2421587"/>
                  </a:cubicBezTo>
                  <a:cubicBezTo>
                    <a:pt x="281101" y="2400806"/>
                    <a:pt x="308781" y="2342256"/>
                    <a:pt x="304184" y="2276606"/>
                  </a:cubicBezTo>
                  <a:lnTo>
                    <a:pt x="303523" y="2273784"/>
                  </a:lnTo>
                  <a:lnTo>
                    <a:pt x="751612" y="2092744"/>
                  </a:lnTo>
                  <a:lnTo>
                    <a:pt x="767513" y="2127014"/>
                  </a:lnTo>
                  <a:cubicBezTo>
                    <a:pt x="787730" y="2165361"/>
                    <a:pt x="810246" y="2201881"/>
                    <a:pt x="834819" y="2236471"/>
                  </a:cubicBezTo>
                  <a:lnTo>
                    <a:pt x="913323" y="2332948"/>
                  </a:lnTo>
                  <a:lnTo>
                    <a:pt x="720027" y="2519612"/>
                  </a:lnTo>
                  <a:lnTo>
                    <a:pt x="690948" y="2507243"/>
                  </a:lnTo>
                  <a:cubicBezTo>
                    <a:pt x="668927" y="2501808"/>
                    <a:pt x="648684" y="2504842"/>
                    <a:pt x="635439" y="2517632"/>
                  </a:cubicBezTo>
                  <a:cubicBezTo>
                    <a:pt x="608951" y="2543212"/>
                    <a:pt x="620487" y="2598130"/>
                    <a:pt x="661204" y="2640295"/>
                  </a:cubicBezTo>
                  <a:cubicBezTo>
                    <a:pt x="701922" y="2682460"/>
                    <a:pt x="756404" y="2695905"/>
                    <a:pt x="782893" y="2670325"/>
                  </a:cubicBezTo>
                  <a:cubicBezTo>
                    <a:pt x="802760" y="2651140"/>
                    <a:pt x="801238" y="2615452"/>
                    <a:pt x="782057" y="2581019"/>
                  </a:cubicBezTo>
                  <a:lnTo>
                    <a:pt x="777154" y="2574459"/>
                  </a:lnTo>
                  <a:lnTo>
                    <a:pt x="970689" y="2387564"/>
                  </a:lnTo>
                  <a:lnTo>
                    <a:pt x="1004983" y="2420023"/>
                  </a:lnTo>
                  <a:cubicBezTo>
                    <a:pt x="1036807" y="2446479"/>
                    <a:pt x="1070202" y="2470799"/>
                    <a:pt x="1104923" y="2492878"/>
                  </a:cubicBezTo>
                  <a:lnTo>
                    <a:pt x="1192488" y="2538732"/>
                  </a:lnTo>
                  <a:lnTo>
                    <a:pt x="979735" y="3039946"/>
                  </a:lnTo>
                  <a:lnTo>
                    <a:pt x="923863" y="3044221"/>
                  </a:lnTo>
                  <a:cubicBezTo>
                    <a:pt x="885343" y="3054199"/>
                    <a:pt x="854294" y="3077393"/>
                    <a:pt x="839843" y="3111436"/>
                  </a:cubicBezTo>
                  <a:cubicBezTo>
                    <a:pt x="810942" y="3179522"/>
                    <a:pt x="859384" y="3265224"/>
                    <a:pt x="948039" y="3302857"/>
                  </a:cubicBezTo>
                  <a:cubicBezTo>
                    <a:pt x="1036695" y="3340489"/>
                    <a:pt x="1131994" y="3315801"/>
                    <a:pt x="1160895" y="3247714"/>
                  </a:cubicBezTo>
                  <a:cubicBezTo>
                    <a:pt x="1182570" y="3196650"/>
                    <a:pt x="1160741" y="3135676"/>
                    <a:pt x="1111070" y="3092505"/>
                  </a:cubicBezTo>
                  <a:lnTo>
                    <a:pt x="1101266" y="3086423"/>
                  </a:lnTo>
                  <a:lnTo>
                    <a:pt x="1312332" y="2589184"/>
                  </a:lnTo>
                  <a:lnTo>
                    <a:pt x="1406380" y="2619776"/>
                  </a:lnTo>
                  <a:cubicBezTo>
                    <a:pt x="1446446" y="2629176"/>
                    <a:pt x="1487191" y="2636061"/>
                    <a:pt x="1528372" y="2640328"/>
                  </a:cubicBezTo>
                  <a:lnTo>
                    <a:pt x="1569875" y="2641940"/>
                  </a:lnTo>
                  <a:lnTo>
                    <a:pt x="1569875" y="2980387"/>
                  </a:lnTo>
                  <a:lnTo>
                    <a:pt x="1561750" y="2981418"/>
                  </a:lnTo>
                  <a:cubicBezTo>
                    <a:pt x="1523657" y="2991540"/>
                    <a:pt x="1496929" y="3015235"/>
                    <a:pt x="1496928" y="3042853"/>
                  </a:cubicBezTo>
                  <a:cubicBezTo>
                    <a:pt x="1496928" y="3079677"/>
                    <a:pt x="1544446" y="3109528"/>
                    <a:pt x="1603063" y="3109528"/>
                  </a:cubicBezTo>
                  <a:cubicBezTo>
                    <a:pt x="1661679" y="3109528"/>
                    <a:pt x="1709196" y="3079677"/>
                    <a:pt x="1709197" y="3042853"/>
                  </a:cubicBezTo>
                  <a:cubicBezTo>
                    <a:pt x="1709196" y="3024441"/>
                    <a:pt x="1697317" y="3007772"/>
                    <a:pt x="1678110" y="2995706"/>
                  </a:cubicBezTo>
                  <a:lnTo>
                    <a:pt x="1649012" y="2983382"/>
                  </a:lnTo>
                  <a:lnTo>
                    <a:pt x="1649012" y="2645015"/>
                  </a:lnTo>
                  <a:lnTo>
                    <a:pt x="1652973" y="2645169"/>
                  </a:lnTo>
                  <a:cubicBezTo>
                    <a:pt x="1736587" y="2643022"/>
                    <a:pt x="1820968" y="2629989"/>
                    <a:pt x="1904170" y="2605244"/>
                  </a:cubicBezTo>
                  <a:lnTo>
                    <a:pt x="1940859" y="2592404"/>
                  </a:lnTo>
                  <a:lnTo>
                    <a:pt x="2113568" y="3019873"/>
                  </a:lnTo>
                  <a:lnTo>
                    <a:pt x="2101965" y="3026793"/>
                  </a:lnTo>
                  <a:cubicBezTo>
                    <a:pt x="2051548" y="3069090"/>
                    <a:pt x="2028658" y="3129674"/>
                    <a:pt x="2049439" y="3181109"/>
                  </a:cubicBezTo>
                  <a:cubicBezTo>
                    <a:pt x="2077147" y="3249689"/>
                    <a:pt x="2172001" y="3276037"/>
                    <a:pt x="2261300" y="3239958"/>
                  </a:cubicBezTo>
                  <a:cubicBezTo>
                    <a:pt x="2350599" y="3203879"/>
                    <a:pt x="2400529" y="3119035"/>
                    <a:pt x="2372821" y="3050455"/>
                  </a:cubicBezTo>
                  <a:cubicBezTo>
                    <a:pt x="2358967" y="3016165"/>
                    <a:pt x="2328326" y="2992433"/>
                    <a:pt x="2289987" y="2981784"/>
                  </a:cubicBezTo>
                  <a:lnTo>
                    <a:pt x="2236383" y="2976740"/>
                  </a:lnTo>
                  <a:lnTo>
                    <a:pt x="2060960" y="2542552"/>
                  </a:lnTo>
                  <a:lnTo>
                    <a:pt x="2082754" y="2532440"/>
                  </a:lnTo>
                  <a:cubicBezTo>
                    <a:pt x="2159448" y="2492006"/>
                    <a:pt x="2228834" y="2442374"/>
                    <a:pt x="2290087" y="2385491"/>
                  </a:cubicBezTo>
                  <a:lnTo>
                    <a:pt x="2301510" y="2373422"/>
                  </a:lnTo>
                  <a:lnTo>
                    <a:pt x="2534265" y="2614447"/>
                  </a:lnTo>
                  <a:lnTo>
                    <a:pt x="2521895" y="2643525"/>
                  </a:lnTo>
                  <a:cubicBezTo>
                    <a:pt x="2516461" y="2665546"/>
                    <a:pt x="2519494" y="2685789"/>
                    <a:pt x="2532284" y="2699033"/>
                  </a:cubicBezTo>
                  <a:cubicBezTo>
                    <a:pt x="2557864" y="2725522"/>
                    <a:pt x="2612782" y="2713986"/>
                    <a:pt x="2654947" y="2673269"/>
                  </a:cubicBezTo>
                  <a:cubicBezTo>
                    <a:pt x="2697112" y="2632550"/>
                    <a:pt x="2710557" y="2578069"/>
                    <a:pt x="2684977" y="2551580"/>
                  </a:cubicBezTo>
                  <a:cubicBezTo>
                    <a:pt x="2665792" y="2531713"/>
                    <a:pt x="2630105" y="2533235"/>
                    <a:pt x="2595672" y="2552416"/>
                  </a:cubicBezTo>
                  <a:lnTo>
                    <a:pt x="2589111" y="2557319"/>
                  </a:lnTo>
                  <a:lnTo>
                    <a:pt x="2355964" y="2315888"/>
                  </a:lnTo>
                  <a:lnTo>
                    <a:pt x="2375762" y="2294970"/>
                  </a:lnTo>
                  <a:cubicBezTo>
                    <a:pt x="2402219" y="2263146"/>
                    <a:pt x="2426538" y="2229751"/>
                    <a:pt x="2448618" y="2195030"/>
                  </a:cubicBezTo>
                  <a:lnTo>
                    <a:pt x="2501269" y="2094485"/>
                  </a:lnTo>
                  <a:lnTo>
                    <a:pt x="3009465" y="2310202"/>
                  </a:lnTo>
                  <a:lnTo>
                    <a:pt x="3014101" y="2370801"/>
                  </a:lnTo>
                  <a:cubicBezTo>
                    <a:pt x="3024080" y="2409320"/>
                    <a:pt x="3047274" y="2440370"/>
                    <a:pt x="3081317" y="2454820"/>
                  </a:cubicBezTo>
                  <a:cubicBezTo>
                    <a:pt x="3149403" y="2483721"/>
                    <a:pt x="3235105" y="2435280"/>
                    <a:pt x="3272737" y="2346624"/>
                  </a:cubicBezTo>
                  <a:cubicBezTo>
                    <a:pt x="3310369" y="2257969"/>
                    <a:pt x="3285681" y="2162669"/>
                    <a:pt x="3217595" y="2133768"/>
                  </a:cubicBezTo>
                  <a:cubicBezTo>
                    <a:pt x="3166531" y="2112093"/>
                    <a:pt x="3105557" y="2133922"/>
                    <a:pt x="3062385" y="2183593"/>
                  </a:cubicBezTo>
                  <a:lnTo>
                    <a:pt x="3058549" y="2189777"/>
                  </a:lnTo>
                  <a:lnTo>
                    <a:pt x="2549459" y="1973681"/>
                  </a:lnTo>
                  <a:lnTo>
                    <a:pt x="2575516" y="1893573"/>
                  </a:lnTo>
                  <a:cubicBezTo>
                    <a:pt x="2584916" y="1853506"/>
                    <a:pt x="2591801" y="1812761"/>
                    <a:pt x="2596068" y="1771581"/>
                  </a:cubicBezTo>
                  <a:lnTo>
                    <a:pt x="2597630" y="1731363"/>
                  </a:lnTo>
                  <a:lnTo>
                    <a:pt x="2891924" y="1731363"/>
                  </a:lnTo>
                  <a:lnTo>
                    <a:pt x="2892954" y="1739488"/>
                  </a:lnTo>
                  <a:cubicBezTo>
                    <a:pt x="2903076" y="1777581"/>
                    <a:pt x="2926772" y="1804310"/>
                    <a:pt x="2954390" y="1804310"/>
                  </a:cubicBezTo>
                  <a:cubicBezTo>
                    <a:pt x="2991214" y="1804310"/>
                    <a:pt x="3021065" y="1756792"/>
                    <a:pt x="3021065" y="1698176"/>
                  </a:cubicBezTo>
                  <a:cubicBezTo>
                    <a:pt x="3021065" y="1639560"/>
                    <a:pt x="2991214" y="1592042"/>
                    <a:pt x="2954390" y="1592042"/>
                  </a:cubicBezTo>
                  <a:cubicBezTo>
                    <a:pt x="2945184" y="1592042"/>
                    <a:pt x="2936414" y="1595012"/>
                    <a:pt x="2928437" y="1600383"/>
                  </a:cubicBezTo>
                  <a:cubicBezTo>
                    <a:pt x="2916471" y="1608439"/>
                    <a:pt x="2906291" y="1621896"/>
                    <a:pt x="2899102" y="1638836"/>
                  </a:cubicBezTo>
                  <a:lnTo>
                    <a:pt x="2896532" y="1652226"/>
                  </a:lnTo>
                  <a:lnTo>
                    <a:pt x="2600705" y="1652226"/>
                  </a:lnTo>
                  <a:lnTo>
                    <a:pt x="2600909" y="1646979"/>
                  </a:lnTo>
                  <a:cubicBezTo>
                    <a:pt x="2598762" y="1563366"/>
                    <a:pt x="2585729" y="1478985"/>
                    <a:pt x="2560984" y="1395783"/>
                  </a:cubicBezTo>
                  <a:lnTo>
                    <a:pt x="2548631" y="1360488"/>
                  </a:lnTo>
                  <a:lnTo>
                    <a:pt x="2984104" y="1184545"/>
                  </a:lnTo>
                  <a:lnTo>
                    <a:pt x="2988575" y="1192042"/>
                  </a:lnTo>
                  <a:cubicBezTo>
                    <a:pt x="3030873" y="1242459"/>
                    <a:pt x="3091457" y="1265349"/>
                    <a:pt x="3142892" y="1244568"/>
                  </a:cubicBezTo>
                  <a:cubicBezTo>
                    <a:pt x="3211472" y="1216860"/>
                    <a:pt x="3237819" y="1122006"/>
                    <a:pt x="3201740" y="1032707"/>
                  </a:cubicBezTo>
                  <a:cubicBezTo>
                    <a:pt x="3165661" y="943408"/>
                    <a:pt x="3080817" y="893478"/>
                    <a:pt x="3012237" y="921187"/>
                  </a:cubicBezTo>
                  <a:cubicBezTo>
                    <a:pt x="2977947" y="935041"/>
                    <a:pt x="2954215" y="965681"/>
                    <a:pt x="2943566" y="1004021"/>
                  </a:cubicBezTo>
                  <a:lnTo>
                    <a:pt x="2938024" y="1062921"/>
                  </a:lnTo>
                  <a:lnTo>
                    <a:pt x="2499130" y="1240245"/>
                  </a:lnTo>
                  <a:lnTo>
                    <a:pt x="2491040" y="1222665"/>
                  </a:lnTo>
                  <a:cubicBezTo>
                    <a:pt x="2451043" y="1145625"/>
                    <a:pt x="2401803" y="1075873"/>
                    <a:pt x="2345264" y="1014236"/>
                  </a:cubicBezTo>
                  <a:lnTo>
                    <a:pt x="2342086" y="1011191"/>
                  </a:lnTo>
                  <a:lnTo>
                    <a:pt x="2557272" y="803389"/>
                  </a:lnTo>
                  <a:lnTo>
                    <a:pt x="2586351" y="815759"/>
                  </a:lnTo>
                  <a:cubicBezTo>
                    <a:pt x="2608372" y="821194"/>
                    <a:pt x="2628615" y="818160"/>
                    <a:pt x="2641859" y="805370"/>
                  </a:cubicBezTo>
                  <a:cubicBezTo>
                    <a:pt x="2668348" y="779790"/>
                    <a:pt x="2656812" y="724872"/>
                    <a:pt x="2616094" y="682707"/>
                  </a:cubicBezTo>
                  <a:cubicBezTo>
                    <a:pt x="2575376" y="640542"/>
                    <a:pt x="2520894" y="627097"/>
                    <a:pt x="2494405" y="652677"/>
                  </a:cubicBezTo>
                  <a:cubicBezTo>
                    <a:pt x="2474539" y="671862"/>
                    <a:pt x="2476061" y="707550"/>
                    <a:pt x="2495242" y="741983"/>
                  </a:cubicBezTo>
                  <a:lnTo>
                    <a:pt x="2500144" y="748543"/>
                  </a:lnTo>
                  <a:lnTo>
                    <a:pt x="2284901" y="956401"/>
                  </a:lnTo>
                  <a:lnTo>
                    <a:pt x="2255226" y="927968"/>
                  </a:lnTo>
                  <a:cubicBezTo>
                    <a:pt x="2223551" y="901309"/>
                    <a:pt x="2190294" y="876782"/>
                    <a:pt x="2155700" y="854490"/>
                  </a:cubicBezTo>
                  <a:lnTo>
                    <a:pt x="2060896" y="804122"/>
                  </a:lnTo>
                  <a:lnTo>
                    <a:pt x="2283989" y="278549"/>
                  </a:lnTo>
                  <a:lnTo>
                    <a:pt x="2293688" y="281001"/>
                  </a:lnTo>
                  <a:cubicBezTo>
                    <a:pt x="2359248" y="286742"/>
                    <a:pt x="2418273" y="260088"/>
                    <a:pt x="2439948" y="209024"/>
                  </a:cubicBezTo>
                  <a:cubicBezTo>
                    <a:pt x="2468849" y="140938"/>
                    <a:pt x="2420408" y="55235"/>
                    <a:pt x="2331752" y="17603"/>
                  </a:cubicBezTo>
                  <a:cubicBezTo>
                    <a:pt x="2243096" y="-20029"/>
                    <a:pt x="2147797" y="4660"/>
                    <a:pt x="2118896" y="72745"/>
                  </a:cubicBezTo>
                  <a:cubicBezTo>
                    <a:pt x="2104446" y="106789"/>
                    <a:pt x="2109331" y="145236"/>
                    <a:pt x="2128911" y="179876"/>
                  </a:cubicBezTo>
                  <a:lnTo>
                    <a:pt x="2165735" y="224350"/>
                  </a:lnTo>
                  <a:lnTo>
                    <a:pt x="1940799" y="754266"/>
                  </a:lnTo>
                  <a:lnTo>
                    <a:pt x="1855007" y="725791"/>
                  </a:lnTo>
                  <a:cubicBezTo>
                    <a:pt x="1815005" y="716152"/>
                    <a:pt x="1774313" y="709025"/>
                    <a:pt x="1733175" y="704510"/>
                  </a:cubicBezTo>
                  <a:lnTo>
                    <a:pt x="1685787" y="702379"/>
                  </a:lnTo>
                  <a:lnTo>
                    <a:pt x="1685788" y="413522"/>
                  </a:lnTo>
                  <a:lnTo>
                    <a:pt x="1693913" y="412491"/>
                  </a:lnTo>
                  <a:cubicBezTo>
                    <a:pt x="1732006" y="402369"/>
                    <a:pt x="1758735" y="378674"/>
                    <a:pt x="1758735" y="351056"/>
                  </a:cubicBezTo>
                  <a:cubicBezTo>
                    <a:pt x="1758735" y="314232"/>
                    <a:pt x="1711217" y="284381"/>
                    <a:pt x="1652601" y="284381"/>
                  </a:cubicBezTo>
                  <a:cubicBezTo>
                    <a:pt x="1593985" y="284381"/>
                    <a:pt x="1546467" y="314232"/>
                    <a:pt x="1546467" y="351056"/>
                  </a:cubicBezTo>
                  <a:cubicBezTo>
                    <a:pt x="1546467" y="369468"/>
                    <a:pt x="1558347" y="386137"/>
                    <a:pt x="1577553" y="398202"/>
                  </a:cubicBezTo>
                  <a:lnTo>
                    <a:pt x="1606651" y="410527"/>
                  </a:lnTo>
                  <a:lnTo>
                    <a:pt x="1606651" y="699081"/>
                  </a:lnTo>
                  <a:lnTo>
                    <a:pt x="1482933" y="709610"/>
                  </a:lnTo>
                  <a:cubicBezTo>
                    <a:pt x="1440982" y="715962"/>
                    <a:pt x="1399070" y="725134"/>
                    <a:pt x="1357442" y="737229"/>
                  </a:cubicBezTo>
                  <a:lnTo>
                    <a:pt x="1334740" y="745094"/>
                  </a:lnTo>
                  <a:lnTo>
                    <a:pt x="1128659" y="235026"/>
                  </a:lnTo>
                  <a:lnTo>
                    <a:pt x="1163715" y="194162"/>
                  </a:lnTo>
                  <a:cubicBezTo>
                    <a:pt x="1183896" y="159869"/>
                    <a:pt x="1189451" y="121513"/>
                    <a:pt x="1175597" y="87223"/>
                  </a:cubicBezTo>
                  <a:cubicBezTo>
                    <a:pt x="1147889" y="18643"/>
                    <a:pt x="1053035" y="-7705"/>
                    <a:pt x="963736" y="28374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1C860C47-8CC1-469C-AB8C-4CAB96C00A18}"/>
                </a:ext>
              </a:extLst>
            </p:cNvPr>
            <p:cNvSpPr/>
            <p:nvPr/>
          </p:nvSpPr>
          <p:spPr>
            <a:xfrm>
              <a:off x="8171385" y="2109704"/>
              <a:ext cx="350982" cy="249381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5AD6DDF8-84BC-45E3-97AB-72DAC072686B}"/>
                </a:ext>
              </a:extLst>
            </p:cNvPr>
            <p:cNvSpPr/>
            <p:nvPr/>
          </p:nvSpPr>
          <p:spPr>
            <a:xfrm>
              <a:off x="8522366" y="2424423"/>
              <a:ext cx="258619" cy="17480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E0598D29-340B-4F06-BDE6-CE7CDD6DDFDC}"/>
              </a:ext>
            </a:extLst>
          </p:cNvPr>
          <p:cNvSpPr txBox="1"/>
          <p:nvPr/>
        </p:nvSpPr>
        <p:spPr>
          <a:xfrm>
            <a:off x="2734284" y="2530636"/>
            <a:ext cx="672343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최종 포트폴리오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F0D12B3-6A66-41CF-9720-E4F0A8827104}"/>
              </a:ext>
            </a:extLst>
          </p:cNvPr>
          <p:cNvSpPr txBox="1"/>
          <p:nvPr/>
        </p:nvSpPr>
        <p:spPr>
          <a:xfrm>
            <a:off x="2734284" y="3858400"/>
            <a:ext cx="67234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4(</a:t>
            </a:r>
            <a:r>
              <a:rPr lang="ko-KR" altLang="en-US" sz="20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회적거리두기</a:t>
            </a:r>
            <a:r>
              <a:rPr lang="en-US" altLang="ko-KR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)</a:t>
            </a:r>
            <a:r>
              <a:rPr lang="ko-KR" altLang="en-US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조</a:t>
            </a:r>
            <a:r>
              <a:rPr lang="en-US" altLang="ko-KR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_</a:t>
            </a:r>
            <a:r>
              <a:rPr lang="ko-KR" altLang="en-US" sz="20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권성구</a:t>
            </a:r>
            <a:r>
              <a:rPr lang="en-US" altLang="ko-KR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/</a:t>
            </a:r>
            <a:r>
              <a:rPr lang="ko-KR" altLang="en-US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김용호</a:t>
            </a:r>
            <a:r>
              <a:rPr lang="en-US" altLang="ko-KR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/</a:t>
            </a:r>
            <a:r>
              <a:rPr lang="ko-KR" altLang="en-US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김진주</a:t>
            </a:r>
            <a:r>
              <a:rPr lang="en-US" altLang="ko-KR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/</a:t>
            </a:r>
            <a:r>
              <a:rPr lang="ko-KR" altLang="en-US" sz="20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이대경</a:t>
            </a:r>
            <a:r>
              <a:rPr lang="en-US" altLang="ko-KR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/</a:t>
            </a:r>
            <a:r>
              <a:rPr lang="ko-KR" altLang="en-US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황수빈</a:t>
            </a: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98EA02A3-0D5E-4531-9060-83DDEBD287BE}"/>
              </a:ext>
            </a:extLst>
          </p:cNvPr>
          <p:cNvGrpSpPr/>
          <p:nvPr/>
        </p:nvGrpSpPr>
        <p:grpSpPr>
          <a:xfrm>
            <a:off x="9387612" y="4398970"/>
            <a:ext cx="1176476" cy="1187246"/>
            <a:chOff x="6767465" y="1312702"/>
            <a:chExt cx="2697511" cy="2722204"/>
          </a:xfrm>
        </p:grpSpPr>
        <p:sp>
          <p:nvSpPr>
            <p:cNvPr id="25" name="자유형: 도형 24">
              <a:extLst>
                <a:ext uri="{FF2B5EF4-FFF2-40B4-BE49-F238E27FC236}">
                  <a16:creationId xmlns:a16="http://schemas.microsoft.com/office/drawing/2014/main" id="{22C9E2C2-7723-46FF-81C0-E2C9EA81CF1A}"/>
                </a:ext>
              </a:extLst>
            </p:cNvPr>
            <p:cNvSpPr/>
            <p:nvPr/>
          </p:nvSpPr>
          <p:spPr>
            <a:xfrm rot="20280000" flipH="1">
              <a:off x="6767465" y="1312702"/>
              <a:ext cx="2697511" cy="2722204"/>
            </a:xfrm>
            <a:custGeom>
              <a:avLst/>
              <a:gdLst>
                <a:gd name="connsiteX0" fmla="*/ 963736 w 3290340"/>
                <a:gd name="connsiteY0" fmla="*/ 28374 h 3320460"/>
                <a:gd name="connsiteX1" fmla="*/ 852216 w 3290340"/>
                <a:gd name="connsiteY1" fmla="*/ 217877 h 3320460"/>
                <a:gd name="connsiteX2" fmla="*/ 997197 w 3290340"/>
                <a:gd name="connsiteY2" fmla="*/ 292396 h 3320460"/>
                <a:gd name="connsiteX3" fmla="*/ 1010351 w 3290340"/>
                <a:gd name="connsiteY3" fmla="*/ 289314 h 3320460"/>
                <a:gd name="connsiteX4" fmla="*/ 1213781 w 3290340"/>
                <a:gd name="connsiteY4" fmla="*/ 792823 h 3320460"/>
                <a:gd name="connsiteX5" fmla="*/ 1172939 w 3290340"/>
                <a:gd name="connsiteY5" fmla="*/ 811773 h 3320460"/>
                <a:gd name="connsiteX6" fmla="*/ 1056590 w 3290340"/>
                <a:gd name="connsiteY6" fmla="*/ 884021 h 3320460"/>
                <a:gd name="connsiteX7" fmla="*/ 972120 w 3290340"/>
                <a:gd name="connsiteY7" fmla="*/ 954606 h 3320460"/>
                <a:gd name="connsiteX8" fmla="*/ 747851 w 3290340"/>
                <a:gd name="connsiteY8" fmla="*/ 722368 h 3320460"/>
                <a:gd name="connsiteX9" fmla="*/ 760221 w 3290340"/>
                <a:gd name="connsiteY9" fmla="*/ 693289 h 3320460"/>
                <a:gd name="connsiteX10" fmla="*/ 749831 w 3290340"/>
                <a:gd name="connsiteY10" fmla="*/ 637781 h 3320460"/>
                <a:gd name="connsiteX11" fmla="*/ 627169 w 3290340"/>
                <a:gd name="connsiteY11" fmla="*/ 663546 h 3320460"/>
                <a:gd name="connsiteX12" fmla="*/ 597138 w 3290340"/>
                <a:gd name="connsiteY12" fmla="*/ 785235 h 3320460"/>
                <a:gd name="connsiteX13" fmla="*/ 686444 w 3290340"/>
                <a:gd name="connsiteY13" fmla="*/ 784399 h 3320460"/>
                <a:gd name="connsiteX14" fmla="*/ 693004 w 3290340"/>
                <a:gd name="connsiteY14" fmla="*/ 779496 h 3320460"/>
                <a:gd name="connsiteX15" fmla="*/ 916515 w 3290340"/>
                <a:gd name="connsiteY15" fmla="*/ 1010948 h 3320460"/>
                <a:gd name="connsiteX16" fmla="*/ 864314 w 3290340"/>
                <a:gd name="connsiteY16" fmla="*/ 1068524 h 3320460"/>
                <a:gd name="connsiteX17" fmla="*/ 789891 w 3290340"/>
                <a:gd name="connsiteY17" fmla="*/ 1177238 h 3320460"/>
                <a:gd name="connsiteX18" fmla="*/ 762808 w 3290340"/>
                <a:gd name="connsiteY18" fmla="*/ 1234290 h 3320460"/>
                <a:gd name="connsiteX19" fmla="*/ 280350 w 3290340"/>
                <a:gd name="connsiteY19" fmla="*/ 1029499 h 3320460"/>
                <a:gd name="connsiteX20" fmla="*/ 276239 w 3290340"/>
                <a:gd name="connsiteY20" fmla="*/ 975766 h 3320460"/>
                <a:gd name="connsiteX21" fmla="*/ 209024 w 3290340"/>
                <a:gd name="connsiteY21" fmla="*/ 891746 h 3320460"/>
                <a:gd name="connsiteX22" fmla="*/ 17603 w 3290340"/>
                <a:gd name="connsiteY22" fmla="*/ 999942 h 3320460"/>
                <a:gd name="connsiteX23" fmla="*/ 72745 w 3290340"/>
                <a:gd name="connsiteY23" fmla="*/ 1212798 h 3320460"/>
                <a:gd name="connsiteX24" fmla="*/ 227955 w 3290340"/>
                <a:gd name="connsiteY24" fmla="*/ 1162973 h 3320460"/>
                <a:gd name="connsiteX25" fmla="*/ 235053 w 3290340"/>
                <a:gd name="connsiteY25" fmla="*/ 1151531 h 3320460"/>
                <a:gd name="connsiteX26" fmla="*/ 710038 w 3290340"/>
                <a:gd name="connsiteY26" fmla="*/ 1353150 h 3320460"/>
                <a:gd name="connsiteX27" fmla="*/ 669143 w 3290340"/>
                <a:gd name="connsiteY27" fmla="*/ 1504443 h 3320460"/>
                <a:gd name="connsiteX28" fmla="*/ 656968 w 3290340"/>
                <a:gd name="connsiteY28" fmla="*/ 1602905 h 3320460"/>
                <a:gd name="connsiteX29" fmla="*/ 656609 w 3290340"/>
                <a:gd name="connsiteY29" fmla="*/ 1620619 h 3320460"/>
                <a:gd name="connsiteX30" fmla="*/ 387534 w 3290340"/>
                <a:gd name="connsiteY30" fmla="*/ 1620619 h 3320460"/>
                <a:gd name="connsiteX31" fmla="*/ 386504 w 3290340"/>
                <a:gd name="connsiteY31" fmla="*/ 1612494 h 3320460"/>
                <a:gd name="connsiteX32" fmla="*/ 325068 w 3290340"/>
                <a:gd name="connsiteY32" fmla="*/ 1547672 h 3320460"/>
                <a:gd name="connsiteX33" fmla="*/ 258393 w 3290340"/>
                <a:gd name="connsiteY33" fmla="*/ 1653806 h 3320460"/>
                <a:gd name="connsiteX34" fmla="*/ 325068 w 3290340"/>
                <a:gd name="connsiteY34" fmla="*/ 1759940 h 3320460"/>
                <a:gd name="connsiteX35" fmla="*/ 372215 w 3290340"/>
                <a:gd name="connsiteY35" fmla="*/ 1728854 h 3320460"/>
                <a:gd name="connsiteX36" fmla="*/ 384539 w 3290340"/>
                <a:gd name="connsiteY36" fmla="*/ 1699757 h 3320460"/>
                <a:gd name="connsiteX37" fmla="*/ 655005 w 3290340"/>
                <a:gd name="connsiteY37" fmla="*/ 1699757 h 3320460"/>
                <a:gd name="connsiteX38" fmla="*/ 654943 w 3290340"/>
                <a:gd name="connsiteY38" fmla="*/ 1702809 h 3320460"/>
                <a:gd name="connsiteX39" fmla="*/ 682618 w 3290340"/>
                <a:gd name="connsiteY39" fmla="*/ 1903955 h 3320460"/>
                <a:gd name="connsiteX40" fmla="*/ 704501 w 3290340"/>
                <a:gd name="connsiteY40" fmla="*/ 1971536 h 3320460"/>
                <a:gd name="connsiteX41" fmla="*/ 254813 w 3290340"/>
                <a:gd name="connsiteY41" fmla="*/ 2153222 h 3320460"/>
                <a:gd name="connsiteX42" fmla="*/ 253328 w 3290340"/>
                <a:gd name="connsiteY42" fmla="*/ 2150732 h 3320460"/>
                <a:gd name="connsiteX43" fmla="*/ 99011 w 3290340"/>
                <a:gd name="connsiteY43" fmla="*/ 2098206 h 3320460"/>
                <a:gd name="connsiteX44" fmla="*/ 40163 w 3290340"/>
                <a:gd name="connsiteY44" fmla="*/ 2310067 h 3320460"/>
                <a:gd name="connsiteX45" fmla="*/ 229666 w 3290340"/>
                <a:gd name="connsiteY45" fmla="*/ 2421587 h 3320460"/>
                <a:gd name="connsiteX46" fmla="*/ 304184 w 3290340"/>
                <a:gd name="connsiteY46" fmla="*/ 2276606 h 3320460"/>
                <a:gd name="connsiteX47" fmla="*/ 303523 w 3290340"/>
                <a:gd name="connsiteY47" fmla="*/ 2273784 h 3320460"/>
                <a:gd name="connsiteX48" fmla="*/ 751612 w 3290340"/>
                <a:gd name="connsiteY48" fmla="*/ 2092744 h 3320460"/>
                <a:gd name="connsiteX49" fmla="*/ 767513 w 3290340"/>
                <a:gd name="connsiteY49" fmla="*/ 2127014 h 3320460"/>
                <a:gd name="connsiteX50" fmla="*/ 834819 w 3290340"/>
                <a:gd name="connsiteY50" fmla="*/ 2236471 h 3320460"/>
                <a:gd name="connsiteX51" fmla="*/ 913323 w 3290340"/>
                <a:gd name="connsiteY51" fmla="*/ 2332948 h 3320460"/>
                <a:gd name="connsiteX52" fmla="*/ 720027 w 3290340"/>
                <a:gd name="connsiteY52" fmla="*/ 2519612 h 3320460"/>
                <a:gd name="connsiteX53" fmla="*/ 690948 w 3290340"/>
                <a:gd name="connsiteY53" fmla="*/ 2507243 h 3320460"/>
                <a:gd name="connsiteX54" fmla="*/ 635439 w 3290340"/>
                <a:gd name="connsiteY54" fmla="*/ 2517632 h 3320460"/>
                <a:gd name="connsiteX55" fmla="*/ 661204 w 3290340"/>
                <a:gd name="connsiteY55" fmla="*/ 2640295 h 3320460"/>
                <a:gd name="connsiteX56" fmla="*/ 782893 w 3290340"/>
                <a:gd name="connsiteY56" fmla="*/ 2670325 h 3320460"/>
                <a:gd name="connsiteX57" fmla="*/ 782057 w 3290340"/>
                <a:gd name="connsiteY57" fmla="*/ 2581019 h 3320460"/>
                <a:gd name="connsiteX58" fmla="*/ 777154 w 3290340"/>
                <a:gd name="connsiteY58" fmla="*/ 2574459 h 3320460"/>
                <a:gd name="connsiteX59" fmla="*/ 970689 w 3290340"/>
                <a:gd name="connsiteY59" fmla="*/ 2387564 h 3320460"/>
                <a:gd name="connsiteX60" fmla="*/ 1004983 w 3290340"/>
                <a:gd name="connsiteY60" fmla="*/ 2420023 h 3320460"/>
                <a:gd name="connsiteX61" fmla="*/ 1104923 w 3290340"/>
                <a:gd name="connsiteY61" fmla="*/ 2492878 h 3320460"/>
                <a:gd name="connsiteX62" fmla="*/ 1192488 w 3290340"/>
                <a:gd name="connsiteY62" fmla="*/ 2538732 h 3320460"/>
                <a:gd name="connsiteX63" fmla="*/ 979735 w 3290340"/>
                <a:gd name="connsiteY63" fmla="*/ 3039946 h 3320460"/>
                <a:gd name="connsiteX64" fmla="*/ 923863 w 3290340"/>
                <a:gd name="connsiteY64" fmla="*/ 3044221 h 3320460"/>
                <a:gd name="connsiteX65" fmla="*/ 839843 w 3290340"/>
                <a:gd name="connsiteY65" fmla="*/ 3111436 h 3320460"/>
                <a:gd name="connsiteX66" fmla="*/ 948039 w 3290340"/>
                <a:gd name="connsiteY66" fmla="*/ 3302857 h 3320460"/>
                <a:gd name="connsiteX67" fmla="*/ 1160895 w 3290340"/>
                <a:gd name="connsiteY67" fmla="*/ 3247714 h 3320460"/>
                <a:gd name="connsiteX68" fmla="*/ 1111070 w 3290340"/>
                <a:gd name="connsiteY68" fmla="*/ 3092505 h 3320460"/>
                <a:gd name="connsiteX69" fmla="*/ 1101266 w 3290340"/>
                <a:gd name="connsiteY69" fmla="*/ 3086423 h 3320460"/>
                <a:gd name="connsiteX70" fmla="*/ 1312332 w 3290340"/>
                <a:gd name="connsiteY70" fmla="*/ 2589184 h 3320460"/>
                <a:gd name="connsiteX71" fmla="*/ 1406380 w 3290340"/>
                <a:gd name="connsiteY71" fmla="*/ 2619776 h 3320460"/>
                <a:gd name="connsiteX72" fmla="*/ 1528372 w 3290340"/>
                <a:gd name="connsiteY72" fmla="*/ 2640328 h 3320460"/>
                <a:gd name="connsiteX73" fmla="*/ 1569875 w 3290340"/>
                <a:gd name="connsiteY73" fmla="*/ 2641940 h 3320460"/>
                <a:gd name="connsiteX74" fmla="*/ 1569875 w 3290340"/>
                <a:gd name="connsiteY74" fmla="*/ 2980387 h 3320460"/>
                <a:gd name="connsiteX75" fmla="*/ 1561750 w 3290340"/>
                <a:gd name="connsiteY75" fmla="*/ 2981418 h 3320460"/>
                <a:gd name="connsiteX76" fmla="*/ 1496928 w 3290340"/>
                <a:gd name="connsiteY76" fmla="*/ 3042853 h 3320460"/>
                <a:gd name="connsiteX77" fmla="*/ 1603063 w 3290340"/>
                <a:gd name="connsiteY77" fmla="*/ 3109528 h 3320460"/>
                <a:gd name="connsiteX78" fmla="*/ 1709197 w 3290340"/>
                <a:gd name="connsiteY78" fmla="*/ 3042853 h 3320460"/>
                <a:gd name="connsiteX79" fmla="*/ 1678110 w 3290340"/>
                <a:gd name="connsiteY79" fmla="*/ 2995706 h 3320460"/>
                <a:gd name="connsiteX80" fmla="*/ 1649012 w 3290340"/>
                <a:gd name="connsiteY80" fmla="*/ 2983382 h 3320460"/>
                <a:gd name="connsiteX81" fmla="*/ 1649012 w 3290340"/>
                <a:gd name="connsiteY81" fmla="*/ 2645015 h 3320460"/>
                <a:gd name="connsiteX82" fmla="*/ 1652973 w 3290340"/>
                <a:gd name="connsiteY82" fmla="*/ 2645169 h 3320460"/>
                <a:gd name="connsiteX83" fmla="*/ 1904170 w 3290340"/>
                <a:gd name="connsiteY83" fmla="*/ 2605244 h 3320460"/>
                <a:gd name="connsiteX84" fmla="*/ 1940859 w 3290340"/>
                <a:gd name="connsiteY84" fmla="*/ 2592404 h 3320460"/>
                <a:gd name="connsiteX85" fmla="*/ 2113568 w 3290340"/>
                <a:gd name="connsiteY85" fmla="*/ 3019873 h 3320460"/>
                <a:gd name="connsiteX86" fmla="*/ 2101965 w 3290340"/>
                <a:gd name="connsiteY86" fmla="*/ 3026793 h 3320460"/>
                <a:gd name="connsiteX87" fmla="*/ 2049439 w 3290340"/>
                <a:gd name="connsiteY87" fmla="*/ 3181109 h 3320460"/>
                <a:gd name="connsiteX88" fmla="*/ 2261300 w 3290340"/>
                <a:gd name="connsiteY88" fmla="*/ 3239958 h 3320460"/>
                <a:gd name="connsiteX89" fmla="*/ 2372821 w 3290340"/>
                <a:gd name="connsiteY89" fmla="*/ 3050455 h 3320460"/>
                <a:gd name="connsiteX90" fmla="*/ 2289987 w 3290340"/>
                <a:gd name="connsiteY90" fmla="*/ 2981784 h 3320460"/>
                <a:gd name="connsiteX91" fmla="*/ 2236383 w 3290340"/>
                <a:gd name="connsiteY91" fmla="*/ 2976740 h 3320460"/>
                <a:gd name="connsiteX92" fmla="*/ 2060960 w 3290340"/>
                <a:gd name="connsiteY92" fmla="*/ 2542552 h 3320460"/>
                <a:gd name="connsiteX93" fmla="*/ 2082754 w 3290340"/>
                <a:gd name="connsiteY93" fmla="*/ 2532440 h 3320460"/>
                <a:gd name="connsiteX94" fmla="*/ 2290087 w 3290340"/>
                <a:gd name="connsiteY94" fmla="*/ 2385491 h 3320460"/>
                <a:gd name="connsiteX95" fmla="*/ 2301510 w 3290340"/>
                <a:gd name="connsiteY95" fmla="*/ 2373422 h 3320460"/>
                <a:gd name="connsiteX96" fmla="*/ 2534265 w 3290340"/>
                <a:gd name="connsiteY96" fmla="*/ 2614447 h 3320460"/>
                <a:gd name="connsiteX97" fmla="*/ 2521895 w 3290340"/>
                <a:gd name="connsiteY97" fmla="*/ 2643525 h 3320460"/>
                <a:gd name="connsiteX98" fmla="*/ 2532284 w 3290340"/>
                <a:gd name="connsiteY98" fmla="*/ 2699033 h 3320460"/>
                <a:gd name="connsiteX99" fmla="*/ 2654947 w 3290340"/>
                <a:gd name="connsiteY99" fmla="*/ 2673269 h 3320460"/>
                <a:gd name="connsiteX100" fmla="*/ 2684977 w 3290340"/>
                <a:gd name="connsiteY100" fmla="*/ 2551580 h 3320460"/>
                <a:gd name="connsiteX101" fmla="*/ 2595672 w 3290340"/>
                <a:gd name="connsiteY101" fmla="*/ 2552416 h 3320460"/>
                <a:gd name="connsiteX102" fmla="*/ 2589111 w 3290340"/>
                <a:gd name="connsiteY102" fmla="*/ 2557319 h 3320460"/>
                <a:gd name="connsiteX103" fmla="*/ 2355964 w 3290340"/>
                <a:gd name="connsiteY103" fmla="*/ 2315888 h 3320460"/>
                <a:gd name="connsiteX104" fmla="*/ 2375762 w 3290340"/>
                <a:gd name="connsiteY104" fmla="*/ 2294970 h 3320460"/>
                <a:gd name="connsiteX105" fmla="*/ 2448618 w 3290340"/>
                <a:gd name="connsiteY105" fmla="*/ 2195030 h 3320460"/>
                <a:gd name="connsiteX106" fmla="*/ 2501269 w 3290340"/>
                <a:gd name="connsiteY106" fmla="*/ 2094485 h 3320460"/>
                <a:gd name="connsiteX107" fmla="*/ 3009465 w 3290340"/>
                <a:gd name="connsiteY107" fmla="*/ 2310202 h 3320460"/>
                <a:gd name="connsiteX108" fmla="*/ 3014101 w 3290340"/>
                <a:gd name="connsiteY108" fmla="*/ 2370801 h 3320460"/>
                <a:gd name="connsiteX109" fmla="*/ 3081317 w 3290340"/>
                <a:gd name="connsiteY109" fmla="*/ 2454820 h 3320460"/>
                <a:gd name="connsiteX110" fmla="*/ 3272737 w 3290340"/>
                <a:gd name="connsiteY110" fmla="*/ 2346624 h 3320460"/>
                <a:gd name="connsiteX111" fmla="*/ 3217595 w 3290340"/>
                <a:gd name="connsiteY111" fmla="*/ 2133768 h 3320460"/>
                <a:gd name="connsiteX112" fmla="*/ 3062385 w 3290340"/>
                <a:gd name="connsiteY112" fmla="*/ 2183593 h 3320460"/>
                <a:gd name="connsiteX113" fmla="*/ 3058549 w 3290340"/>
                <a:gd name="connsiteY113" fmla="*/ 2189777 h 3320460"/>
                <a:gd name="connsiteX114" fmla="*/ 2549459 w 3290340"/>
                <a:gd name="connsiteY114" fmla="*/ 1973681 h 3320460"/>
                <a:gd name="connsiteX115" fmla="*/ 2575516 w 3290340"/>
                <a:gd name="connsiteY115" fmla="*/ 1893573 h 3320460"/>
                <a:gd name="connsiteX116" fmla="*/ 2596068 w 3290340"/>
                <a:gd name="connsiteY116" fmla="*/ 1771581 h 3320460"/>
                <a:gd name="connsiteX117" fmla="*/ 2597630 w 3290340"/>
                <a:gd name="connsiteY117" fmla="*/ 1731363 h 3320460"/>
                <a:gd name="connsiteX118" fmla="*/ 2891924 w 3290340"/>
                <a:gd name="connsiteY118" fmla="*/ 1731363 h 3320460"/>
                <a:gd name="connsiteX119" fmla="*/ 2892954 w 3290340"/>
                <a:gd name="connsiteY119" fmla="*/ 1739488 h 3320460"/>
                <a:gd name="connsiteX120" fmla="*/ 2954390 w 3290340"/>
                <a:gd name="connsiteY120" fmla="*/ 1804310 h 3320460"/>
                <a:gd name="connsiteX121" fmla="*/ 3021065 w 3290340"/>
                <a:gd name="connsiteY121" fmla="*/ 1698176 h 3320460"/>
                <a:gd name="connsiteX122" fmla="*/ 2954390 w 3290340"/>
                <a:gd name="connsiteY122" fmla="*/ 1592042 h 3320460"/>
                <a:gd name="connsiteX123" fmla="*/ 2928437 w 3290340"/>
                <a:gd name="connsiteY123" fmla="*/ 1600383 h 3320460"/>
                <a:gd name="connsiteX124" fmla="*/ 2899102 w 3290340"/>
                <a:gd name="connsiteY124" fmla="*/ 1638836 h 3320460"/>
                <a:gd name="connsiteX125" fmla="*/ 2896532 w 3290340"/>
                <a:gd name="connsiteY125" fmla="*/ 1652226 h 3320460"/>
                <a:gd name="connsiteX126" fmla="*/ 2600705 w 3290340"/>
                <a:gd name="connsiteY126" fmla="*/ 1652226 h 3320460"/>
                <a:gd name="connsiteX127" fmla="*/ 2600909 w 3290340"/>
                <a:gd name="connsiteY127" fmla="*/ 1646979 h 3320460"/>
                <a:gd name="connsiteX128" fmla="*/ 2560984 w 3290340"/>
                <a:gd name="connsiteY128" fmla="*/ 1395783 h 3320460"/>
                <a:gd name="connsiteX129" fmla="*/ 2548631 w 3290340"/>
                <a:gd name="connsiteY129" fmla="*/ 1360488 h 3320460"/>
                <a:gd name="connsiteX130" fmla="*/ 2984104 w 3290340"/>
                <a:gd name="connsiteY130" fmla="*/ 1184545 h 3320460"/>
                <a:gd name="connsiteX131" fmla="*/ 2988575 w 3290340"/>
                <a:gd name="connsiteY131" fmla="*/ 1192042 h 3320460"/>
                <a:gd name="connsiteX132" fmla="*/ 3142892 w 3290340"/>
                <a:gd name="connsiteY132" fmla="*/ 1244568 h 3320460"/>
                <a:gd name="connsiteX133" fmla="*/ 3201740 w 3290340"/>
                <a:gd name="connsiteY133" fmla="*/ 1032707 h 3320460"/>
                <a:gd name="connsiteX134" fmla="*/ 3012237 w 3290340"/>
                <a:gd name="connsiteY134" fmla="*/ 921187 h 3320460"/>
                <a:gd name="connsiteX135" fmla="*/ 2943566 w 3290340"/>
                <a:gd name="connsiteY135" fmla="*/ 1004021 h 3320460"/>
                <a:gd name="connsiteX136" fmla="*/ 2938024 w 3290340"/>
                <a:gd name="connsiteY136" fmla="*/ 1062921 h 3320460"/>
                <a:gd name="connsiteX137" fmla="*/ 2499130 w 3290340"/>
                <a:gd name="connsiteY137" fmla="*/ 1240245 h 3320460"/>
                <a:gd name="connsiteX138" fmla="*/ 2491040 w 3290340"/>
                <a:gd name="connsiteY138" fmla="*/ 1222665 h 3320460"/>
                <a:gd name="connsiteX139" fmla="*/ 2345264 w 3290340"/>
                <a:gd name="connsiteY139" fmla="*/ 1014236 h 3320460"/>
                <a:gd name="connsiteX140" fmla="*/ 2342086 w 3290340"/>
                <a:gd name="connsiteY140" fmla="*/ 1011191 h 3320460"/>
                <a:gd name="connsiteX141" fmla="*/ 2557272 w 3290340"/>
                <a:gd name="connsiteY141" fmla="*/ 803389 h 3320460"/>
                <a:gd name="connsiteX142" fmla="*/ 2586351 w 3290340"/>
                <a:gd name="connsiteY142" fmla="*/ 815759 h 3320460"/>
                <a:gd name="connsiteX143" fmla="*/ 2641859 w 3290340"/>
                <a:gd name="connsiteY143" fmla="*/ 805370 h 3320460"/>
                <a:gd name="connsiteX144" fmla="*/ 2616094 w 3290340"/>
                <a:gd name="connsiteY144" fmla="*/ 682707 h 3320460"/>
                <a:gd name="connsiteX145" fmla="*/ 2494405 w 3290340"/>
                <a:gd name="connsiteY145" fmla="*/ 652677 h 3320460"/>
                <a:gd name="connsiteX146" fmla="*/ 2495242 w 3290340"/>
                <a:gd name="connsiteY146" fmla="*/ 741983 h 3320460"/>
                <a:gd name="connsiteX147" fmla="*/ 2500144 w 3290340"/>
                <a:gd name="connsiteY147" fmla="*/ 748543 h 3320460"/>
                <a:gd name="connsiteX148" fmla="*/ 2284901 w 3290340"/>
                <a:gd name="connsiteY148" fmla="*/ 956401 h 3320460"/>
                <a:gd name="connsiteX149" fmla="*/ 2255226 w 3290340"/>
                <a:gd name="connsiteY149" fmla="*/ 927968 h 3320460"/>
                <a:gd name="connsiteX150" fmla="*/ 2155700 w 3290340"/>
                <a:gd name="connsiteY150" fmla="*/ 854490 h 3320460"/>
                <a:gd name="connsiteX151" fmla="*/ 2060896 w 3290340"/>
                <a:gd name="connsiteY151" fmla="*/ 804122 h 3320460"/>
                <a:gd name="connsiteX152" fmla="*/ 2283989 w 3290340"/>
                <a:gd name="connsiteY152" fmla="*/ 278549 h 3320460"/>
                <a:gd name="connsiteX153" fmla="*/ 2293688 w 3290340"/>
                <a:gd name="connsiteY153" fmla="*/ 281001 h 3320460"/>
                <a:gd name="connsiteX154" fmla="*/ 2439948 w 3290340"/>
                <a:gd name="connsiteY154" fmla="*/ 209024 h 3320460"/>
                <a:gd name="connsiteX155" fmla="*/ 2331752 w 3290340"/>
                <a:gd name="connsiteY155" fmla="*/ 17603 h 3320460"/>
                <a:gd name="connsiteX156" fmla="*/ 2118896 w 3290340"/>
                <a:gd name="connsiteY156" fmla="*/ 72745 h 3320460"/>
                <a:gd name="connsiteX157" fmla="*/ 2128911 w 3290340"/>
                <a:gd name="connsiteY157" fmla="*/ 179876 h 3320460"/>
                <a:gd name="connsiteX158" fmla="*/ 2165735 w 3290340"/>
                <a:gd name="connsiteY158" fmla="*/ 224350 h 3320460"/>
                <a:gd name="connsiteX159" fmla="*/ 1940799 w 3290340"/>
                <a:gd name="connsiteY159" fmla="*/ 754266 h 3320460"/>
                <a:gd name="connsiteX160" fmla="*/ 1855007 w 3290340"/>
                <a:gd name="connsiteY160" fmla="*/ 725791 h 3320460"/>
                <a:gd name="connsiteX161" fmla="*/ 1733175 w 3290340"/>
                <a:gd name="connsiteY161" fmla="*/ 704510 h 3320460"/>
                <a:gd name="connsiteX162" fmla="*/ 1685787 w 3290340"/>
                <a:gd name="connsiteY162" fmla="*/ 702379 h 3320460"/>
                <a:gd name="connsiteX163" fmla="*/ 1685788 w 3290340"/>
                <a:gd name="connsiteY163" fmla="*/ 413522 h 3320460"/>
                <a:gd name="connsiteX164" fmla="*/ 1693913 w 3290340"/>
                <a:gd name="connsiteY164" fmla="*/ 412491 h 3320460"/>
                <a:gd name="connsiteX165" fmla="*/ 1758735 w 3290340"/>
                <a:gd name="connsiteY165" fmla="*/ 351056 h 3320460"/>
                <a:gd name="connsiteX166" fmla="*/ 1652601 w 3290340"/>
                <a:gd name="connsiteY166" fmla="*/ 284381 h 3320460"/>
                <a:gd name="connsiteX167" fmla="*/ 1546467 w 3290340"/>
                <a:gd name="connsiteY167" fmla="*/ 351056 h 3320460"/>
                <a:gd name="connsiteX168" fmla="*/ 1577553 w 3290340"/>
                <a:gd name="connsiteY168" fmla="*/ 398202 h 3320460"/>
                <a:gd name="connsiteX169" fmla="*/ 1606651 w 3290340"/>
                <a:gd name="connsiteY169" fmla="*/ 410527 h 3320460"/>
                <a:gd name="connsiteX170" fmla="*/ 1606651 w 3290340"/>
                <a:gd name="connsiteY170" fmla="*/ 699081 h 3320460"/>
                <a:gd name="connsiteX171" fmla="*/ 1482933 w 3290340"/>
                <a:gd name="connsiteY171" fmla="*/ 709610 h 3320460"/>
                <a:gd name="connsiteX172" fmla="*/ 1357442 w 3290340"/>
                <a:gd name="connsiteY172" fmla="*/ 737229 h 3320460"/>
                <a:gd name="connsiteX173" fmla="*/ 1334740 w 3290340"/>
                <a:gd name="connsiteY173" fmla="*/ 745094 h 3320460"/>
                <a:gd name="connsiteX174" fmla="*/ 1128659 w 3290340"/>
                <a:gd name="connsiteY174" fmla="*/ 235026 h 3320460"/>
                <a:gd name="connsiteX175" fmla="*/ 1163715 w 3290340"/>
                <a:gd name="connsiteY175" fmla="*/ 194162 h 3320460"/>
                <a:gd name="connsiteX176" fmla="*/ 1175597 w 3290340"/>
                <a:gd name="connsiteY176" fmla="*/ 87223 h 3320460"/>
                <a:gd name="connsiteX177" fmla="*/ 963736 w 3290340"/>
                <a:gd name="connsiteY177" fmla="*/ 28374 h 3320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</a:cxnLst>
              <a:rect l="l" t="t" r="r" b="b"/>
              <a:pathLst>
                <a:path w="3290340" h="3320460">
                  <a:moveTo>
                    <a:pt x="963736" y="28374"/>
                  </a:moveTo>
                  <a:cubicBezTo>
                    <a:pt x="874437" y="64453"/>
                    <a:pt x="824508" y="149297"/>
                    <a:pt x="852216" y="217877"/>
                  </a:cubicBezTo>
                  <a:cubicBezTo>
                    <a:pt x="872997" y="269312"/>
                    <a:pt x="931548" y="296991"/>
                    <a:pt x="997197" y="292396"/>
                  </a:cubicBezTo>
                  <a:lnTo>
                    <a:pt x="1010351" y="289314"/>
                  </a:lnTo>
                  <a:lnTo>
                    <a:pt x="1213781" y="792823"/>
                  </a:lnTo>
                  <a:lnTo>
                    <a:pt x="1172939" y="811773"/>
                  </a:lnTo>
                  <a:cubicBezTo>
                    <a:pt x="1132036" y="833338"/>
                    <a:pt x="1093211" y="857519"/>
                    <a:pt x="1056590" y="884021"/>
                  </a:cubicBezTo>
                  <a:lnTo>
                    <a:pt x="972120" y="954606"/>
                  </a:lnTo>
                  <a:lnTo>
                    <a:pt x="747851" y="722368"/>
                  </a:lnTo>
                  <a:lnTo>
                    <a:pt x="760221" y="693289"/>
                  </a:lnTo>
                  <a:cubicBezTo>
                    <a:pt x="765655" y="671268"/>
                    <a:pt x="762622" y="651025"/>
                    <a:pt x="749831" y="637781"/>
                  </a:cubicBezTo>
                  <a:cubicBezTo>
                    <a:pt x="724251" y="611292"/>
                    <a:pt x="669334" y="622828"/>
                    <a:pt x="627169" y="663546"/>
                  </a:cubicBezTo>
                  <a:cubicBezTo>
                    <a:pt x="585004" y="704264"/>
                    <a:pt x="571558" y="758746"/>
                    <a:pt x="597138" y="785235"/>
                  </a:cubicBezTo>
                  <a:cubicBezTo>
                    <a:pt x="616324" y="805101"/>
                    <a:pt x="652011" y="803579"/>
                    <a:pt x="686444" y="784399"/>
                  </a:cubicBezTo>
                  <a:lnTo>
                    <a:pt x="693004" y="779496"/>
                  </a:lnTo>
                  <a:lnTo>
                    <a:pt x="916515" y="1010948"/>
                  </a:lnTo>
                  <a:lnTo>
                    <a:pt x="864314" y="1068524"/>
                  </a:lnTo>
                  <a:cubicBezTo>
                    <a:pt x="837010" y="1103130"/>
                    <a:pt x="812161" y="1139466"/>
                    <a:pt x="789891" y="1177238"/>
                  </a:cubicBezTo>
                  <a:lnTo>
                    <a:pt x="762808" y="1234290"/>
                  </a:lnTo>
                  <a:lnTo>
                    <a:pt x="280350" y="1029499"/>
                  </a:lnTo>
                  <a:lnTo>
                    <a:pt x="276239" y="975766"/>
                  </a:lnTo>
                  <a:cubicBezTo>
                    <a:pt x="266260" y="937246"/>
                    <a:pt x="243067" y="906196"/>
                    <a:pt x="209024" y="891746"/>
                  </a:cubicBezTo>
                  <a:cubicBezTo>
                    <a:pt x="140937" y="862845"/>
                    <a:pt x="55235" y="911286"/>
                    <a:pt x="17603" y="999942"/>
                  </a:cubicBezTo>
                  <a:cubicBezTo>
                    <a:pt x="-20029" y="1088598"/>
                    <a:pt x="4659" y="1183897"/>
                    <a:pt x="72745" y="1212798"/>
                  </a:cubicBezTo>
                  <a:cubicBezTo>
                    <a:pt x="123810" y="1234473"/>
                    <a:pt x="184784" y="1212644"/>
                    <a:pt x="227955" y="1162973"/>
                  </a:cubicBezTo>
                  <a:lnTo>
                    <a:pt x="235053" y="1151531"/>
                  </a:lnTo>
                  <a:lnTo>
                    <a:pt x="710038" y="1353150"/>
                  </a:lnTo>
                  <a:lnTo>
                    <a:pt x="669143" y="1504443"/>
                  </a:lnTo>
                  <a:cubicBezTo>
                    <a:pt x="663428" y="1536940"/>
                    <a:pt x="659352" y="1569802"/>
                    <a:pt x="656968" y="1602905"/>
                  </a:cubicBezTo>
                  <a:lnTo>
                    <a:pt x="656609" y="1620619"/>
                  </a:lnTo>
                  <a:lnTo>
                    <a:pt x="387534" y="1620619"/>
                  </a:lnTo>
                  <a:lnTo>
                    <a:pt x="386504" y="1612494"/>
                  </a:lnTo>
                  <a:cubicBezTo>
                    <a:pt x="376382" y="1574401"/>
                    <a:pt x="352686" y="1547672"/>
                    <a:pt x="325068" y="1547672"/>
                  </a:cubicBezTo>
                  <a:cubicBezTo>
                    <a:pt x="288244" y="1547672"/>
                    <a:pt x="258393" y="1595190"/>
                    <a:pt x="258393" y="1653806"/>
                  </a:cubicBezTo>
                  <a:cubicBezTo>
                    <a:pt x="258393" y="1712422"/>
                    <a:pt x="288244" y="1759940"/>
                    <a:pt x="325068" y="1759940"/>
                  </a:cubicBezTo>
                  <a:cubicBezTo>
                    <a:pt x="343480" y="1759940"/>
                    <a:pt x="360149" y="1748060"/>
                    <a:pt x="372215" y="1728854"/>
                  </a:cubicBezTo>
                  <a:lnTo>
                    <a:pt x="384539" y="1699757"/>
                  </a:lnTo>
                  <a:lnTo>
                    <a:pt x="655005" y="1699757"/>
                  </a:lnTo>
                  <a:lnTo>
                    <a:pt x="654943" y="1702809"/>
                  </a:lnTo>
                  <a:cubicBezTo>
                    <a:pt x="657048" y="1769726"/>
                    <a:pt x="666132" y="1837107"/>
                    <a:pt x="682618" y="1903955"/>
                  </a:cubicBezTo>
                  <a:lnTo>
                    <a:pt x="704501" y="1971536"/>
                  </a:lnTo>
                  <a:lnTo>
                    <a:pt x="254813" y="2153222"/>
                  </a:lnTo>
                  <a:lnTo>
                    <a:pt x="253328" y="2150732"/>
                  </a:lnTo>
                  <a:cubicBezTo>
                    <a:pt x="211030" y="2100315"/>
                    <a:pt x="150447" y="2077425"/>
                    <a:pt x="99011" y="2098206"/>
                  </a:cubicBezTo>
                  <a:cubicBezTo>
                    <a:pt x="30431" y="2125914"/>
                    <a:pt x="4084" y="2220768"/>
                    <a:pt x="40163" y="2310067"/>
                  </a:cubicBezTo>
                  <a:cubicBezTo>
                    <a:pt x="76242" y="2399366"/>
                    <a:pt x="161086" y="2449296"/>
                    <a:pt x="229666" y="2421587"/>
                  </a:cubicBezTo>
                  <a:cubicBezTo>
                    <a:pt x="281101" y="2400806"/>
                    <a:pt x="308781" y="2342256"/>
                    <a:pt x="304184" y="2276606"/>
                  </a:cubicBezTo>
                  <a:lnTo>
                    <a:pt x="303523" y="2273784"/>
                  </a:lnTo>
                  <a:lnTo>
                    <a:pt x="751612" y="2092744"/>
                  </a:lnTo>
                  <a:lnTo>
                    <a:pt x="767513" y="2127014"/>
                  </a:lnTo>
                  <a:cubicBezTo>
                    <a:pt x="787730" y="2165361"/>
                    <a:pt x="810246" y="2201881"/>
                    <a:pt x="834819" y="2236471"/>
                  </a:cubicBezTo>
                  <a:lnTo>
                    <a:pt x="913323" y="2332948"/>
                  </a:lnTo>
                  <a:lnTo>
                    <a:pt x="720027" y="2519612"/>
                  </a:lnTo>
                  <a:lnTo>
                    <a:pt x="690948" y="2507243"/>
                  </a:lnTo>
                  <a:cubicBezTo>
                    <a:pt x="668927" y="2501808"/>
                    <a:pt x="648684" y="2504842"/>
                    <a:pt x="635439" y="2517632"/>
                  </a:cubicBezTo>
                  <a:cubicBezTo>
                    <a:pt x="608951" y="2543212"/>
                    <a:pt x="620487" y="2598130"/>
                    <a:pt x="661204" y="2640295"/>
                  </a:cubicBezTo>
                  <a:cubicBezTo>
                    <a:pt x="701922" y="2682460"/>
                    <a:pt x="756404" y="2695905"/>
                    <a:pt x="782893" y="2670325"/>
                  </a:cubicBezTo>
                  <a:cubicBezTo>
                    <a:pt x="802760" y="2651140"/>
                    <a:pt x="801238" y="2615452"/>
                    <a:pt x="782057" y="2581019"/>
                  </a:cubicBezTo>
                  <a:lnTo>
                    <a:pt x="777154" y="2574459"/>
                  </a:lnTo>
                  <a:lnTo>
                    <a:pt x="970689" y="2387564"/>
                  </a:lnTo>
                  <a:lnTo>
                    <a:pt x="1004983" y="2420023"/>
                  </a:lnTo>
                  <a:cubicBezTo>
                    <a:pt x="1036807" y="2446479"/>
                    <a:pt x="1070202" y="2470799"/>
                    <a:pt x="1104923" y="2492878"/>
                  </a:cubicBezTo>
                  <a:lnTo>
                    <a:pt x="1192488" y="2538732"/>
                  </a:lnTo>
                  <a:lnTo>
                    <a:pt x="979735" y="3039946"/>
                  </a:lnTo>
                  <a:lnTo>
                    <a:pt x="923863" y="3044221"/>
                  </a:lnTo>
                  <a:cubicBezTo>
                    <a:pt x="885343" y="3054199"/>
                    <a:pt x="854294" y="3077393"/>
                    <a:pt x="839843" y="3111436"/>
                  </a:cubicBezTo>
                  <a:cubicBezTo>
                    <a:pt x="810942" y="3179522"/>
                    <a:pt x="859384" y="3265224"/>
                    <a:pt x="948039" y="3302857"/>
                  </a:cubicBezTo>
                  <a:cubicBezTo>
                    <a:pt x="1036695" y="3340489"/>
                    <a:pt x="1131994" y="3315801"/>
                    <a:pt x="1160895" y="3247714"/>
                  </a:cubicBezTo>
                  <a:cubicBezTo>
                    <a:pt x="1182570" y="3196650"/>
                    <a:pt x="1160741" y="3135676"/>
                    <a:pt x="1111070" y="3092505"/>
                  </a:cubicBezTo>
                  <a:lnTo>
                    <a:pt x="1101266" y="3086423"/>
                  </a:lnTo>
                  <a:lnTo>
                    <a:pt x="1312332" y="2589184"/>
                  </a:lnTo>
                  <a:lnTo>
                    <a:pt x="1406380" y="2619776"/>
                  </a:lnTo>
                  <a:cubicBezTo>
                    <a:pt x="1446446" y="2629176"/>
                    <a:pt x="1487191" y="2636061"/>
                    <a:pt x="1528372" y="2640328"/>
                  </a:cubicBezTo>
                  <a:lnTo>
                    <a:pt x="1569875" y="2641940"/>
                  </a:lnTo>
                  <a:lnTo>
                    <a:pt x="1569875" y="2980387"/>
                  </a:lnTo>
                  <a:lnTo>
                    <a:pt x="1561750" y="2981418"/>
                  </a:lnTo>
                  <a:cubicBezTo>
                    <a:pt x="1523657" y="2991540"/>
                    <a:pt x="1496929" y="3015235"/>
                    <a:pt x="1496928" y="3042853"/>
                  </a:cubicBezTo>
                  <a:cubicBezTo>
                    <a:pt x="1496928" y="3079677"/>
                    <a:pt x="1544446" y="3109528"/>
                    <a:pt x="1603063" y="3109528"/>
                  </a:cubicBezTo>
                  <a:cubicBezTo>
                    <a:pt x="1661679" y="3109528"/>
                    <a:pt x="1709196" y="3079677"/>
                    <a:pt x="1709197" y="3042853"/>
                  </a:cubicBezTo>
                  <a:cubicBezTo>
                    <a:pt x="1709196" y="3024441"/>
                    <a:pt x="1697317" y="3007772"/>
                    <a:pt x="1678110" y="2995706"/>
                  </a:cubicBezTo>
                  <a:lnTo>
                    <a:pt x="1649012" y="2983382"/>
                  </a:lnTo>
                  <a:lnTo>
                    <a:pt x="1649012" y="2645015"/>
                  </a:lnTo>
                  <a:lnTo>
                    <a:pt x="1652973" y="2645169"/>
                  </a:lnTo>
                  <a:cubicBezTo>
                    <a:pt x="1736587" y="2643022"/>
                    <a:pt x="1820968" y="2629989"/>
                    <a:pt x="1904170" y="2605244"/>
                  </a:cubicBezTo>
                  <a:lnTo>
                    <a:pt x="1940859" y="2592404"/>
                  </a:lnTo>
                  <a:lnTo>
                    <a:pt x="2113568" y="3019873"/>
                  </a:lnTo>
                  <a:lnTo>
                    <a:pt x="2101965" y="3026793"/>
                  </a:lnTo>
                  <a:cubicBezTo>
                    <a:pt x="2051548" y="3069090"/>
                    <a:pt x="2028658" y="3129674"/>
                    <a:pt x="2049439" y="3181109"/>
                  </a:cubicBezTo>
                  <a:cubicBezTo>
                    <a:pt x="2077147" y="3249689"/>
                    <a:pt x="2172001" y="3276037"/>
                    <a:pt x="2261300" y="3239958"/>
                  </a:cubicBezTo>
                  <a:cubicBezTo>
                    <a:pt x="2350599" y="3203879"/>
                    <a:pt x="2400529" y="3119035"/>
                    <a:pt x="2372821" y="3050455"/>
                  </a:cubicBezTo>
                  <a:cubicBezTo>
                    <a:pt x="2358967" y="3016165"/>
                    <a:pt x="2328326" y="2992433"/>
                    <a:pt x="2289987" y="2981784"/>
                  </a:cubicBezTo>
                  <a:lnTo>
                    <a:pt x="2236383" y="2976740"/>
                  </a:lnTo>
                  <a:lnTo>
                    <a:pt x="2060960" y="2542552"/>
                  </a:lnTo>
                  <a:lnTo>
                    <a:pt x="2082754" y="2532440"/>
                  </a:lnTo>
                  <a:cubicBezTo>
                    <a:pt x="2159448" y="2492006"/>
                    <a:pt x="2228834" y="2442374"/>
                    <a:pt x="2290087" y="2385491"/>
                  </a:cubicBezTo>
                  <a:lnTo>
                    <a:pt x="2301510" y="2373422"/>
                  </a:lnTo>
                  <a:lnTo>
                    <a:pt x="2534265" y="2614447"/>
                  </a:lnTo>
                  <a:lnTo>
                    <a:pt x="2521895" y="2643525"/>
                  </a:lnTo>
                  <a:cubicBezTo>
                    <a:pt x="2516461" y="2665546"/>
                    <a:pt x="2519494" y="2685789"/>
                    <a:pt x="2532284" y="2699033"/>
                  </a:cubicBezTo>
                  <a:cubicBezTo>
                    <a:pt x="2557864" y="2725522"/>
                    <a:pt x="2612782" y="2713986"/>
                    <a:pt x="2654947" y="2673269"/>
                  </a:cubicBezTo>
                  <a:cubicBezTo>
                    <a:pt x="2697112" y="2632550"/>
                    <a:pt x="2710557" y="2578069"/>
                    <a:pt x="2684977" y="2551580"/>
                  </a:cubicBezTo>
                  <a:cubicBezTo>
                    <a:pt x="2665792" y="2531713"/>
                    <a:pt x="2630105" y="2533235"/>
                    <a:pt x="2595672" y="2552416"/>
                  </a:cubicBezTo>
                  <a:lnTo>
                    <a:pt x="2589111" y="2557319"/>
                  </a:lnTo>
                  <a:lnTo>
                    <a:pt x="2355964" y="2315888"/>
                  </a:lnTo>
                  <a:lnTo>
                    <a:pt x="2375762" y="2294970"/>
                  </a:lnTo>
                  <a:cubicBezTo>
                    <a:pt x="2402219" y="2263146"/>
                    <a:pt x="2426538" y="2229751"/>
                    <a:pt x="2448618" y="2195030"/>
                  </a:cubicBezTo>
                  <a:lnTo>
                    <a:pt x="2501269" y="2094485"/>
                  </a:lnTo>
                  <a:lnTo>
                    <a:pt x="3009465" y="2310202"/>
                  </a:lnTo>
                  <a:lnTo>
                    <a:pt x="3014101" y="2370801"/>
                  </a:lnTo>
                  <a:cubicBezTo>
                    <a:pt x="3024080" y="2409320"/>
                    <a:pt x="3047274" y="2440370"/>
                    <a:pt x="3081317" y="2454820"/>
                  </a:cubicBezTo>
                  <a:cubicBezTo>
                    <a:pt x="3149403" y="2483721"/>
                    <a:pt x="3235105" y="2435280"/>
                    <a:pt x="3272737" y="2346624"/>
                  </a:cubicBezTo>
                  <a:cubicBezTo>
                    <a:pt x="3310369" y="2257969"/>
                    <a:pt x="3285681" y="2162669"/>
                    <a:pt x="3217595" y="2133768"/>
                  </a:cubicBezTo>
                  <a:cubicBezTo>
                    <a:pt x="3166531" y="2112093"/>
                    <a:pt x="3105557" y="2133922"/>
                    <a:pt x="3062385" y="2183593"/>
                  </a:cubicBezTo>
                  <a:lnTo>
                    <a:pt x="3058549" y="2189777"/>
                  </a:lnTo>
                  <a:lnTo>
                    <a:pt x="2549459" y="1973681"/>
                  </a:lnTo>
                  <a:lnTo>
                    <a:pt x="2575516" y="1893573"/>
                  </a:lnTo>
                  <a:cubicBezTo>
                    <a:pt x="2584916" y="1853506"/>
                    <a:pt x="2591801" y="1812761"/>
                    <a:pt x="2596068" y="1771581"/>
                  </a:cubicBezTo>
                  <a:lnTo>
                    <a:pt x="2597630" y="1731363"/>
                  </a:lnTo>
                  <a:lnTo>
                    <a:pt x="2891924" y="1731363"/>
                  </a:lnTo>
                  <a:lnTo>
                    <a:pt x="2892954" y="1739488"/>
                  </a:lnTo>
                  <a:cubicBezTo>
                    <a:pt x="2903076" y="1777581"/>
                    <a:pt x="2926772" y="1804310"/>
                    <a:pt x="2954390" y="1804310"/>
                  </a:cubicBezTo>
                  <a:cubicBezTo>
                    <a:pt x="2991214" y="1804310"/>
                    <a:pt x="3021065" y="1756792"/>
                    <a:pt x="3021065" y="1698176"/>
                  </a:cubicBezTo>
                  <a:cubicBezTo>
                    <a:pt x="3021065" y="1639560"/>
                    <a:pt x="2991214" y="1592042"/>
                    <a:pt x="2954390" y="1592042"/>
                  </a:cubicBezTo>
                  <a:cubicBezTo>
                    <a:pt x="2945184" y="1592042"/>
                    <a:pt x="2936414" y="1595012"/>
                    <a:pt x="2928437" y="1600383"/>
                  </a:cubicBezTo>
                  <a:cubicBezTo>
                    <a:pt x="2916471" y="1608439"/>
                    <a:pt x="2906291" y="1621896"/>
                    <a:pt x="2899102" y="1638836"/>
                  </a:cubicBezTo>
                  <a:lnTo>
                    <a:pt x="2896532" y="1652226"/>
                  </a:lnTo>
                  <a:lnTo>
                    <a:pt x="2600705" y="1652226"/>
                  </a:lnTo>
                  <a:lnTo>
                    <a:pt x="2600909" y="1646979"/>
                  </a:lnTo>
                  <a:cubicBezTo>
                    <a:pt x="2598762" y="1563366"/>
                    <a:pt x="2585729" y="1478985"/>
                    <a:pt x="2560984" y="1395783"/>
                  </a:cubicBezTo>
                  <a:lnTo>
                    <a:pt x="2548631" y="1360488"/>
                  </a:lnTo>
                  <a:lnTo>
                    <a:pt x="2984104" y="1184545"/>
                  </a:lnTo>
                  <a:lnTo>
                    <a:pt x="2988575" y="1192042"/>
                  </a:lnTo>
                  <a:cubicBezTo>
                    <a:pt x="3030873" y="1242459"/>
                    <a:pt x="3091457" y="1265349"/>
                    <a:pt x="3142892" y="1244568"/>
                  </a:cubicBezTo>
                  <a:cubicBezTo>
                    <a:pt x="3211472" y="1216860"/>
                    <a:pt x="3237819" y="1122006"/>
                    <a:pt x="3201740" y="1032707"/>
                  </a:cubicBezTo>
                  <a:cubicBezTo>
                    <a:pt x="3165661" y="943408"/>
                    <a:pt x="3080817" y="893478"/>
                    <a:pt x="3012237" y="921187"/>
                  </a:cubicBezTo>
                  <a:cubicBezTo>
                    <a:pt x="2977947" y="935041"/>
                    <a:pt x="2954215" y="965681"/>
                    <a:pt x="2943566" y="1004021"/>
                  </a:cubicBezTo>
                  <a:lnTo>
                    <a:pt x="2938024" y="1062921"/>
                  </a:lnTo>
                  <a:lnTo>
                    <a:pt x="2499130" y="1240245"/>
                  </a:lnTo>
                  <a:lnTo>
                    <a:pt x="2491040" y="1222665"/>
                  </a:lnTo>
                  <a:cubicBezTo>
                    <a:pt x="2451043" y="1145625"/>
                    <a:pt x="2401803" y="1075873"/>
                    <a:pt x="2345264" y="1014236"/>
                  </a:cubicBezTo>
                  <a:lnTo>
                    <a:pt x="2342086" y="1011191"/>
                  </a:lnTo>
                  <a:lnTo>
                    <a:pt x="2557272" y="803389"/>
                  </a:lnTo>
                  <a:lnTo>
                    <a:pt x="2586351" y="815759"/>
                  </a:lnTo>
                  <a:cubicBezTo>
                    <a:pt x="2608372" y="821194"/>
                    <a:pt x="2628615" y="818160"/>
                    <a:pt x="2641859" y="805370"/>
                  </a:cubicBezTo>
                  <a:cubicBezTo>
                    <a:pt x="2668348" y="779790"/>
                    <a:pt x="2656812" y="724872"/>
                    <a:pt x="2616094" y="682707"/>
                  </a:cubicBezTo>
                  <a:cubicBezTo>
                    <a:pt x="2575376" y="640542"/>
                    <a:pt x="2520894" y="627097"/>
                    <a:pt x="2494405" y="652677"/>
                  </a:cubicBezTo>
                  <a:cubicBezTo>
                    <a:pt x="2474539" y="671862"/>
                    <a:pt x="2476061" y="707550"/>
                    <a:pt x="2495242" y="741983"/>
                  </a:cubicBezTo>
                  <a:lnTo>
                    <a:pt x="2500144" y="748543"/>
                  </a:lnTo>
                  <a:lnTo>
                    <a:pt x="2284901" y="956401"/>
                  </a:lnTo>
                  <a:lnTo>
                    <a:pt x="2255226" y="927968"/>
                  </a:lnTo>
                  <a:cubicBezTo>
                    <a:pt x="2223551" y="901309"/>
                    <a:pt x="2190294" y="876782"/>
                    <a:pt x="2155700" y="854490"/>
                  </a:cubicBezTo>
                  <a:lnTo>
                    <a:pt x="2060896" y="804122"/>
                  </a:lnTo>
                  <a:lnTo>
                    <a:pt x="2283989" y="278549"/>
                  </a:lnTo>
                  <a:lnTo>
                    <a:pt x="2293688" y="281001"/>
                  </a:lnTo>
                  <a:cubicBezTo>
                    <a:pt x="2359248" y="286742"/>
                    <a:pt x="2418273" y="260088"/>
                    <a:pt x="2439948" y="209024"/>
                  </a:cubicBezTo>
                  <a:cubicBezTo>
                    <a:pt x="2468849" y="140938"/>
                    <a:pt x="2420408" y="55235"/>
                    <a:pt x="2331752" y="17603"/>
                  </a:cubicBezTo>
                  <a:cubicBezTo>
                    <a:pt x="2243096" y="-20029"/>
                    <a:pt x="2147797" y="4660"/>
                    <a:pt x="2118896" y="72745"/>
                  </a:cubicBezTo>
                  <a:cubicBezTo>
                    <a:pt x="2104446" y="106789"/>
                    <a:pt x="2109331" y="145236"/>
                    <a:pt x="2128911" y="179876"/>
                  </a:cubicBezTo>
                  <a:lnTo>
                    <a:pt x="2165735" y="224350"/>
                  </a:lnTo>
                  <a:lnTo>
                    <a:pt x="1940799" y="754266"/>
                  </a:lnTo>
                  <a:lnTo>
                    <a:pt x="1855007" y="725791"/>
                  </a:lnTo>
                  <a:cubicBezTo>
                    <a:pt x="1815005" y="716152"/>
                    <a:pt x="1774313" y="709025"/>
                    <a:pt x="1733175" y="704510"/>
                  </a:cubicBezTo>
                  <a:lnTo>
                    <a:pt x="1685787" y="702379"/>
                  </a:lnTo>
                  <a:lnTo>
                    <a:pt x="1685788" y="413522"/>
                  </a:lnTo>
                  <a:lnTo>
                    <a:pt x="1693913" y="412491"/>
                  </a:lnTo>
                  <a:cubicBezTo>
                    <a:pt x="1732006" y="402369"/>
                    <a:pt x="1758735" y="378674"/>
                    <a:pt x="1758735" y="351056"/>
                  </a:cubicBezTo>
                  <a:cubicBezTo>
                    <a:pt x="1758735" y="314232"/>
                    <a:pt x="1711217" y="284381"/>
                    <a:pt x="1652601" y="284381"/>
                  </a:cubicBezTo>
                  <a:cubicBezTo>
                    <a:pt x="1593985" y="284381"/>
                    <a:pt x="1546467" y="314232"/>
                    <a:pt x="1546467" y="351056"/>
                  </a:cubicBezTo>
                  <a:cubicBezTo>
                    <a:pt x="1546467" y="369468"/>
                    <a:pt x="1558347" y="386137"/>
                    <a:pt x="1577553" y="398202"/>
                  </a:cubicBezTo>
                  <a:lnTo>
                    <a:pt x="1606651" y="410527"/>
                  </a:lnTo>
                  <a:lnTo>
                    <a:pt x="1606651" y="699081"/>
                  </a:lnTo>
                  <a:lnTo>
                    <a:pt x="1482933" y="709610"/>
                  </a:lnTo>
                  <a:cubicBezTo>
                    <a:pt x="1440982" y="715962"/>
                    <a:pt x="1399070" y="725134"/>
                    <a:pt x="1357442" y="737229"/>
                  </a:cubicBezTo>
                  <a:lnTo>
                    <a:pt x="1334740" y="745094"/>
                  </a:lnTo>
                  <a:lnTo>
                    <a:pt x="1128659" y="235026"/>
                  </a:lnTo>
                  <a:lnTo>
                    <a:pt x="1163715" y="194162"/>
                  </a:lnTo>
                  <a:cubicBezTo>
                    <a:pt x="1183896" y="159869"/>
                    <a:pt x="1189451" y="121513"/>
                    <a:pt x="1175597" y="87223"/>
                  </a:cubicBezTo>
                  <a:cubicBezTo>
                    <a:pt x="1147889" y="18643"/>
                    <a:pt x="1053035" y="-7705"/>
                    <a:pt x="963736" y="28374"/>
                  </a:cubicBezTo>
                  <a:close/>
                </a:path>
              </a:pathLst>
            </a:custGeom>
            <a:solidFill>
              <a:schemeClr val="tx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A4E0195A-43A9-44BF-AB83-B5AC2613377D}"/>
                </a:ext>
              </a:extLst>
            </p:cNvPr>
            <p:cNvSpPr/>
            <p:nvPr/>
          </p:nvSpPr>
          <p:spPr>
            <a:xfrm>
              <a:off x="8171385" y="2109704"/>
              <a:ext cx="350982" cy="249381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A204DBD8-B17E-4AAE-8146-1C32A0CEE56F}"/>
                </a:ext>
              </a:extLst>
            </p:cNvPr>
            <p:cNvSpPr/>
            <p:nvPr/>
          </p:nvSpPr>
          <p:spPr>
            <a:xfrm>
              <a:off x="8522366" y="2424423"/>
              <a:ext cx="258619" cy="17480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9" name="Picture 2" descr="새로운 CI 공개한 멀티캠퍼스, “콘텐츠 크리에이터 기업으로 도약할 것” : 네이버 포스트">
            <a:extLst>
              <a:ext uri="{FF2B5EF4-FFF2-40B4-BE49-F238E27FC236}">
                <a16:creationId xmlns:a16="http://schemas.microsoft.com/office/drawing/2014/main" id="{FFCD5B10-C331-4942-99E8-663837B99A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8257" y="6340520"/>
            <a:ext cx="2635395" cy="420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93340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2144D51-814B-4B93-97FF-773EE0EF7E13}"/>
              </a:ext>
            </a:extLst>
          </p:cNvPr>
          <p:cNvSpPr/>
          <p:nvPr/>
        </p:nvSpPr>
        <p:spPr>
          <a:xfrm>
            <a:off x="0" y="0"/>
            <a:ext cx="12192000" cy="1031358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자유형: 도형 36">
            <a:extLst>
              <a:ext uri="{FF2B5EF4-FFF2-40B4-BE49-F238E27FC236}">
                <a16:creationId xmlns:a16="http://schemas.microsoft.com/office/drawing/2014/main" id="{F1FB7CF2-CE37-405B-B387-4847C601E94B}"/>
              </a:ext>
            </a:extLst>
          </p:cNvPr>
          <p:cNvSpPr/>
          <p:nvPr/>
        </p:nvSpPr>
        <p:spPr>
          <a:xfrm>
            <a:off x="-1731098" y="5812048"/>
            <a:ext cx="16132927" cy="1519857"/>
          </a:xfrm>
          <a:custGeom>
            <a:avLst/>
            <a:gdLst>
              <a:gd name="connsiteX0" fmla="*/ 1099232 w 16136061"/>
              <a:gd name="connsiteY0" fmla="*/ 180152 h 1441457"/>
              <a:gd name="connsiteX1" fmla="*/ 3042332 w 16136061"/>
              <a:gd name="connsiteY1" fmla="*/ 40452 h 1441457"/>
              <a:gd name="connsiteX2" fmla="*/ 6687232 w 16136061"/>
              <a:gd name="connsiteY2" fmla="*/ 573852 h 1441457"/>
              <a:gd name="connsiteX3" fmla="*/ 9798732 w 16136061"/>
              <a:gd name="connsiteY3" fmla="*/ 421452 h 1441457"/>
              <a:gd name="connsiteX4" fmla="*/ 12745132 w 16136061"/>
              <a:gd name="connsiteY4" fmla="*/ 357952 h 1441457"/>
              <a:gd name="connsiteX5" fmla="*/ 14878732 w 16136061"/>
              <a:gd name="connsiteY5" fmla="*/ 802452 h 1441457"/>
              <a:gd name="connsiteX6" fmla="*/ 15081932 w 16136061"/>
              <a:gd name="connsiteY6" fmla="*/ 1361252 h 1441457"/>
              <a:gd name="connsiteX7" fmla="*/ 1111932 w 16136061"/>
              <a:gd name="connsiteY7" fmla="*/ 1310452 h 1441457"/>
              <a:gd name="connsiteX8" fmla="*/ 1099232 w 16136061"/>
              <a:gd name="connsiteY8" fmla="*/ 180152 h 1441457"/>
              <a:gd name="connsiteX0" fmla="*/ 1099232 w 16136061"/>
              <a:gd name="connsiteY0" fmla="*/ 174564 h 1435869"/>
              <a:gd name="connsiteX1" fmla="*/ 3042332 w 16136061"/>
              <a:gd name="connsiteY1" fmla="*/ 34864 h 1435869"/>
              <a:gd name="connsiteX2" fmla="*/ 6877732 w 16136061"/>
              <a:gd name="connsiteY2" fmla="*/ 492064 h 1435869"/>
              <a:gd name="connsiteX3" fmla="*/ 9798732 w 16136061"/>
              <a:gd name="connsiteY3" fmla="*/ 415864 h 1435869"/>
              <a:gd name="connsiteX4" fmla="*/ 12745132 w 16136061"/>
              <a:gd name="connsiteY4" fmla="*/ 352364 h 1435869"/>
              <a:gd name="connsiteX5" fmla="*/ 14878732 w 16136061"/>
              <a:gd name="connsiteY5" fmla="*/ 796864 h 1435869"/>
              <a:gd name="connsiteX6" fmla="*/ 15081932 w 16136061"/>
              <a:gd name="connsiteY6" fmla="*/ 1355664 h 1435869"/>
              <a:gd name="connsiteX7" fmla="*/ 1111932 w 16136061"/>
              <a:gd name="connsiteY7" fmla="*/ 1304864 h 1435869"/>
              <a:gd name="connsiteX8" fmla="*/ 1099232 w 16136061"/>
              <a:gd name="connsiteY8" fmla="*/ 174564 h 1435869"/>
              <a:gd name="connsiteX0" fmla="*/ 1099232 w 16136061"/>
              <a:gd name="connsiteY0" fmla="*/ 174564 h 1435869"/>
              <a:gd name="connsiteX1" fmla="*/ 3042332 w 16136061"/>
              <a:gd name="connsiteY1" fmla="*/ 34864 h 1435869"/>
              <a:gd name="connsiteX2" fmla="*/ 6877732 w 16136061"/>
              <a:gd name="connsiteY2" fmla="*/ 492064 h 1435869"/>
              <a:gd name="connsiteX3" fmla="*/ 9798732 w 16136061"/>
              <a:gd name="connsiteY3" fmla="*/ 415864 h 1435869"/>
              <a:gd name="connsiteX4" fmla="*/ 12745132 w 16136061"/>
              <a:gd name="connsiteY4" fmla="*/ 352364 h 1435869"/>
              <a:gd name="connsiteX5" fmla="*/ 14878732 w 16136061"/>
              <a:gd name="connsiteY5" fmla="*/ 796864 h 1435869"/>
              <a:gd name="connsiteX6" fmla="*/ 15081932 w 16136061"/>
              <a:gd name="connsiteY6" fmla="*/ 1355664 h 1435869"/>
              <a:gd name="connsiteX7" fmla="*/ 1111932 w 16136061"/>
              <a:gd name="connsiteY7" fmla="*/ 1304864 h 1435869"/>
              <a:gd name="connsiteX8" fmla="*/ 1099232 w 16136061"/>
              <a:gd name="connsiteY8" fmla="*/ 174564 h 1435869"/>
              <a:gd name="connsiteX0" fmla="*/ 1099232 w 16136061"/>
              <a:gd name="connsiteY0" fmla="*/ 174564 h 1435869"/>
              <a:gd name="connsiteX1" fmla="*/ 3042332 w 16136061"/>
              <a:gd name="connsiteY1" fmla="*/ 34864 h 1435869"/>
              <a:gd name="connsiteX2" fmla="*/ 6877732 w 16136061"/>
              <a:gd name="connsiteY2" fmla="*/ 492064 h 1435869"/>
              <a:gd name="connsiteX3" fmla="*/ 9798732 w 16136061"/>
              <a:gd name="connsiteY3" fmla="*/ 415864 h 1435869"/>
              <a:gd name="connsiteX4" fmla="*/ 12745132 w 16136061"/>
              <a:gd name="connsiteY4" fmla="*/ 352364 h 1435869"/>
              <a:gd name="connsiteX5" fmla="*/ 14878732 w 16136061"/>
              <a:gd name="connsiteY5" fmla="*/ 796864 h 1435869"/>
              <a:gd name="connsiteX6" fmla="*/ 15081932 w 16136061"/>
              <a:gd name="connsiteY6" fmla="*/ 1355664 h 1435869"/>
              <a:gd name="connsiteX7" fmla="*/ 1111932 w 16136061"/>
              <a:gd name="connsiteY7" fmla="*/ 1304864 h 1435869"/>
              <a:gd name="connsiteX8" fmla="*/ 1099232 w 16136061"/>
              <a:gd name="connsiteY8" fmla="*/ 174564 h 1435869"/>
              <a:gd name="connsiteX0" fmla="*/ 1096098 w 16132927"/>
              <a:gd name="connsiteY0" fmla="*/ 258552 h 1519857"/>
              <a:gd name="connsiteX1" fmla="*/ 2962998 w 16132927"/>
              <a:gd name="connsiteY1" fmla="*/ 17252 h 1519857"/>
              <a:gd name="connsiteX2" fmla="*/ 6874598 w 16132927"/>
              <a:gd name="connsiteY2" fmla="*/ 576052 h 1519857"/>
              <a:gd name="connsiteX3" fmla="*/ 9795598 w 16132927"/>
              <a:gd name="connsiteY3" fmla="*/ 499852 h 1519857"/>
              <a:gd name="connsiteX4" fmla="*/ 12741998 w 16132927"/>
              <a:gd name="connsiteY4" fmla="*/ 436352 h 1519857"/>
              <a:gd name="connsiteX5" fmla="*/ 14875598 w 16132927"/>
              <a:gd name="connsiteY5" fmla="*/ 880852 h 1519857"/>
              <a:gd name="connsiteX6" fmla="*/ 15078798 w 16132927"/>
              <a:gd name="connsiteY6" fmla="*/ 1439652 h 1519857"/>
              <a:gd name="connsiteX7" fmla="*/ 1108798 w 16132927"/>
              <a:gd name="connsiteY7" fmla="*/ 1388852 h 1519857"/>
              <a:gd name="connsiteX8" fmla="*/ 1096098 w 16132927"/>
              <a:gd name="connsiteY8" fmla="*/ 258552 h 1519857"/>
              <a:gd name="connsiteX0" fmla="*/ 1096098 w 16132927"/>
              <a:gd name="connsiteY0" fmla="*/ 258552 h 1519857"/>
              <a:gd name="connsiteX1" fmla="*/ 2962998 w 16132927"/>
              <a:gd name="connsiteY1" fmla="*/ 17252 h 1519857"/>
              <a:gd name="connsiteX2" fmla="*/ 6874598 w 16132927"/>
              <a:gd name="connsiteY2" fmla="*/ 576052 h 1519857"/>
              <a:gd name="connsiteX3" fmla="*/ 10138498 w 16132927"/>
              <a:gd name="connsiteY3" fmla="*/ 525252 h 1519857"/>
              <a:gd name="connsiteX4" fmla="*/ 12741998 w 16132927"/>
              <a:gd name="connsiteY4" fmla="*/ 436352 h 1519857"/>
              <a:gd name="connsiteX5" fmla="*/ 14875598 w 16132927"/>
              <a:gd name="connsiteY5" fmla="*/ 880852 h 1519857"/>
              <a:gd name="connsiteX6" fmla="*/ 15078798 w 16132927"/>
              <a:gd name="connsiteY6" fmla="*/ 1439652 h 1519857"/>
              <a:gd name="connsiteX7" fmla="*/ 1108798 w 16132927"/>
              <a:gd name="connsiteY7" fmla="*/ 1388852 h 1519857"/>
              <a:gd name="connsiteX8" fmla="*/ 1096098 w 16132927"/>
              <a:gd name="connsiteY8" fmla="*/ 258552 h 1519857"/>
              <a:gd name="connsiteX0" fmla="*/ 1096098 w 16132927"/>
              <a:gd name="connsiteY0" fmla="*/ 258552 h 1519857"/>
              <a:gd name="connsiteX1" fmla="*/ 2962998 w 16132927"/>
              <a:gd name="connsiteY1" fmla="*/ 17252 h 1519857"/>
              <a:gd name="connsiteX2" fmla="*/ 6874598 w 16132927"/>
              <a:gd name="connsiteY2" fmla="*/ 576052 h 1519857"/>
              <a:gd name="connsiteX3" fmla="*/ 10138498 w 16132927"/>
              <a:gd name="connsiteY3" fmla="*/ 525252 h 1519857"/>
              <a:gd name="connsiteX4" fmla="*/ 12741998 w 16132927"/>
              <a:gd name="connsiteY4" fmla="*/ 436352 h 1519857"/>
              <a:gd name="connsiteX5" fmla="*/ 14875598 w 16132927"/>
              <a:gd name="connsiteY5" fmla="*/ 880852 h 1519857"/>
              <a:gd name="connsiteX6" fmla="*/ 15078798 w 16132927"/>
              <a:gd name="connsiteY6" fmla="*/ 1439652 h 1519857"/>
              <a:gd name="connsiteX7" fmla="*/ 1108798 w 16132927"/>
              <a:gd name="connsiteY7" fmla="*/ 1388852 h 1519857"/>
              <a:gd name="connsiteX8" fmla="*/ 1096098 w 16132927"/>
              <a:gd name="connsiteY8" fmla="*/ 258552 h 1519857"/>
              <a:gd name="connsiteX0" fmla="*/ 1096098 w 16132927"/>
              <a:gd name="connsiteY0" fmla="*/ 258552 h 1519857"/>
              <a:gd name="connsiteX1" fmla="*/ 2962998 w 16132927"/>
              <a:gd name="connsiteY1" fmla="*/ 17252 h 1519857"/>
              <a:gd name="connsiteX2" fmla="*/ 6874598 w 16132927"/>
              <a:gd name="connsiteY2" fmla="*/ 576052 h 1519857"/>
              <a:gd name="connsiteX3" fmla="*/ 10138498 w 16132927"/>
              <a:gd name="connsiteY3" fmla="*/ 525252 h 1519857"/>
              <a:gd name="connsiteX4" fmla="*/ 12741998 w 16132927"/>
              <a:gd name="connsiteY4" fmla="*/ 436352 h 1519857"/>
              <a:gd name="connsiteX5" fmla="*/ 14875598 w 16132927"/>
              <a:gd name="connsiteY5" fmla="*/ 880852 h 1519857"/>
              <a:gd name="connsiteX6" fmla="*/ 15078798 w 16132927"/>
              <a:gd name="connsiteY6" fmla="*/ 1439652 h 1519857"/>
              <a:gd name="connsiteX7" fmla="*/ 1108798 w 16132927"/>
              <a:gd name="connsiteY7" fmla="*/ 1388852 h 1519857"/>
              <a:gd name="connsiteX8" fmla="*/ 1096098 w 16132927"/>
              <a:gd name="connsiteY8" fmla="*/ 258552 h 1519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132927" h="1519857">
                <a:moveTo>
                  <a:pt x="1096098" y="258552"/>
                </a:moveTo>
                <a:cubicBezTo>
                  <a:pt x="1405131" y="29952"/>
                  <a:pt x="1999915" y="-35665"/>
                  <a:pt x="2962998" y="17252"/>
                </a:cubicBezTo>
                <a:cubicBezTo>
                  <a:pt x="3926081" y="70169"/>
                  <a:pt x="5291331" y="423652"/>
                  <a:pt x="6874598" y="576052"/>
                </a:cubicBezTo>
                <a:cubicBezTo>
                  <a:pt x="8178465" y="601452"/>
                  <a:pt x="8720331" y="690352"/>
                  <a:pt x="10138498" y="525252"/>
                </a:cubicBezTo>
                <a:cubicBezTo>
                  <a:pt x="11287848" y="387669"/>
                  <a:pt x="11952481" y="377085"/>
                  <a:pt x="12741998" y="436352"/>
                </a:cubicBezTo>
                <a:cubicBezTo>
                  <a:pt x="13531515" y="495619"/>
                  <a:pt x="14486131" y="713635"/>
                  <a:pt x="14875598" y="880852"/>
                </a:cubicBezTo>
                <a:cubicBezTo>
                  <a:pt x="15265065" y="1048069"/>
                  <a:pt x="17373265" y="1354985"/>
                  <a:pt x="15078798" y="1439652"/>
                </a:cubicBezTo>
                <a:cubicBezTo>
                  <a:pt x="12784331" y="1524319"/>
                  <a:pt x="3432898" y="1585702"/>
                  <a:pt x="1108798" y="1388852"/>
                </a:cubicBezTo>
                <a:cubicBezTo>
                  <a:pt x="-1215302" y="1192002"/>
                  <a:pt x="787065" y="487152"/>
                  <a:pt x="1096098" y="258552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EFA53525-E5FC-4D1A-9599-93792BB6DBBE}"/>
              </a:ext>
            </a:extLst>
          </p:cNvPr>
          <p:cNvGrpSpPr/>
          <p:nvPr/>
        </p:nvGrpSpPr>
        <p:grpSpPr>
          <a:xfrm rot="20544302">
            <a:off x="10385603" y="5046162"/>
            <a:ext cx="2716124" cy="2740988"/>
            <a:chOff x="6767465" y="1312702"/>
            <a:chExt cx="2697511" cy="2722204"/>
          </a:xfrm>
        </p:grpSpPr>
        <p:sp>
          <p:nvSpPr>
            <p:cNvPr id="34" name="자유형: 도형 33">
              <a:extLst>
                <a:ext uri="{FF2B5EF4-FFF2-40B4-BE49-F238E27FC236}">
                  <a16:creationId xmlns:a16="http://schemas.microsoft.com/office/drawing/2014/main" id="{043EAC34-8D6A-4766-BA82-B2AC1634441F}"/>
                </a:ext>
              </a:extLst>
            </p:cNvPr>
            <p:cNvSpPr/>
            <p:nvPr/>
          </p:nvSpPr>
          <p:spPr>
            <a:xfrm rot="20280000" flipH="1">
              <a:off x="6767465" y="1312702"/>
              <a:ext cx="2697511" cy="2722204"/>
            </a:xfrm>
            <a:custGeom>
              <a:avLst/>
              <a:gdLst>
                <a:gd name="connsiteX0" fmla="*/ 963736 w 3290340"/>
                <a:gd name="connsiteY0" fmla="*/ 28374 h 3320460"/>
                <a:gd name="connsiteX1" fmla="*/ 852216 w 3290340"/>
                <a:gd name="connsiteY1" fmla="*/ 217877 h 3320460"/>
                <a:gd name="connsiteX2" fmla="*/ 997197 w 3290340"/>
                <a:gd name="connsiteY2" fmla="*/ 292396 h 3320460"/>
                <a:gd name="connsiteX3" fmla="*/ 1010351 w 3290340"/>
                <a:gd name="connsiteY3" fmla="*/ 289314 h 3320460"/>
                <a:gd name="connsiteX4" fmla="*/ 1213781 w 3290340"/>
                <a:gd name="connsiteY4" fmla="*/ 792823 h 3320460"/>
                <a:gd name="connsiteX5" fmla="*/ 1172939 w 3290340"/>
                <a:gd name="connsiteY5" fmla="*/ 811773 h 3320460"/>
                <a:gd name="connsiteX6" fmla="*/ 1056590 w 3290340"/>
                <a:gd name="connsiteY6" fmla="*/ 884021 h 3320460"/>
                <a:gd name="connsiteX7" fmla="*/ 972120 w 3290340"/>
                <a:gd name="connsiteY7" fmla="*/ 954606 h 3320460"/>
                <a:gd name="connsiteX8" fmla="*/ 747851 w 3290340"/>
                <a:gd name="connsiteY8" fmla="*/ 722368 h 3320460"/>
                <a:gd name="connsiteX9" fmla="*/ 760221 w 3290340"/>
                <a:gd name="connsiteY9" fmla="*/ 693289 h 3320460"/>
                <a:gd name="connsiteX10" fmla="*/ 749831 w 3290340"/>
                <a:gd name="connsiteY10" fmla="*/ 637781 h 3320460"/>
                <a:gd name="connsiteX11" fmla="*/ 627169 w 3290340"/>
                <a:gd name="connsiteY11" fmla="*/ 663546 h 3320460"/>
                <a:gd name="connsiteX12" fmla="*/ 597138 w 3290340"/>
                <a:gd name="connsiteY12" fmla="*/ 785235 h 3320460"/>
                <a:gd name="connsiteX13" fmla="*/ 686444 w 3290340"/>
                <a:gd name="connsiteY13" fmla="*/ 784399 h 3320460"/>
                <a:gd name="connsiteX14" fmla="*/ 693004 w 3290340"/>
                <a:gd name="connsiteY14" fmla="*/ 779496 h 3320460"/>
                <a:gd name="connsiteX15" fmla="*/ 916515 w 3290340"/>
                <a:gd name="connsiteY15" fmla="*/ 1010948 h 3320460"/>
                <a:gd name="connsiteX16" fmla="*/ 864314 w 3290340"/>
                <a:gd name="connsiteY16" fmla="*/ 1068524 h 3320460"/>
                <a:gd name="connsiteX17" fmla="*/ 789891 w 3290340"/>
                <a:gd name="connsiteY17" fmla="*/ 1177238 h 3320460"/>
                <a:gd name="connsiteX18" fmla="*/ 762808 w 3290340"/>
                <a:gd name="connsiteY18" fmla="*/ 1234290 h 3320460"/>
                <a:gd name="connsiteX19" fmla="*/ 280350 w 3290340"/>
                <a:gd name="connsiteY19" fmla="*/ 1029499 h 3320460"/>
                <a:gd name="connsiteX20" fmla="*/ 276239 w 3290340"/>
                <a:gd name="connsiteY20" fmla="*/ 975766 h 3320460"/>
                <a:gd name="connsiteX21" fmla="*/ 209024 w 3290340"/>
                <a:gd name="connsiteY21" fmla="*/ 891746 h 3320460"/>
                <a:gd name="connsiteX22" fmla="*/ 17603 w 3290340"/>
                <a:gd name="connsiteY22" fmla="*/ 999942 h 3320460"/>
                <a:gd name="connsiteX23" fmla="*/ 72745 w 3290340"/>
                <a:gd name="connsiteY23" fmla="*/ 1212798 h 3320460"/>
                <a:gd name="connsiteX24" fmla="*/ 227955 w 3290340"/>
                <a:gd name="connsiteY24" fmla="*/ 1162973 h 3320460"/>
                <a:gd name="connsiteX25" fmla="*/ 235053 w 3290340"/>
                <a:gd name="connsiteY25" fmla="*/ 1151531 h 3320460"/>
                <a:gd name="connsiteX26" fmla="*/ 710038 w 3290340"/>
                <a:gd name="connsiteY26" fmla="*/ 1353150 h 3320460"/>
                <a:gd name="connsiteX27" fmla="*/ 669143 w 3290340"/>
                <a:gd name="connsiteY27" fmla="*/ 1504443 h 3320460"/>
                <a:gd name="connsiteX28" fmla="*/ 656968 w 3290340"/>
                <a:gd name="connsiteY28" fmla="*/ 1602905 h 3320460"/>
                <a:gd name="connsiteX29" fmla="*/ 656609 w 3290340"/>
                <a:gd name="connsiteY29" fmla="*/ 1620619 h 3320460"/>
                <a:gd name="connsiteX30" fmla="*/ 387534 w 3290340"/>
                <a:gd name="connsiteY30" fmla="*/ 1620619 h 3320460"/>
                <a:gd name="connsiteX31" fmla="*/ 386504 w 3290340"/>
                <a:gd name="connsiteY31" fmla="*/ 1612494 h 3320460"/>
                <a:gd name="connsiteX32" fmla="*/ 325068 w 3290340"/>
                <a:gd name="connsiteY32" fmla="*/ 1547672 h 3320460"/>
                <a:gd name="connsiteX33" fmla="*/ 258393 w 3290340"/>
                <a:gd name="connsiteY33" fmla="*/ 1653806 h 3320460"/>
                <a:gd name="connsiteX34" fmla="*/ 325068 w 3290340"/>
                <a:gd name="connsiteY34" fmla="*/ 1759940 h 3320460"/>
                <a:gd name="connsiteX35" fmla="*/ 372215 w 3290340"/>
                <a:gd name="connsiteY35" fmla="*/ 1728854 h 3320460"/>
                <a:gd name="connsiteX36" fmla="*/ 384539 w 3290340"/>
                <a:gd name="connsiteY36" fmla="*/ 1699757 h 3320460"/>
                <a:gd name="connsiteX37" fmla="*/ 655005 w 3290340"/>
                <a:gd name="connsiteY37" fmla="*/ 1699757 h 3320460"/>
                <a:gd name="connsiteX38" fmla="*/ 654943 w 3290340"/>
                <a:gd name="connsiteY38" fmla="*/ 1702809 h 3320460"/>
                <a:gd name="connsiteX39" fmla="*/ 682618 w 3290340"/>
                <a:gd name="connsiteY39" fmla="*/ 1903955 h 3320460"/>
                <a:gd name="connsiteX40" fmla="*/ 704501 w 3290340"/>
                <a:gd name="connsiteY40" fmla="*/ 1971536 h 3320460"/>
                <a:gd name="connsiteX41" fmla="*/ 254813 w 3290340"/>
                <a:gd name="connsiteY41" fmla="*/ 2153222 h 3320460"/>
                <a:gd name="connsiteX42" fmla="*/ 253328 w 3290340"/>
                <a:gd name="connsiteY42" fmla="*/ 2150732 h 3320460"/>
                <a:gd name="connsiteX43" fmla="*/ 99011 w 3290340"/>
                <a:gd name="connsiteY43" fmla="*/ 2098206 h 3320460"/>
                <a:gd name="connsiteX44" fmla="*/ 40163 w 3290340"/>
                <a:gd name="connsiteY44" fmla="*/ 2310067 h 3320460"/>
                <a:gd name="connsiteX45" fmla="*/ 229666 w 3290340"/>
                <a:gd name="connsiteY45" fmla="*/ 2421587 h 3320460"/>
                <a:gd name="connsiteX46" fmla="*/ 304184 w 3290340"/>
                <a:gd name="connsiteY46" fmla="*/ 2276606 h 3320460"/>
                <a:gd name="connsiteX47" fmla="*/ 303523 w 3290340"/>
                <a:gd name="connsiteY47" fmla="*/ 2273784 h 3320460"/>
                <a:gd name="connsiteX48" fmla="*/ 751612 w 3290340"/>
                <a:gd name="connsiteY48" fmla="*/ 2092744 h 3320460"/>
                <a:gd name="connsiteX49" fmla="*/ 767513 w 3290340"/>
                <a:gd name="connsiteY49" fmla="*/ 2127014 h 3320460"/>
                <a:gd name="connsiteX50" fmla="*/ 834819 w 3290340"/>
                <a:gd name="connsiteY50" fmla="*/ 2236471 h 3320460"/>
                <a:gd name="connsiteX51" fmla="*/ 913323 w 3290340"/>
                <a:gd name="connsiteY51" fmla="*/ 2332948 h 3320460"/>
                <a:gd name="connsiteX52" fmla="*/ 720027 w 3290340"/>
                <a:gd name="connsiteY52" fmla="*/ 2519612 h 3320460"/>
                <a:gd name="connsiteX53" fmla="*/ 690948 w 3290340"/>
                <a:gd name="connsiteY53" fmla="*/ 2507243 h 3320460"/>
                <a:gd name="connsiteX54" fmla="*/ 635439 w 3290340"/>
                <a:gd name="connsiteY54" fmla="*/ 2517632 h 3320460"/>
                <a:gd name="connsiteX55" fmla="*/ 661204 w 3290340"/>
                <a:gd name="connsiteY55" fmla="*/ 2640295 h 3320460"/>
                <a:gd name="connsiteX56" fmla="*/ 782893 w 3290340"/>
                <a:gd name="connsiteY56" fmla="*/ 2670325 h 3320460"/>
                <a:gd name="connsiteX57" fmla="*/ 782057 w 3290340"/>
                <a:gd name="connsiteY57" fmla="*/ 2581019 h 3320460"/>
                <a:gd name="connsiteX58" fmla="*/ 777154 w 3290340"/>
                <a:gd name="connsiteY58" fmla="*/ 2574459 h 3320460"/>
                <a:gd name="connsiteX59" fmla="*/ 970689 w 3290340"/>
                <a:gd name="connsiteY59" fmla="*/ 2387564 h 3320460"/>
                <a:gd name="connsiteX60" fmla="*/ 1004983 w 3290340"/>
                <a:gd name="connsiteY60" fmla="*/ 2420023 h 3320460"/>
                <a:gd name="connsiteX61" fmla="*/ 1104923 w 3290340"/>
                <a:gd name="connsiteY61" fmla="*/ 2492878 h 3320460"/>
                <a:gd name="connsiteX62" fmla="*/ 1192488 w 3290340"/>
                <a:gd name="connsiteY62" fmla="*/ 2538732 h 3320460"/>
                <a:gd name="connsiteX63" fmla="*/ 979735 w 3290340"/>
                <a:gd name="connsiteY63" fmla="*/ 3039946 h 3320460"/>
                <a:gd name="connsiteX64" fmla="*/ 923863 w 3290340"/>
                <a:gd name="connsiteY64" fmla="*/ 3044221 h 3320460"/>
                <a:gd name="connsiteX65" fmla="*/ 839843 w 3290340"/>
                <a:gd name="connsiteY65" fmla="*/ 3111436 h 3320460"/>
                <a:gd name="connsiteX66" fmla="*/ 948039 w 3290340"/>
                <a:gd name="connsiteY66" fmla="*/ 3302857 h 3320460"/>
                <a:gd name="connsiteX67" fmla="*/ 1160895 w 3290340"/>
                <a:gd name="connsiteY67" fmla="*/ 3247714 h 3320460"/>
                <a:gd name="connsiteX68" fmla="*/ 1111070 w 3290340"/>
                <a:gd name="connsiteY68" fmla="*/ 3092505 h 3320460"/>
                <a:gd name="connsiteX69" fmla="*/ 1101266 w 3290340"/>
                <a:gd name="connsiteY69" fmla="*/ 3086423 h 3320460"/>
                <a:gd name="connsiteX70" fmla="*/ 1312332 w 3290340"/>
                <a:gd name="connsiteY70" fmla="*/ 2589184 h 3320460"/>
                <a:gd name="connsiteX71" fmla="*/ 1406380 w 3290340"/>
                <a:gd name="connsiteY71" fmla="*/ 2619776 h 3320460"/>
                <a:gd name="connsiteX72" fmla="*/ 1528372 w 3290340"/>
                <a:gd name="connsiteY72" fmla="*/ 2640328 h 3320460"/>
                <a:gd name="connsiteX73" fmla="*/ 1569875 w 3290340"/>
                <a:gd name="connsiteY73" fmla="*/ 2641940 h 3320460"/>
                <a:gd name="connsiteX74" fmla="*/ 1569875 w 3290340"/>
                <a:gd name="connsiteY74" fmla="*/ 2980387 h 3320460"/>
                <a:gd name="connsiteX75" fmla="*/ 1561750 w 3290340"/>
                <a:gd name="connsiteY75" fmla="*/ 2981418 h 3320460"/>
                <a:gd name="connsiteX76" fmla="*/ 1496928 w 3290340"/>
                <a:gd name="connsiteY76" fmla="*/ 3042853 h 3320460"/>
                <a:gd name="connsiteX77" fmla="*/ 1603063 w 3290340"/>
                <a:gd name="connsiteY77" fmla="*/ 3109528 h 3320460"/>
                <a:gd name="connsiteX78" fmla="*/ 1709197 w 3290340"/>
                <a:gd name="connsiteY78" fmla="*/ 3042853 h 3320460"/>
                <a:gd name="connsiteX79" fmla="*/ 1678110 w 3290340"/>
                <a:gd name="connsiteY79" fmla="*/ 2995706 h 3320460"/>
                <a:gd name="connsiteX80" fmla="*/ 1649012 w 3290340"/>
                <a:gd name="connsiteY80" fmla="*/ 2983382 h 3320460"/>
                <a:gd name="connsiteX81" fmla="*/ 1649012 w 3290340"/>
                <a:gd name="connsiteY81" fmla="*/ 2645015 h 3320460"/>
                <a:gd name="connsiteX82" fmla="*/ 1652973 w 3290340"/>
                <a:gd name="connsiteY82" fmla="*/ 2645169 h 3320460"/>
                <a:gd name="connsiteX83" fmla="*/ 1904170 w 3290340"/>
                <a:gd name="connsiteY83" fmla="*/ 2605244 h 3320460"/>
                <a:gd name="connsiteX84" fmla="*/ 1940859 w 3290340"/>
                <a:gd name="connsiteY84" fmla="*/ 2592404 h 3320460"/>
                <a:gd name="connsiteX85" fmla="*/ 2113568 w 3290340"/>
                <a:gd name="connsiteY85" fmla="*/ 3019873 h 3320460"/>
                <a:gd name="connsiteX86" fmla="*/ 2101965 w 3290340"/>
                <a:gd name="connsiteY86" fmla="*/ 3026793 h 3320460"/>
                <a:gd name="connsiteX87" fmla="*/ 2049439 w 3290340"/>
                <a:gd name="connsiteY87" fmla="*/ 3181109 h 3320460"/>
                <a:gd name="connsiteX88" fmla="*/ 2261300 w 3290340"/>
                <a:gd name="connsiteY88" fmla="*/ 3239958 h 3320460"/>
                <a:gd name="connsiteX89" fmla="*/ 2372821 w 3290340"/>
                <a:gd name="connsiteY89" fmla="*/ 3050455 h 3320460"/>
                <a:gd name="connsiteX90" fmla="*/ 2289987 w 3290340"/>
                <a:gd name="connsiteY90" fmla="*/ 2981784 h 3320460"/>
                <a:gd name="connsiteX91" fmla="*/ 2236383 w 3290340"/>
                <a:gd name="connsiteY91" fmla="*/ 2976740 h 3320460"/>
                <a:gd name="connsiteX92" fmla="*/ 2060960 w 3290340"/>
                <a:gd name="connsiteY92" fmla="*/ 2542552 h 3320460"/>
                <a:gd name="connsiteX93" fmla="*/ 2082754 w 3290340"/>
                <a:gd name="connsiteY93" fmla="*/ 2532440 h 3320460"/>
                <a:gd name="connsiteX94" fmla="*/ 2290087 w 3290340"/>
                <a:gd name="connsiteY94" fmla="*/ 2385491 h 3320460"/>
                <a:gd name="connsiteX95" fmla="*/ 2301510 w 3290340"/>
                <a:gd name="connsiteY95" fmla="*/ 2373422 h 3320460"/>
                <a:gd name="connsiteX96" fmla="*/ 2534265 w 3290340"/>
                <a:gd name="connsiteY96" fmla="*/ 2614447 h 3320460"/>
                <a:gd name="connsiteX97" fmla="*/ 2521895 w 3290340"/>
                <a:gd name="connsiteY97" fmla="*/ 2643525 h 3320460"/>
                <a:gd name="connsiteX98" fmla="*/ 2532284 w 3290340"/>
                <a:gd name="connsiteY98" fmla="*/ 2699033 h 3320460"/>
                <a:gd name="connsiteX99" fmla="*/ 2654947 w 3290340"/>
                <a:gd name="connsiteY99" fmla="*/ 2673269 h 3320460"/>
                <a:gd name="connsiteX100" fmla="*/ 2684977 w 3290340"/>
                <a:gd name="connsiteY100" fmla="*/ 2551580 h 3320460"/>
                <a:gd name="connsiteX101" fmla="*/ 2595672 w 3290340"/>
                <a:gd name="connsiteY101" fmla="*/ 2552416 h 3320460"/>
                <a:gd name="connsiteX102" fmla="*/ 2589111 w 3290340"/>
                <a:gd name="connsiteY102" fmla="*/ 2557319 h 3320460"/>
                <a:gd name="connsiteX103" fmla="*/ 2355964 w 3290340"/>
                <a:gd name="connsiteY103" fmla="*/ 2315888 h 3320460"/>
                <a:gd name="connsiteX104" fmla="*/ 2375762 w 3290340"/>
                <a:gd name="connsiteY104" fmla="*/ 2294970 h 3320460"/>
                <a:gd name="connsiteX105" fmla="*/ 2448618 w 3290340"/>
                <a:gd name="connsiteY105" fmla="*/ 2195030 h 3320460"/>
                <a:gd name="connsiteX106" fmla="*/ 2501269 w 3290340"/>
                <a:gd name="connsiteY106" fmla="*/ 2094485 h 3320460"/>
                <a:gd name="connsiteX107" fmla="*/ 3009465 w 3290340"/>
                <a:gd name="connsiteY107" fmla="*/ 2310202 h 3320460"/>
                <a:gd name="connsiteX108" fmla="*/ 3014101 w 3290340"/>
                <a:gd name="connsiteY108" fmla="*/ 2370801 h 3320460"/>
                <a:gd name="connsiteX109" fmla="*/ 3081317 w 3290340"/>
                <a:gd name="connsiteY109" fmla="*/ 2454820 h 3320460"/>
                <a:gd name="connsiteX110" fmla="*/ 3272737 w 3290340"/>
                <a:gd name="connsiteY110" fmla="*/ 2346624 h 3320460"/>
                <a:gd name="connsiteX111" fmla="*/ 3217595 w 3290340"/>
                <a:gd name="connsiteY111" fmla="*/ 2133768 h 3320460"/>
                <a:gd name="connsiteX112" fmla="*/ 3062385 w 3290340"/>
                <a:gd name="connsiteY112" fmla="*/ 2183593 h 3320460"/>
                <a:gd name="connsiteX113" fmla="*/ 3058549 w 3290340"/>
                <a:gd name="connsiteY113" fmla="*/ 2189777 h 3320460"/>
                <a:gd name="connsiteX114" fmla="*/ 2549459 w 3290340"/>
                <a:gd name="connsiteY114" fmla="*/ 1973681 h 3320460"/>
                <a:gd name="connsiteX115" fmla="*/ 2575516 w 3290340"/>
                <a:gd name="connsiteY115" fmla="*/ 1893573 h 3320460"/>
                <a:gd name="connsiteX116" fmla="*/ 2596068 w 3290340"/>
                <a:gd name="connsiteY116" fmla="*/ 1771581 h 3320460"/>
                <a:gd name="connsiteX117" fmla="*/ 2597630 w 3290340"/>
                <a:gd name="connsiteY117" fmla="*/ 1731363 h 3320460"/>
                <a:gd name="connsiteX118" fmla="*/ 2891924 w 3290340"/>
                <a:gd name="connsiteY118" fmla="*/ 1731363 h 3320460"/>
                <a:gd name="connsiteX119" fmla="*/ 2892954 w 3290340"/>
                <a:gd name="connsiteY119" fmla="*/ 1739488 h 3320460"/>
                <a:gd name="connsiteX120" fmla="*/ 2954390 w 3290340"/>
                <a:gd name="connsiteY120" fmla="*/ 1804310 h 3320460"/>
                <a:gd name="connsiteX121" fmla="*/ 3021065 w 3290340"/>
                <a:gd name="connsiteY121" fmla="*/ 1698176 h 3320460"/>
                <a:gd name="connsiteX122" fmla="*/ 2954390 w 3290340"/>
                <a:gd name="connsiteY122" fmla="*/ 1592042 h 3320460"/>
                <a:gd name="connsiteX123" fmla="*/ 2928437 w 3290340"/>
                <a:gd name="connsiteY123" fmla="*/ 1600383 h 3320460"/>
                <a:gd name="connsiteX124" fmla="*/ 2899102 w 3290340"/>
                <a:gd name="connsiteY124" fmla="*/ 1638836 h 3320460"/>
                <a:gd name="connsiteX125" fmla="*/ 2896532 w 3290340"/>
                <a:gd name="connsiteY125" fmla="*/ 1652226 h 3320460"/>
                <a:gd name="connsiteX126" fmla="*/ 2600705 w 3290340"/>
                <a:gd name="connsiteY126" fmla="*/ 1652226 h 3320460"/>
                <a:gd name="connsiteX127" fmla="*/ 2600909 w 3290340"/>
                <a:gd name="connsiteY127" fmla="*/ 1646979 h 3320460"/>
                <a:gd name="connsiteX128" fmla="*/ 2560984 w 3290340"/>
                <a:gd name="connsiteY128" fmla="*/ 1395783 h 3320460"/>
                <a:gd name="connsiteX129" fmla="*/ 2548631 w 3290340"/>
                <a:gd name="connsiteY129" fmla="*/ 1360488 h 3320460"/>
                <a:gd name="connsiteX130" fmla="*/ 2984104 w 3290340"/>
                <a:gd name="connsiteY130" fmla="*/ 1184545 h 3320460"/>
                <a:gd name="connsiteX131" fmla="*/ 2988575 w 3290340"/>
                <a:gd name="connsiteY131" fmla="*/ 1192042 h 3320460"/>
                <a:gd name="connsiteX132" fmla="*/ 3142892 w 3290340"/>
                <a:gd name="connsiteY132" fmla="*/ 1244568 h 3320460"/>
                <a:gd name="connsiteX133" fmla="*/ 3201740 w 3290340"/>
                <a:gd name="connsiteY133" fmla="*/ 1032707 h 3320460"/>
                <a:gd name="connsiteX134" fmla="*/ 3012237 w 3290340"/>
                <a:gd name="connsiteY134" fmla="*/ 921187 h 3320460"/>
                <a:gd name="connsiteX135" fmla="*/ 2943566 w 3290340"/>
                <a:gd name="connsiteY135" fmla="*/ 1004021 h 3320460"/>
                <a:gd name="connsiteX136" fmla="*/ 2938024 w 3290340"/>
                <a:gd name="connsiteY136" fmla="*/ 1062921 h 3320460"/>
                <a:gd name="connsiteX137" fmla="*/ 2499130 w 3290340"/>
                <a:gd name="connsiteY137" fmla="*/ 1240245 h 3320460"/>
                <a:gd name="connsiteX138" fmla="*/ 2491040 w 3290340"/>
                <a:gd name="connsiteY138" fmla="*/ 1222665 h 3320460"/>
                <a:gd name="connsiteX139" fmla="*/ 2345264 w 3290340"/>
                <a:gd name="connsiteY139" fmla="*/ 1014236 h 3320460"/>
                <a:gd name="connsiteX140" fmla="*/ 2342086 w 3290340"/>
                <a:gd name="connsiteY140" fmla="*/ 1011191 h 3320460"/>
                <a:gd name="connsiteX141" fmla="*/ 2557272 w 3290340"/>
                <a:gd name="connsiteY141" fmla="*/ 803389 h 3320460"/>
                <a:gd name="connsiteX142" fmla="*/ 2586351 w 3290340"/>
                <a:gd name="connsiteY142" fmla="*/ 815759 h 3320460"/>
                <a:gd name="connsiteX143" fmla="*/ 2641859 w 3290340"/>
                <a:gd name="connsiteY143" fmla="*/ 805370 h 3320460"/>
                <a:gd name="connsiteX144" fmla="*/ 2616094 w 3290340"/>
                <a:gd name="connsiteY144" fmla="*/ 682707 h 3320460"/>
                <a:gd name="connsiteX145" fmla="*/ 2494405 w 3290340"/>
                <a:gd name="connsiteY145" fmla="*/ 652677 h 3320460"/>
                <a:gd name="connsiteX146" fmla="*/ 2495242 w 3290340"/>
                <a:gd name="connsiteY146" fmla="*/ 741983 h 3320460"/>
                <a:gd name="connsiteX147" fmla="*/ 2500144 w 3290340"/>
                <a:gd name="connsiteY147" fmla="*/ 748543 h 3320460"/>
                <a:gd name="connsiteX148" fmla="*/ 2284901 w 3290340"/>
                <a:gd name="connsiteY148" fmla="*/ 956401 h 3320460"/>
                <a:gd name="connsiteX149" fmla="*/ 2255226 w 3290340"/>
                <a:gd name="connsiteY149" fmla="*/ 927968 h 3320460"/>
                <a:gd name="connsiteX150" fmla="*/ 2155700 w 3290340"/>
                <a:gd name="connsiteY150" fmla="*/ 854490 h 3320460"/>
                <a:gd name="connsiteX151" fmla="*/ 2060896 w 3290340"/>
                <a:gd name="connsiteY151" fmla="*/ 804122 h 3320460"/>
                <a:gd name="connsiteX152" fmla="*/ 2283989 w 3290340"/>
                <a:gd name="connsiteY152" fmla="*/ 278549 h 3320460"/>
                <a:gd name="connsiteX153" fmla="*/ 2293688 w 3290340"/>
                <a:gd name="connsiteY153" fmla="*/ 281001 h 3320460"/>
                <a:gd name="connsiteX154" fmla="*/ 2439948 w 3290340"/>
                <a:gd name="connsiteY154" fmla="*/ 209024 h 3320460"/>
                <a:gd name="connsiteX155" fmla="*/ 2331752 w 3290340"/>
                <a:gd name="connsiteY155" fmla="*/ 17603 h 3320460"/>
                <a:gd name="connsiteX156" fmla="*/ 2118896 w 3290340"/>
                <a:gd name="connsiteY156" fmla="*/ 72745 h 3320460"/>
                <a:gd name="connsiteX157" fmla="*/ 2128911 w 3290340"/>
                <a:gd name="connsiteY157" fmla="*/ 179876 h 3320460"/>
                <a:gd name="connsiteX158" fmla="*/ 2165735 w 3290340"/>
                <a:gd name="connsiteY158" fmla="*/ 224350 h 3320460"/>
                <a:gd name="connsiteX159" fmla="*/ 1940799 w 3290340"/>
                <a:gd name="connsiteY159" fmla="*/ 754266 h 3320460"/>
                <a:gd name="connsiteX160" fmla="*/ 1855007 w 3290340"/>
                <a:gd name="connsiteY160" fmla="*/ 725791 h 3320460"/>
                <a:gd name="connsiteX161" fmla="*/ 1733175 w 3290340"/>
                <a:gd name="connsiteY161" fmla="*/ 704510 h 3320460"/>
                <a:gd name="connsiteX162" fmla="*/ 1685787 w 3290340"/>
                <a:gd name="connsiteY162" fmla="*/ 702379 h 3320460"/>
                <a:gd name="connsiteX163" fmla="*/ 1685788 w 3290340"/>
                <a:gd name="connsiteY163" fmla="*/ 413522 h 3320460"/>
                <a:gd name="connsiteX164" fmla="*/ 1693913 w 3290340"/>
                <a:gd name="connsiteY164" fmla="*/ 412491 h 3320460"/>
                <a:gd name="connsiteX165" fmla="*/ 1758735 w 3290340"/>
                <a:gd name="connsiteY165" fmla="*/ 351056 h 3320460"/>
                <a:gd name="connsiteX166" fmla="*/ 1652601 w 3290340"/>
                <a:gd name="connsiteY166" fmla="*/ 284381 h 3320460"/>
                <a:gd name="connsiteX167" fmla="*/ 1546467 w 3290340"/>
                <a:gd name="connsiteY167" fmla="*/ 351056 h 3320460"/>
                <a:gd name="connsiteX168" fmla="*/ 1577553 w 3290340"/>
                <a:gd name="connsiteY168" fmla="*/ 398202 h 3320460"/>
                <a:gd name="connsiteX169" fmla="*/ 1606651 w 3290340"/>
                <a:gd name="connsiteY169" fmla="*/ 410527 h 3320460"/>
                <a:gd name="connsiteX170" fmla="*/ 1606651 w 3290340"/>
                <a:gd name="connsiteY170" fmla="*/ 699081 h 3320460"/>
                <a:gd name="connsiteX171" fmla="*/ 1482933 w 3290340"/>
                <a:gd name="connsiteY171" fmla="*/ 709610 h 3320460"/>
                <a:gd name="connsiteX172" fmla="*/ 1357442 w 3290340"/>
                <a:gd name="connsiteY172" fmla="*/ 737229 h 3320460"/>
                <a:gd name="connsiteX173" fmla="*/ 1334740 w 3290340"/>
                <a:gd name="connsiteY173" fmla="*/ 745094 h 3320460"/>
                <a:gd name="connsiteX174" fmla="*/ 1128659 w 3290340"/>
                <a:gd name="connsiteY174" fmla="*/ 235026 h 3320460"/>
                <a:gd name="connsiteX175" fmla="*/ 1163715 w 3290340"/>
                <a:gd name="connsiteY175" fmla="*/ 194162 h 3320460"/>
                <a:gd name="connsiteX176" fmla="*/ 1175597 w 3290340"/>
                <a:gd name="connsiteY176" fmla="*/ 87223 h 3320460"/>
                <a:gd name="connsiteX177" fmla="*/ 963736 w 3290340"/>
                <a:gd name="connsiteY177" fmla="*/ 28374 h 3320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</a:cxnLst>
              <a:rect l="l" t="t" r="r" b="b"/>
              <a:pathLst>
                <a:path w="3290340" h="3320460">
                  <a:moveTo>
                    <a:pt x="963736" y="28374"/>
                  </a:moveTo>
                  <a:cubicBezTo>
                    <a:pt x="874437" y="64453"/>
                    <a:pt x="824508" y="149297"/>
                    <a:pt x="852216" y="217877"/>
                  </a:cubicBezTo>
                  <a:cubicBezTo>
                    <a:pt x="872997" y="269312"/>
                    <a:pt x="931548" y="296991"/>
                    <a:pt x="997197" y="292396"/>
                  </a:cubicBezTo>
                  <a:lnTo>
                    <a:pt x="1010351" y="289314"/>
                  </a:lnTo>
                  <a:lnTo>
                    <a:pt x="1213781" y="792823"/>
                  </a:lnTo>
                  <a:lnTo>
                    <a:pt x="1172939" y="811773"/>
                  </a:lnTo>
                  <a:cubicBezTo>
                    <a:pt x="1132036" y="833338"/>
                    <a:pt x="1093211" y="857519"/>
                    <a:pt x="1056590" y="884021"/>
                  </a:cubicBezTo>
                  <a:lnTo>
                    <a:pt x="972120" y="954606"/>
                  </a:lnTo>
                  <a:lnTo>
                    <a:pt x="747851" y="722368"/>
                  </a:lnTo>
                  <a:lnTo>
                    <a:pt x="760221" y="693289"/>
                  </a:lnTo>
                  <a:cubicBezTo>
                    <a:pt x="765655" y="671268"/>
                    <a:pt x="762622" y="651025"/>
                    <a:pt x="749831" y="637781"/>
                  </a:cubicBezTo>
                  <a:cubicBezTo>
                    <a:pt x="724251" y="611292"/>
                    <a:pt x="669334" y="622828"/>
                    <a:pt x="627169" y="663546"/>
                  </a:cubicBezTo>
                  <a:cubicBezTo>
                    <a:pt x="585004" y="704264"/>
                    <a:pt x="571558" y="758746"/>
                    <a:pt x="597138" y="785235"/>
                  </a:cubicBezTo>
                  <a:cubicBezTo>
                    <a:pt x="616324" y="805101"/>
                    <a:pt x="652011" y="803579"/>
                    <a:pt x="686444" y="784399"/>
                  </a:cubicBezTo>
                  <a:lnTo>
                    <a:pt x="693004" y="779496"/>
                  </a:lnTo>
                  <a:lnTo>
                    <a:pt x="916515" y="1010948"/>
                  </a:lnTo>
                  <a:lnTo>
                    <a:pt x="864314" y="1068524"/>
                  </a:lnTo>
                  <a:cubicBezTo>
                    <a:pt x="837010" y="1103130"/>
                    <a:pt x="812161" y="1139466"/>
                    <a:pt x="789891" y="1177238"/>
                  </a:cubicBezTo>
                  <a:lnTo>
                    <a:pt x="762808" y="1234290"/>
                  </a:lnTo>
                  <a:lnTo>
                    <a:pt x="280350" y="1029499"/>
                  </a:lnTo>
                  <a:lnTo>
                    <a:pt x="276239" y="975766"/>
                  </a:lnTo>
                  <a:cubicBezTo>
                    <a:pt x="266260" y="937246"/>
                    <a:pt x="243067" y="906196"/>
                    <a:pt x="209024" y="891746"/>
                  </a:cubicBezTo>
                  <a:cubicBezTo>
                    <a:pt x="140937" y="862845"/>
                    <a:pt x="55235" y="911286"/>
                    <a:pt x="17603" y="999942"/>
                  </a:cubicBezTo>
                  <a:cubicBezTo>
                    <a:pt x="-20029" y="1088598"/>
                    <a:pt x="4659" y="1183897"/>
                    <a:pt x="72745" y="1212798"/>
                  </a:cubicBezTo>
                  <a:cubicBezTo>
                    <a:pt x="123810" y="1234473"/>
                    <a:pt x="184784" y="1212644"/>
                    <a:pt x="227955" y="1162973"/>
                  </a:cubicBezTo>
                  <a:lnTo>
                    <a:pt x="235053" y="1151531"/>
                  </a:lnTo>
                  <a:lnTo>
                    <a:pt x="710038" y="1353150"/>
                  </a:lnTo>
                  <a:lnTo>
                    <a:pt x="669143" y="1504443"/>
                  </a:lnTo>
                  <a:cubicBezTo>
                    <a:pt x="663428" y="1536940"/>
                    <a:pt x="659352" y="1569802"/>
                    <a:pt x="656968" y="1602905"/>
                  </a:cubicBezTo>
                  <a:lnTo>
                    <a:pt x="656609" y="1620619"/>
                  </a:lnTo>
                  <a:lnTo>
                    <a:pt x="387534" y="1620619"/>
                  </a:lnTo>
                  <a:lnTo>
                    <a:pt x="386504" y="1612494"/>
                  </a:lnTo>
                  <a:cubicBezTo>
                    <a:pt x="376382" y="1574401"/>
                    <a:pt x="352686" y="1547672"/>
                    <a:pt x="325068" y="1547672"/>
                  </a:cubicBezTo>
                  <a:cubicBezTo>
                    <a:pt x="288244" y="1547672"/>
                    <a:pt x="258393" y="1595190"/>
                    <a:pt x="258393" y="1653806"/>
                  </a:cubicBezTo>
                  <a:cubicBezTo>
                    <a:pt x="258393" y="1712422"/>
                    <a:pt x="288244" y="1759940"/>
                    <a:pt x="325068" y="1759940"/>
                  </a:cubicBezTo>
                  <a:cubicBezTo>
                    <a:pt x="343480" y="1759940"/>
                    <a:pt x="360149" y="1748060"/>
                    <a:pt x="372215" y="1728854"/>
                  </a:cubicBezTo>
                  <a:lnTo>
                    <a:pt x="384539" y="1699757"/>
                  </a:lnTo>
                  <a:lnTo>
                    <a:pt x="655005" y="1699757"/>
                  </a:lnTo>
                  <a:lnTo>
                    <a:pt x="654943" y="1702809"/>
                  </a:lnTo>
                  <a:cubicBezTo>
                    <a:pt x="657048" y="1769726"/>
                    <a:pt x="666132" y="1837107"/>
                    <a:pt x="682618" y="1903955"/>
                  </a:cubicBezTo>
                  <a:lnTo>
                    <a:pt x="704501" y="1971536"/>
                  </a:lnTo>
                  <a:lnTo>
                    <a:pt x="254813" y="2153222"/>
                  </a:lnTo>
                  <a:lnTo>
                    <a:pt x="253328" y="2150732"/>
                  </a:lnTo>
                  <a:cubicBezTo>
                    <a:pt x="211030" y="2100315"/>
                    <a:pt x="150447" y="2077425"/>
                    <a:pt x="99011" y="2098206"/>
                  </a:cubicBezTo>
                  <a:cubicBezTo>
                    <a:pt x="30431" y="2125914"/>
                    <a:pt x="4084" y="2220768"/>
                    <a:pt x="40163" y="2310067"/>
                  </a:cubicBezTo>
                  <a:cubicBezTo>
                    <a:pt x="76242" y="2399366"/>
                    <a:pt x="161086" y="2449296"/>
                    <a:pt x="229666" y="2421587"/>
                  </a:cubicBezTo>
                  <a:cubicBezTo>
                    <a:pt x="281101" y="2400806"/>
                    <a:pt x="308781" y="2342256"/>
                    <a:pt x="304184" y="2276606"/>
                  </a:cubicBezTo>
                  <a:lnTo>
                    <a:pt x="303523" y="2273784"/>
                  </a:lnTo>
                  <a:lnTo>
                    <a:pt x="751612" y="2092744"/>
                  </a:lnTo>
                  <a:lnTo>
                    <a:pt x="767513" y="2127014"/>
                  </a:lnTo>
                  <a:cubicBezTo>
                    <a:pt x="787730" y="2165361"/>
                    <a:pt x="810246" y="2201881"/>
                    <a:pt x="834819" y="2236471"/>
                  </a:cubicBezTo>
                  <a:lnTo>
                    <a:pt x="913323" y="2332948"/>
                  </a:lnTo>
                  <a:lnTo>
                    <a:pt x="720027" y="2519612"/>
                  </a:lnTo>
                  <a:lnTo>
                    <a:pt x="690948" y="2507243"/>
                  </a:lnTo>
                  <a:cubicBezTo>
                    <a:pt x="668927" y="2501808"/>
                    <a:pt x="648684" y="2504842"/>
                    <a:pt x="635439" y="2517632"/>
                  </a:cubicBezTo>
                  <a:cubicBezTo>
                    <a:pt x="608951" y="2543212"/>
                    <a:pt x="620487" y="2598130"/>
                    <a:pt x="661204" y="2640295"/>
                  </a:cubicBezTo>
                  <a:cubicBezTo>
                    <a:pt x="701922" y="2682460"/>
                    <a:pt x="756404" y="2695905"/>
                    <a:pt x="782893" y="2670325"/>
                  </a:cubicBezTo>
                  <a:cubicBezTo>
                    <a:pt x="802760" y="2651140"/>
                    <a:pt x="801238" y="2615452"/>
                    <a:pt x="782057" y="2581019"/>
                  </a:cubicBezTo>
                  <a:lnTo>
                    <a:pt x="777154" y="2574459"/>
                  </a:lnTo>
                  <a:lnTo>
                    <a:pt x="970689" y="2387564"/>
                  </a:lnTo>
                  <a:lnTo>
                    <a:pt x="1004983" y="2420023"/>
                  </a:lnTo>
                  <a:cubicBezTo>
                    <a:pt x="1036807" y="2446479"/>
                    <a:pt x="1070202" y="2470799"/>
                    <a:pt x="1104923" y="2492878"/>
                  </a:cubicBezTo>
                  <a:lnTo>
                    <a:pt x="1192488" y="2538732"/>
                  </a:lnTo>
                  <a:lnTo>
                    <a:pt x="979735" y="3039946"/>
                  </a:lnTo>
                  <a:lnTo>
                    <a:pt x="923863" y="3044221"/>
                  </a:lnTo>
                  <a:cubicBezTo>
                    <a:pt x="885343" y="3054199"/>
                    <a:pt x="854294" y="3077393"/>
                    <a:pt x="839843" y="3111436"/>
                  </a:cubicBezTo>
                  <a:cubicBezTo>
                    <a:pt x="810942" y="3179522"/>
                    <a:pt x="859384" y="3265224"/>
                    <a:pt x="948039" y="3302857"/>
                  </a:cubicBezTo>
                  <a:cubicBezTo>
                    <a:pt x="1036695" y="3340489"/>
                    <a:pt x="1131994" y="3315801"/>
                    <a:pt x="1160895" y="3247714"/>
                  </a:cubicBezTo>
                  <a:cubicBezTo>
                    <a:pt x="1182570" y="3196650"/>
                    <a:pt x="1160741" y="3135676"/>
                    <a:pt x="1111070" y="3092505"/>
                  </a:cubicBezTo>
                  <a:lnTo>
                    <a:pt x="1101266" y="3086423"/>
                  </a:lnTo>
                  <a:lnTo>
                    <a:pt x="1312332" y="2589184"/>
                  </a:lnTo>
                  <a:lnTo>
                    <a:pt x="1406380" y="2619776"/>
                  </a:lnTo>
                  <a:cubicBezTo>
                    <a:pt x="1446446" y="2629176"/>
                    <a:pt x="1487191" y="2636061"/>
                    <a:pt x="1528372" y="2640328"/>
                  </a:cubicBezTo>
                  <a:lnTo>
                    <a:pt x="1569875" y="2641940"/>
                  </a:lnTo>
                  <a:lnTo>
                    <a:pt x="1569875" y="2980387"/>
                  </a:lnTo>
                  <a:lnTo>
                    <a:pt x="1561750" y="2981418"/>
                  </a:lnTo>
                  <a:cubicBezTo>
                    <a:pt x="1523657" y="2991540"/>
                    <a:pt x="1496929" y="3015235"/>
                    <a:pt x="1496928" y="3042853"/>
                  </a:cubicBezTo>
                  <a:cubicBezTo>
                    <a:pt x="1496928" y="3079677"/>
                    <a:pt x="1544446" y="3109528"/>
                    <a:pt x="1603063" y="3109528"/>
                  </a:cubicBezTo>
                  <a:cubicBezTo>
                    <a:pt x="1661679" y="3109528"/>
                    <a:pt x="1709196" y="3079677"/>
                    <a:pt x="1709197" y="3042853"/>
                  </a:cubicBezTo>
                  <a:cubicBezTo>
                    <a:pt x="1709196" y="3024441"/>
                    <a:pt x="1697317" y="3007772"/>
                    <a:pt x="1678110" y="2995706"/>
                  </a:cubicBezTo>
                  <a:lnTo>
                    <a:pt x="1649012" y="2983382"/>
                  </a:lnTo>
                  <a:lnTo>
                    <a:pt x="1649012" y="2645015"/>
                  </a:lnTo>
                  <a:lnTo>
                    <a:pt x="1652973" y="2645169"/>
                  </a:lnTo>
                  <a:cubicBezTo>
                    <a:pt x="1736587" y="2643022"/>
                    <a:pt x="1820968" y="2629989"/>
                    <a:pt x="1904170" y="2605244"/>
                  </a:cubicBezTo>
                  <a:lnTo>
                    <a:pt x="1940859" y="2592404"/>
                  </a:lnTo>
                  <a:lnTo>
                    <a:pt x="2113568" y="3019873"/>
                  </a:lnTo>
                  <a:lnTo>
                    <a:pt x="2101965" y="3026793"/>
                  </a:lnTo>
                  <a:cubicBezTo>
                    <a:pt x="2051548" y="3069090"/>
                    <a:pt x="2028658" y="3129674"/>
                    <a:pt x="2049439" y="3181109"/>
                  </a:cubicBezTo>
                  <a:cubicBezTo>
                    <a:pt x="2077147" y="3249689"/>
                    <a:pt x="2172001" y="3276037"/>
                    <a:pt x="2261300" y="3239958"/>
                  </a:cubicBezTo>
                  <a:cubicBezTo>
                    <a:pt x="2350599" y="3203879"/>
                    <a:pt x="2400529" y="3119035"/>
                    <a:pt x="2372821" y="3050455"/>
                  </a:cubicBezTo>
                  <a:cubicBezTo>
                    <a:pt x="2358967" y="3016165"/>
                    <a:pt x="2328326" y="2992433"/>
                    <a:pt x="2289987" y="2981784"/>
                  </a:cubicBezTo>
                  <a:lnTo>
                    <a:pt x="2236383" y="2976740"/>
                  </a:lnTo>
                  <a:lnTo>
                    <a:pt x="2060960" y="2542552"/>
                  </a:lnTo>
                  <a:lnTo>
                    <a:pt x="2082754" y="2532440"/>
                  </a:lnTo>
                  <a:cubicBezTo>
                    <a:pt x="2159448" y="2492006"/>
                    <a:pt x="2228834" y="2442374"/>
                    <a:pt x="2290087" y="2385491"/>
                  </a:cubicBezTo>
                  <a:lnTo>
                    <a:pt x="2301510" y="2373422"/>
                  </a:lnTo>
                  <a:lnTo>
                    <a:pt x="2534265" y="2614447"/>
                  </a:lnTo>
                  <a:lnTo>
                    <a:pt x="2521895" y="2643525"/>
                  </a:lnTo>
                  <a:cubicBezTo>
                    <a:pt x="2516461" y="2665546"/>
                    <a:pt x="2519494" y="2685789"/>
                    <a:pt x="2532284" y="2699033"/>
                  </a:cubicBezTo>
                  <a:cubicBezTo>
                    <a:pt x="2557864" y="2725522"/>
                    <a:pt x="2612782" y="2713986"/>
                    <a:pt x="2654947" y="2673269"/>
                  </a:cubicBezTo>
                  <a:cubicBezTo>
                    <a:pt x="2697112" y="2632550"/>
                    <a:pt x="2710557" y="2578069"/>
                    <a:pt x="2684977" y="2551580"/>
                  </a:cubicBezTo>
                  <a:cubicBezTo>
                    <a:pt x="2665792" y="2531713"/>
                    <a:pt x="2630105" y="2533235"/>
                    <a:pt x="2595672" y="2552416"/>
                  </a:cubicBezTo>
                  <a:lnTo>
                    <a:pt x="2589111" y="2557319"/>
                  </a:lnTo>
                  <a:lnTo>
                    <a:pt x="2355964" y="2315888"/>
                  </a:lnTo>
                  <a:lnTo>
                    <a:pt x="2375762" y="2294970"/>
                  </a:lnTo>
                  <a:cubicBezTo>
                    <a:pt x="2402219" y="2263146"/>
                    <a:pt x="2426538" y="2229751"/>
                    <a:pt x="2448618" y="2195030"/>
                  </a:cubicBezTo>
                  <a:lnTo>
                    <a:pt x="2501269" y="2094485"/>
                  </a:lnTo>
                  <a:lnTo>
                    <a:pt x="3009465" y="2310202"/>
                  </a:lnTo>
                  <a:lnTo>
                    <a:pt x="3014101" y="2370801"/>
                  </a:lnTo>
                  <a:cubicBezTo>
                    <a:pt x="3024080" y="2409320"/>
                    <a:pt x="3047274" y="2440370"/>
                    <a:pt x="3081317" y="2454820"/>
                  </a:cubicBezTo>
                  <a:cubicBezTo>
                    <a:pt x="3149403" y="2483721"/>
                    <a:pt x="3235105" y="2435280"/>
                    <a:pt x="3272737" y="2346624"/>
                  </a:cubicBezTo>
                  <a:cubicBezTo>
                    <a:pt x="3310369" y="2257969"/>
                    <a:pt x="3285681" y="2162669"/>
                    <a:pt x="3217595" y="2133768"/>
                  </a:cubicBezTo>
                  <a:cubicBezTo>
                    <a:pt x="3166531" y="2112093"/>
                    <a:pt x="3105557" y="2133922"/>
                    <a:pt x="3062385" y="2183593"/>
                  </a:cubicBezTo>
                  <a:lnTo>
                    <a:pt x="3058549" y="2189777"/>
                  </a:lnTo>
                  <a:lnTo>
                    <a:pt x="2549459" y="1973681"/>
                  </a:lnTo>
                  <a:lnTo>
                    <a:pt x="2575516" y="1893573"/>
                  </a:lnTo>
                  <a:cubicBezTo>
                    <a:pt x="2584916" y="1853506"/>
                    <a:pt x="2591801" y="1812761"/>
                    <a:pt x="2596068" y="1771581"/>
                  </a:cubicBezTo>
                  <a:lnTo>
                    <a:pt x="2597630" y="1731363"/>
                  </a:lnTo>
                  <a:lnTo>
                    <a:pt x="2891924" y="1731363"/>
                  </a:lnTo>
                  <a:lnTo>
                    <a:pt x="2892954" y="1739488"/>
                  </a:lnTo>
                  <a:cubicBezTo>
                    <a:pt x="2903076" y="1777581"/>
                    <a:pt x="2926772" y="1804310"/>
                    <a:pt x="2954390" y="1804310"/>
                  </a:cubicBezTo>
                  <a:cubicBezTo>
                    <a:pt x="2991214" y="1804310"/>
                    <a:pt x="3021065" y="1756792"/>
                    <a:pt x="3021065" y="1698176"/>
                  </a:cubicBezTo>
                  <a:cubicBezTo>
                    <a:pt x="3021065" y="1639560"/>
                    <a:pt x="2991214" y="1592042"/>
                    <a:pt x="2954390" y="1592042"/>
                  </a:cubicBezTo>
                  <a:cubicBezTo>
                    <a:pt x="2945184" y="1592042"/>
                    <a:pt x="2936414" y="1595012"/>
                    <a:pt x="2928437" y="1600383"/>
                  </a:cubicBezTo>
                  <a:cubicBezTo>
                    <a:pt x="2916471" y="1608439"/>
                    <a:pt x="2906291" y="1621896"/>
                    <a:pt x="2899102" y="1638836"/>
                  </a:cubicBezTo>
                  <a:lnTo>
                    <a:pt x="2896532" y="1652226"/>
                  </a:lnTo>
                  <a:lnTo>
                    <a:pt x="2600705" y="1652226"/>
                  </a:lnTo>
                  <a:lnTo>
                    <a:pt x="2600909" y="1646979"/>
                  </a:lnTo>
                  <a:cubicBezTo>
                    <a:pt x="2598762" y="1563366"/>
                    <a:pt x="2585729" y="1478985"/>
                    <a:pt x="2560984" y="1395783"/>
                  </a:cubicBezTo>
                  <a:lnTo>
                    <a:pt x="2548631" y="1360488"/>
                  </a:lnTo>
                  <a:lnTo>
                    <a:pt x="2984104" y="1184545"/>
                  </a:lnTo>
                  <a:lnTo>
                    <a:pt x="2988575" y="1192042"/>
                  </a:lnTo>
                  <a:cubicBezTo>
                    <a:pt x="3030873" y="1242459"/>
                    <a:pt x="3091457" y="1265349"/>
                    <a:pt x="3142892" y="1244568"/>
                  </a:cubicBezTo>
                  <a:cubicBezTo>
                    <a:pt x="3211472" y="1216860"/>
                    <a:pt x="3237819" y="1122006"/>
                    <a:pt x="3201740" y="1032707"/>
                  </a:cubicBezTo>
                  <a:cubicBezTo>
                    <a:pt x="3165661" y="943408"/>
                    <a:pt x="3080817" y="893478"/>
                    <a:pt x="3012237" y="921187"/>
                  </a:cubicBezTo>
                  <a:cubicBezTo>
                    <a:pt x="2977947" y="935041"/>
                    <a:pt x="2954215" y="965681"/>
                    <a:pt x="2943566" y="1004021"/>
                  </a:cubicBezTo>
                  <a:lnTo>
                    <a:pt x="2938024" y="1062921"/>
                  </a:lnTo>
                  <a:lnTo>
                    <a:pt x="2499130" y="1240245"/>
                  </a:lnTo>
                  <a:lnTo>
                    <a:pt x="2491040" y="1222665"/>
                  </a:lnTo>
                  <a:cubicBezTo>
                    <a:pt x="2451043" y="1145625"/>
                    <a:pt x="2401803" y="1075873"/>
                    <a:pt x="2345264" y="1014236"/>
                  </a:cubicBezTo>
                  <a:lnTo>
                    <a:pt x="2342086" y="1011191"/>
                  </a:lnTo>
                  <a:lnTo>
                    <a:pt x="2557272" y="803389"/>
                  </a:lnTo>
                  <a:lnTo>
                    <a:pt x="2586351" y="815759"/>
                  </a:lnTo>
                  <a:cubicBezTo>
                    <a:pt x="2608372" y="821194"/>
                    <a:pt x="2628615" y="818160"/>
                    <a:pt x="2641859" y="805370"/>
                  </a:cubicBezTo>
                  <a:cubicBezTo>
                    <a:pt x="2668348" y="779790"/>
                    <a:pt x="2656812" y="724872"/>
                    <a:pt x="2616094" y="682707"/>
                  </a:cubicBezTo>
                  <a:cubicBezTo>
                    <a:pt x="2575376" y="640542"/>
                    <a:pt x="2520894" y="627097"/>
                    <a:pt x="2494405" y="652677"/>
                  </a:cubicBezTo>
                  <a:cubicBezTo>
                    <a:pt x="2474539" y="671862"/>
                    <a:pt x="2476061" y="707550"/>
                    <a:pt x="2495242" y="741983"/>
                  </a:cubicBezTo>
                  <a:lnTo>
                    <a:pt x="2500144" y="748543"/>
                  </a:lnTo>
                  <a:lnTo>
                    <a:pt x="2284901" y="956401"/>
                  </a:lnTo>
                  <a:lnTo>
                    <a:pt x="2255226" y="927968"/>
                  </a:lnTo>
                  <a:cubicBezTo>
                    <a:pt x="2223551" y="901309"/>
                    <a:pt x="2190294" y="876782"/>
                    <a:pt x="2155700" y="854490"/>
                  </a:cubicBezTo>
                  <a:lnTo>
                    <a:pt x="2060896" y="804122"/>
                  </a:lnTo>
                  <a:lnTo>
                    <a:pt x="2283989" y="278549"/>
                  </a:lnTo>
                  <a:lnTo>
                    <a:pt x="2293688" y="281001"/>
                  </a:lnTo>
                  <a:cubicBezTo>
                    <a:pt x="2359248" y="286742"/>
                    <a:pt x="2418273" y="260088"/>
                    <a:pt x="2439948" y="209024"/>
                  </a:cubicBezTo>
                  <a:cubicBezTo>
                    <a:pt x="2468849" y="140938"/>
                    <a:pt x="2420408" y="55235"/>
                    <a:pt x="2331752" y="17603"/>
                  </a:cubicBezTo>
                  <a:cubicBezTo>
                    <a:pt x="2243096" y="-20029"/>
                    <a:pt x="2147797" y="4660"/>
                    <a:pt x="2118896" y="72745"/>
                  </a:cubicBezTo>
                  <a:cubicBezTo>
                    <a:pt x="2104446" y="106789"/>
                    <a:pt x="2109331" y="145236"/>
                    <a:pt x="2128911" y="179876"/>
                  </a:cubicBezTo>
                  <a:lnTo>
                    <a:pt x="2165735" y="224350"/>
                  </a:lnTo>
                  <a:lnTo>
                    <a:pt x="1940799" y="754266"/>
                  </a:lnTo>
                  <a:lnTo>
                    <a:pt x="1855007" y="725791"/>
                  </a:lnTo>
                  <a:cubicBezTo>
                    <a:pt x="1815005" y="716152"/>
                    <a:pt x="1774313" y="709025"/>
                    <a:pt x="1733175" y="704510"/>
                  </a:cubicBezTo>
                  <a:lnTo>
                    <a:pt x="1685787" y="702379"/>
                  </a:lnTo>
                  <a:lnTo>
                    <a:pt x="1685788" y="413522"/>
                  </a:lnTo>
                  <a:lnTo>
                    <a:pt x="1693913" y="412491"/>
                  </a:lnTo>
                  <a:cubicBezTo>
                    <a:pt x="1732006" y="402369"/>
                    <a:pt x="1758735" y="378674"/>
                    <a:pt x="1758735" y="351056"/>
                  </a:cubicBezTo>
                  <a:cubicBezTo>
                    <a:pt x="1758735" y="314232"/>
                    <a:pt x="1711217" y="284381"/>
                    <a:pt x="1652601" y="284381"/>
                  </a:cubicBezTo>
                  <a:cubicBezTo>
                    <a:pt x="1593985" y="284381"/>
                    <a:pt x="1546467" y="314232"/>
                    <a:pt x="1546467" y="351056"/>
                  </a:cubicBezTo>
                  <a:cubicBezTo>
                    <a:pt x="1546467" y="369468"/>
                    <a:pt x="1558347" y="386137"/>
                    <a:pt x="1577553" y="398202"/>
                  </a:cubicBezTo>
                  <a:lnTo>
                    <a:pt x="1606651" y="410527"/>
                  </a:lnTo>
                  <a:lnTo>
                    <a:pt x="1606651" y="699081"/>
                  </a:lnTo>
                  <a:lnTo>
                    <a:pt x="1482933" y="709610"/>
                  </a:lnTo>
                  <a:cubicBezTo>
                    <a:pt x="1440982" y="715962"/>
                    <a:pt x="1399070" y="725134"/>
                    <a:pt x="1357442" y="737229"/>
                  </a:cubicBezTo>
                  <a:lnTo>
                    <a:pt x="1334740" y="745094"/>
                  </a:lnTo>
                  <a:lnTo>
                    <a:pt x="1128659" y="235026"/>
                  </a:lnTo>
                  <a:lnTo>
                    <a:pt x="1163715" y="194162"/>
                  </a:lnTo>
                  <a:cubicBezTo>
                    <a:pt x="1183896" y="159869"/>
                    <a:pt x="1189451" y="121513"/>
                    <a:pt x="1175597" y="87223"/>
                  </a:cubicBezTo>
                  <a:cubicBezTo>
                    <a:pt x="1147889" y="18643"/>
                    <a:pt x="1053035" y="-7705"/>
                    <a:pt x="963736" y="28374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7174E223-6F84-405F-8BD5-C610FB2E0E44}"/>
                </a:ext>
              </a:extLst>
            </p:cNvPr>
            <p:cNvSpPr/>
            <p:nvPr/>
          </p:nvSpPr>
          <p:spPr>
            <a:xfrm>
              <a:off x="8171385" y="2109704"/>
              <a:ext cx="350982" cy="249381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80962088-6FD9-4358-A5E3-7C588B95B812}"/>
                </a:ext>
              </a:extLst>
            </p:cNvPr>
            <p:cNvSpPr/>
            <p:nvPr/>
          </p:nvSpPr>
          <p:spPr>
            <a:xfrm>
              <a:off x="8522366" y="2424423"/>
              <a:ext cx="258619" cy="174809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79177296-2F73-4990-8D83-4D294CD843AA}"/>
              </a:ext>
            </a:extLst>
          </p:cNvPr>
          <p:cNvSpPr txBox="1"/>
          <p:nvPr/>
        </p:nvSpPr>
        <p:spPr>
          <a:xfrm>
            <a:off x="709132" y="466737"/>
            <a:ext cx="40117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accent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04. </a:t>
            </a:r>
            <a:r>
              <a:rPr lang="ko-KR" altLang="en-US" sz="3200" dirty="0">
                <a:solidFill>
                  <a:schemeClr val="accent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결론 및 향후과제</a:t>
            </a: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400A89A9-00BA-4406-A66D-11B64728A9A7}"/>
              </a:ext>
            </a:extLst>
          </p:cNvPr>
          <p:cNvGrpSpPr/>
          <p:nvPr/>
        </p:nvGrpSpPr>
        <p:grpSpPr>
          <a:xfrm>
            <a:off x="139700" y="111284"/>
            <a:ext cx="558800" cy="563916"/>
            <a:chOff x="6767465" y="1312702"/>
            <a:chExt cx="2697511" cy="2722204"/>
          </a:xfrm>
        </p:grpSpPr>
        <p:sp>
          <p:nvSpPr>
            <p:cNvPr id="26" name="자유형: 도형 25">
              <a:extLst>
                <a:ext uri="{FF2B5EF4-FFF2-40B4-BE49-F238E27FC236}">
                  <a16:creationId xmlns:a16="http://schemas.microsoft.com/office/drawing/2014/main" id="{8BB6BFB3-111D-480D-BCFD-931BB286D814}"/>
                </a:ext>
              </a:extLst>
            </p:cNvPr>
            <p:cNvSpPr/>
            <p:nvPr/>
          </p:nvSpPr>
          <p:spPr>
            <a:xfrm rot="20280000" flipH="1">
              <a:off x="6767465" y="1312702"/>
              <a:ext cx="2697511" cy="2722204"/>
            </a:xfrm>
            <a:custGeom>
              <a:avLst/>
              <a:gdLst>
                <a:gd name="connsiteX0" fmla="*/ 963736 w 3290340"/>
                <a:gd name="connsiteY0" fmla="*/ 28374 h 3320460"/>
                <a:gd name="connsiteX1" fmla="*/ 852216 w 3290340"/>
                <a:gd name="connsiteY1" fmla="*/ 217877 h 3320460"/>
                <a:gd name="connsiteX2" fmla="*/ 997197 w 3290340"/>
                <a:gd name="connsiteY2" fmla="*/ 292396 h 3320460"/>
                <a:gd name="connsiteX3" fmla="*/ 1010351 w 3290340"/>
                <a:gd name="connsiteY3" fmla="*/ 289314 h 3320460"/>
                <a:gd name="connsiteX4" fmla="*/ 1213781 w 3290340"/>
                <a:gd name="connsiteY4" fmla="*/ 792823 h 3320460"/>
                <a:gd name="connsiteX5" fmla="*/ 1172939 w 3290340"/>
                <a:gd name="connsiteY5" fmla="*/ 811773 h 3320460"/>
                <a:gd name="connsiteX6" fmla="*/ 1056590 w 3290340"/>
                <a:gd name="connsiteY6" fmla="*/ 884021 h 3320460"/>
                <a:gd name="connsiteX7" fmla="*/ 972120 w 3290340"/>
                <a:gd name="connsiteY7" fmla="*/ 954606 h 3320460"/>
                <a:gd name="connsiteX8" fmla="*/ 747851 w 3290340"/>
                <a:gd name="connsiteY8" fmla="*/ 722368 h 3320460"/>
                <a:gd name="connsiteX9" fmla="*/ 760221 w 3290340"/>
                <a:gd name="connsiteY9" fmla="*/ 693289 h 3320460"/>
                <a:gd name="connsiteX10" fmla="*/ 749831 w 3290340"/>
                <a:gd name="connsiteY10" fmla="*/ 637781 h 3320460"/>
                <a:gd name="connsiteX11" fmla="*/ 627169 w 3290340"/>
                <a:gd name="connsiteY11" fmla="*/ 663546 h 3320460"/>
                <a:gd name="connsiteX12" fmla="*/ 597138 w 3290340"/>
                <a:gd name="connsiteY12" fmla="*/ 785235 h 3320460"/>
                <a:gd name="connsiteX13" fmla="*/ 686444 w 3290340"/>
                <a:gd name="connsiteY13" fmla="*/ 784399 h 3320460"/>
                <a:gd name="connsiteX14" fmla="*/ 693004 w 3290340"/>
                <a:gd name="connsiteY14" fmla="*/ 779496 h 3320460"/>
                <a:gd name="connsiteX15" fmla="*/ 916515 w 3290340"/>
                <a:gd name="connsiteY15" fmla="*/ 1010948 h 3320460"/>
                <a:gd name="connsiteX16" fmla="*/ 864314 w 3290340"/>
                <a:gd name="connsiteY16" fmla="*/ 1068524 h 3320460"/>
                <a:gd name="connsiteX17" fmla="*/ 789891 w 3290340"/>
                <a:gd name="connsiteY17" fmla="*/ 1177238 h 3320460"/>
                <a:gd name="connsiteX18" fmla="*/ 762808 w 3290340"/>
                <a:gd name="connsiteY18" fmla="*/ 1234290 h 3320460"/>
                <a:gd name="connsiteX19" fmla="*/ 280350 w 3290340"/>
                <a:gd name="connsiteY19" fmla="*/ 1029499 h 3320460"/>
                <a:gd name="connsiteX20" fmla="*/ 276239 w 3290340"/>
                <a:gd name="connsiteY20" fmla="*/ 975766 h 3320460"/>
                <a:gd name="connsiteX21" fmla="*/ 209024 w 3290340"/>
                <a:gd name="connsiteY21" fmla="*/ 891746 h 3320460"/>
                <a:gd name="connsiteX22" fmla="*/ 17603 w 3290340"/>
                <a:gd name="connsiteY22" fmla="*/ 999942 h 3320460"/>
                <a:gd name="connsiteX23" fmla="*/ 72745 w 3290340"/>
                <a:gd name="connsiteY23" fmla="*/ 1212798 h 3320460"/>
                <a:gd name="connsiteX24" fmla="*/ 227955 w 3290340"/>
                <a:gd name="connsiteY24" fmla="*/ 1162973 h 3320460"/>
                <a:gd name="connsiteX25" fmla="*/ 235053 w 3290340"/>
                <a:gd name="connsiteY25" fmla="*/ 1151531 h 3320460"/>
                <a:gd name="connsiteX26" fmla="*/ 710038 w 3290340"/>
                <a:gd name="connsiteY26" fmla="*/ 1353150 h 3320460"/>
                <a:gd name="connsiteX27" fmla="*/ 669143 w 3290340"/>
                <a:gd name="connsiteY27" fmla="*/ 1504443 h 3320460"/>
                <a:gd name="connsiteX28" fmla="*/ 656968 w 3290340"/>
                <a:gd name="connsiteY28" fmla="*/ 1602905 h 3320460"/>
                <a:gd name="connsiteX29" fmla="*/ 656609 w 3290340"/>
                <a:gd name="connsiteY29" fmla="*/ 1620619 h 3320460"/>
                <a:gd name="connsiteX30" fmla="*/ 387534 w 3290340"/>
                <a:gd name="connsiteY30" fmla="*/ 1620619 h 3320460"/>
                <a:gd name="connsiteX31" fmla="*/ 386504 w 3290340"/>
                <a:gd name="connsiteY31" fmla="*/ 1612494 h 3320460"/>
                <a:gd name="connsiteX32" fmla="*/ 325068 w 3290340"/>
                <a:gd name="connsiteY32" fmla="*/ 1547672 h 3320460"/>
                <a:gd name="connsiteX33" fmla="*/ 258393 w 3290340"/>
                <a:gd name="connsiteY33" fmla="*/ 1653806 h 3320460"/>
                <a:gd name="connsiteX34" fmla="*/ 325068 w 3290340"/>
                <a:gd name="connsiteY34" fmla="*/ 1759940 h 3320460"/>
                <a:gd name="connsiteX35" fmla="*/ 372215 w 3290340"/>
                <a:gd name="connsiteY35" fmla="*/ 1728854 h 3320460"/>
                <a:gd name="connsiteX36" fmla="*/ 384539 w 3290340"/>
                <a:gd name="connsiteY36" fmla="*/ 1699757 h 3320460"/>
                <a:gd name="connsiteX37" fmla="*/ 655005 w 3290340"/>
                <a:gd name="connsiteY37" fmla="*/ 1699757 h 3320460"/>
                <a:gd name="connsiteX38" fmla="*/ 654943 w 3290340"/>
                <a:gd name="connsiteY38" fmla="*/ 1702809 h 3320460"/>
                <a:gd name="connsiteX39" fmla="*/ 682618 w 3290340"/>
                <a:gd name="connsiteY39" fmla="*/ 1903955 h 3320460"/>
                <a:gd name="connsiteX40" fmla="*/ 704501 w 3290340"/>
                <a:gd name="connsiteY40" fmla="*/ 1971536 h 3320460"/>
                <a:gd name="connsiteX41" fmla="*/ 254813 w 3290340"/>
                <a:gd name="connsiteY41" fmla="*/ 2153222 h 3320460"/>
                <a:gd name="connsiteX42" fmla="*/ 253328 w 3290340"/>
                <a:gd name="connsiteY42" fmla="*/ 2150732 h 3320460"/>
                <a:gd name="connsiteX43" fmla="*/ 99011 w 3290340"/>
                <a:gd name="connsiteY43" fmla="*/ 2098206 h 3320460"/>
                <a:gd name="connsiteX44" fmla="*/ 40163 w 3290340"/>
                <a:gd name="connsiteY44" fmla="*/ 2310067 h 3320460"/>
                <a:gd name="connsiteX45" fmla="*/ 229666 w 3290340"/>
                <a:gd name="connsiteY45" fmla="*/ 2421587 h 3320460"/>
                <a:gd name="connsiteX46" fmla="*/ 304184 w 3290340"/>
                <a:gd name="connsiteY46" fmla="*/ 2276606 h 3320460"/>
                <a:gd name="connsiteX47" fmla="*/ 303523 w 3290340"/>
                <a:gd name="connsiteY47" fmla="*/ 2273784 h 3320460"/>
                <a:gd name="connsiteX48" fmla="*/ 751612 w 3290340"/>
                <a:gd name="connsiteY48" fmla="*/ 2092744 h 3320460"/>
                <a:gd name="connsiteX49" fmla="*/ 767513 w 3290340"/>
                <a:gd name="connsiteY49" fmla="*/ 2127014 h 3320460"/>
                <a:gd name="connsiteX50" fmla="*/ 834819 w 3290340"/>
                <a:gd name="connsiteY50" fmla="*/ 2236471 h 3320460"/>
                <a:gd name="connsiteX51" fmla="*/ 913323 w 3290340"/>
                <a:gd name="connsiteY51" fmla="*/ 2332948 h 3320460"/>
                <a:gd name="connsiteX52" fmla="*/ 720027 w 3290340"/>
                <a:gd name="connsiteY52" fmla="*/ 2519612 h 3320460"/>
                <a:gd name="connsiteX53" fmla="*/ 690948 w 3290340"/>
                <a:gd name="connsiteY53" fmla="*/ 2507243 h 3320460"/>
                <a:gd name="connsiteX54" fmla="*/ 635439 w 3290340"/>
                <a:gd name="connsiteY54" fmla="*/ 2517632 h 3320460"/>
                <a:gd name="connsiteX55" fmla="*/ 661204 w 3290340"/>
                <a:gd name="connsiteY55" fmla="*/ 2640295 h 3320460"/>
                <a:gd name="connsiteX56" fmla="*/ 782893 w 3290340"/>
                <a:gd name="connsiteY56" fmla="*/ 2670325 h 3320460"/>
                <a:gd name="connsiteX57" fmla="*/ 782057 w 3290340"/>
                <a:gd name="connsiteY57" fmla="*/ 2581019 h 3320460"/>
                <a:gd name="connsiteX58" fmla="*/ 777154 w 3290340"/>
                <a:gd name="connsiteY58" fmla="*/ 2574459 h 3320460"/>
                <a:gd name="connsiteX59" fmla="*/ 970689 w 3290340"/>
                <a:gd name="connsiteY59" fmla="*/ 2387564 h 3320460"/>
                <a:gd name="connsiteX60" fmla="*/ 1004983 w 3290340"/>
                <a:gd name="connsiteY60" fmla="*/ 2420023 h 3320460"/>
                <a:gd name="connsiteX61" fmla="*/ 1104923 w 3290340"/>
                <a:gd name="connsiteY61" fmla="*/ 2492878 h 3320460"/>
                <a:gd name="connsiteX62" fmla="*/ 1192488 w 3290340"/>
                <a:gd name="connsiteY62" fmla="*/ 2538732 h 3320460"/>
                <a:gd name="connsiteX63" fmla="*/ 979735 w 3290340"/>
                <a:gd name="connsiteY63" fmla="*/ 3039946 h 3320460"/>
                <a:gd name="connsiteX64" fmla="*/ 923863 w 3290340"/>
                <a:gd name="connsiteY64" fmla="*/ 3044221 h 3320460"/>
                <a:gd name="connsiteX65" fmla="*/ 839843 w 3290340"/>
                <a:gd name="connsiteY65" fmla="*/ 3111436 h 3320460"/>
                <a:gd name="connsiteX66" fmla="*/ 948039 w 3290340"/>
                <a:gd name="connsiteY66" fmla="*/ 3302857 h 3320460"/>
                <a:gd name="connsiteX67" fmla="*/ 1160895 w 3290340"/>
                <a:gd name="connsiteY67" fmla="*/ 3247714 h 3320460"/>
                <a:gd name="connsiteX68" fmla="*/ 1111070 w 3290340"/>
                <a:gd name="connsiteY68" fmla="*/ 3092505 h 3320460"/>
                <a:gd name="connsiteX69" fmla="*/ 1101266 w 3290340"/>
                <a:gd name="connsiteY69" fmla="*/ 3086423 h 3320460"/>
                <a:gd name="connsiteX70" fmla="*/ 1312332 w 3290340"/>
                <a:gd name="connsiteY70" fmla="*/ 2589184 h 3320460"/>
                <a:gd name="connsiteX71" fmla="*/ 1406380 w 3290340"/>
                <a:gd name="connsiteY71" fmla="*/ 2619776 h 3320460"/>
                <a:gd name="connsiteX72" fmla="*/ 1528372 w 3290340"/>
                <a:gd name="connsiteY72" fmla="*/ 2640328 h 3320460"/>
                <a:gd name="connsiteX73" fmla="*/ 1569875 w 3290340"/>
                <a:gd name="connsiteY73" fmla="*/ 2641940 h 3320460"/>
                <a:gd name="connsiteX74" fmla="*/ 1569875 w 3290340"/>
                <a:gd name="connsiteY74" fmla="*/ 2980387 h 3320460"/>
                <a:gd name="connsiteX75" fmla="*/ 1561750 w 3290340"/>
                <a:gd name="connsiteY75" fmla="*/ 2981418 h 3320460"/>
                <a:gd name="connsiteX76" fmla="*/ 1496928 w 3290340"/>
                <a:gd name="connsiteY76" fmla="*/ 3042853 h 3320460"/>
                <a:gd name="connsiteX77" fmla="*/ 1603063 w 3290340"/>
                <a:gd name="connsiteY77" fmla="*/ 3109528 h 3320460"/>
                <a:gd name="connsiteX78" fmla="*/ 1709197 w 3290340"/>
                <a:gd name="connsiteY78" fmla="*/ 3042853 h 3320460"/>
                <a:gd name="connsiteX79" fmla="*/ 1678110 w 3290340"/>
                <a:gd name="connsiteY79" fmla="*/ 2995706 h 3320460"/>
                <a:gd name="connsiteX80" fmla="*/ 1649012 w 3290340"/>
                <a:gd name="connsiteY80" fmla="*/ 2983382 h 3320460"/>
                <a:gd name="connsiteX81" fmla="*/ 1649012 w 3290340"/>
                <a:gd name="connsiteY81" fmla="*/ 2645015 h 3320460"/>
                <a:gd name="connsiteX82" fmla="*/ 1652973 w 3290340"/>
                <a:gd name="connsiteY82" fmla="*/ 2645169 h 3320460"/>
                <a:gd name="connsiteX83" fmla="*/ 1904170 w 3290340"/>
                <a:gd name="connsiteY83" fmla="*/ 2605244 h 3320460"/>
                <a:gd name="connsiteX84" fmla="*/ 1940859 w 3290340"/>
                <a:gd name="connsiteY84" fmla="*/ 2592404 h 3320460"/>
                <a:gd name="connsiteX85" fmla="*/ 2113568 w 3290340"/>
                <a:gd name="connsiteY85" fmla="*/ 3019873 h 3320460"/>
                <a:gd name="connsiteX86" fmla="*/ 2101965 w 3290340"/>
                <a:gd name="connsiteY86" fmla="*/ 3026793 h 3320460"/>
                <a:gd name="connsiteX87" fmla="*/ 2049439 w 3290340"/>
                <a:gd name="connsiteY87" fmla="*/ 3181109 h 3320460"/>
                <a:gd name="connsiteX88" fmla="*/ 2261300 w 3290340"/>
                <a:gd name="connsiteY88" fmla="*/ 3239958 h 3320460"/>
                <a:gd name="connsiteX89" fmla="*/ 2372821 w 3290340"/>
                <a:gd name="connsiteY89" fmla="*/ 3050455 h 3320460"/>
                <a:gd name="connsiteX90" fmla="*/ 2289987 w 3290340"/>
                <a:gd name="connsiteY90" fmla="*/ 2981784 h 3320460"/>
                <a:gd name="connsiteX91" fmla="*/ 2236383 w 3290340"/>
                <a:gd name="connsiteY91" fmla="*/ 2976740 h 3320460"/>
                <a:gd name="connsiteX92" fmla="*/ 2060960 w 3290340"/>
                <a:gd name="connsiteY92" fmla="*/ 2542552 h 3320460"/>
                <a:gd name="connsiteX93" fmla="*/ 2082754 w 3290340"/>
                <a:gd name="connsiteY93" fmla="*/ 2532440 h 3320460"/>
                <a:gd name="connsiteX94" fmla="*/ 2290087 w 3290340"/>
                <a:gd name="connsiteY94" fmla="*/ 2385491 h 3320460"/>
                <a:gd name="connsiteX95" fmla="*/ 2301510 w 3290340"/>
                <a:gd name="connsiteY95" fmla="*/ 2373422 h 3320460"/>
                <a:gd name="connsiteX96" fmla="*/ 2534265 w 3290340"/>
                <a:gd name="connsiteY96" fmla="*/ 2614447 h 3320460"/>
                <a:gd name="connsiteX97" fmla="*/ 2521895 w 3290340"/>
                <a:gd name="connsiteY97" fmla="*/ 2643525 h 3320460"/>
                <a:gd name="connsiteX98" fmla="*/ 2532284 w 3290340"/>
                <a:gd name="connsiteY98" fmla="*/ 2699033 h 3320460"/>
                <a:gd name="connsiteX99" fmla="*/ 2654947 w 3290340"/>
                <a:gd name="connsiteY99" fmla="*/ 2673269 h 3320460"/>
                <a:gd name="connsiteX100" fmla="*/ 2684977 w 3290340"/>
                <a:gd name="connsiteY100" fmla="*/ 2551580 h 3320460"/>
                <a:gd name="connsiteX101" fmla="*/ 2595672 w 3290340"/>
                <a:gd name="connsiteY101" fmla="*/ 2552416 h 3320460"/>
                <a:gd name="connsiteX102" fmla="*/ 2589111 w 3290340"/>
                <a:gd name="connsiteY102" fmla="*/ 2557319 h 3320460"/>
                <a:gd name="connsiteX103" fmla="*/ 2355964 w 3290340"/>
                <a:gd name="connsiteY103" fmla="*/ 2315888 h 3320460"/>
                <a:gd name="connsiteX104" fmla="*/ 2375762 w 3290340"/>
                <a:gd name="connsiteY104" fmla="*/ 2294970 h 3320460"/>
                <a:gd name="connsiteX105" fmla="*/ 2448618 w 3290340"/>
                <a:gd name="connsiteY105" fmla="*/ 2195030 h 3320460"/>
                <a:gd name="connsiteX106" fmla="*/ 2501269 w 3290340"/>
                <a:gd name="connsiteY106" fmla="*/ 2094485 h 3320460"/>
                <a:gd name="connsiteX107" fmla="*/ 3009465 w 3290340"/>
                <a:gd name="connsiteY107" fmla="*/ 2310202 h 3320460"/>
                <a:gd name="connsiteX108" fmla="*/ 3014101 w 3290340"/>
                <a:gd name="connsiteY108" fmla="*/ 2370801 h 3320460"/>
                <a:gd name="connsiteX109" fmla="*/ 3081317 w 3290340"/>
                <a:gd name="connsiteY109" fmla="*/ 2454820 h 3320460"/>
                <a:gd name="connsiteX110" fmla="*/ 3272737 w 3290340"/>
                <a:gd name="connsiteY110" fmla="*/ 2346624 h 3320460"/>
                <a:gd name="connsiteX111" fmla="*/ 3217595 w 3290340"/>
                <a:gd name="connsiteY111" fmla="*/ 2133768 h 3320460"/>
                <a:gd name="connsiteX112" fmla="*/ 3062385 w 3290340"/>
                <a:gd name="connsiteY112" fmla="*/ 2183593 h 3320460"/>
                <a:gd name="connsiteX113" fmla="*/ 3058549 w 3290340"/>
                <a:gd name="connsiteY113" fmla="*/ 2189777 h 3320460"/>
                <a:gd name="connsiteX114" fmla="*/ 2549459 w 3290340"/>
                <a:gd name="connsiteY114" fmla="*/ 1973681 h 3320460"/>
                <a:gd name="connsiteX115" fmla="*/ 2575516 w 3290340"/>
                <a:gd name="connsiteY115" fmla="*/ 1893573 h 3320460"/>
                <a:gd name="connsiteX116" fmla="*/ 2596068 w 3290340"/>
                <a:gd name="connsiteY116" fmla="*/ 1771581 h 3320460"/>
                <a:gd name="connsiteX117" fmla="*/ 2597630 w 3290340"/>
                <a:gd name="connsiteY117" fmla="*/ 1731363 h 3320460"/>
                <a:gd name="connsiteX118" fmla="*/ 2891924 w 3290340"/>
                <a:gd name="connsiteY118" fmla="*/ 1731363 h 3320460"/>
                <a:gd name="connsiteX119" fmla="*/ 2892954 w 3290340"/>
                <a:gd name="connsiteY119" fmla="*/ 1739488 h 3320460"/>
                <a:gd name="connsiteX120" fmla="*/ 2954390 w 3290340"/>
                <a:gd name="connsiteY120" fmla="*/ 1804310 h 3320460"/>
                <a:gd name="connsiteX121" fmla="*/ 3021065 w 3290340"/>
                <a:gd name="connsiteY121" fmla="*/ 1698176 h 3320460"/>
                <a:gd name="connsiteX122" fmla="*/ 2954390 w 3290340"/>
                <a:gd name="connsiteY122" fmla="*/ 1592042 h 3320460"/>
                <a:gd name="connsiteX123" fmla="*/ 2928437 w 3290340"/>
                <a:gd name="connsiteY123" fmla="*/ 1600383 h 3320460"/>
                <a:gd name="connsiteX124" fmla="*/ 2899102 w 3290340"/>
                <a:gd name="connsiteY124" fmla="*/ 1638836 h 3320460"/>
                <a:gd name="connsiteX125" fmla="*/ 2896532 w 3290340"/>
                <a:gd name="connsiteY125" fmla="*/ 1652226 h 3320460"/>
                <a:gd name="connsiteX126" fmla="*/ 2600705 w 3290340"/>
                <a:gd name="connsiteY126" fmla="*/ 1652226 h 3320460"/>
                <a:gd name="connsiteX127" fmla="*/ 2600909 w 3290340"/>
                <a:gd name="connsiteY127" fmla="*/ 1646979 h 3320460"/>
                <a:gd name="connsiteX128" fmla="*/ 2560984 w 3290340"/>
                <a:gd name="connsiteY128" fmla="*/ 1395783 h 3320460"/>
                <a:gd name="connsiteX129" fmla="*/ 2548631 w 3290340"/>
                <a:gd name="connsiteY129" fmla="*/ 1360488 h 3320460"/>
                <a:gd name="connsiteX130" fmla="*/ 2984104 w 3290340"/>
                <a:gd name="connsiteY130" fmla="*/ 1184545 h 3320460"/>
                <a:gd name="connsiteX131" fmla="*/ 2988575 w 3290340"/>
                <a:gd name="connsiteY131" fmla="*/ 1192042 h 3320460"/>
                <a:gd name="connsiteX132" fmla="*/ 3142892 w 3290340"/>
                <a:gd name="connsiteY132" fmla="*/ 1244568 h 3320460"/>
                <a:gd name="connsiteX133" fmla="*/ 3201740 w 3290340"/>
                <a:gd name="connsiteY133" fmla="*/ 1032707 h 3320460"/>
                <a:gd name="connsiteX134" fmla="*/ 3012237 w 3290340"/>
                <a:gd name="connsiteY134" fmla="*/ 921187 h 3320460"/>
                <a:gd name="connsiteX135" fmla="*/ 2943566 w 3290340"/>
                <a:gd name="connsiteY135" fmla="*/ 1004021 h 3320460"/>
                <a:gd name="connsiteX136" fmla="*/ 2938024 w 3290340"/>
                <a:gd name="connsiteY136" fmla="*/ 1062921 h 3320460"/>
                <a:gd name="connsiteX137" fmla="*/ 2499130 w 3290340"/>
                <a:gd name="connsiteY137" fmla="*/ 1240245 h 3320460"/>
                <a:gd name="connsiteX138" fmla="*/ 2491040 w 3290340"/>
                <a:gd name="connsiteY138" fmla="*/ 1222665 h 3320460"/>
                <a:gd name="connsiteX139" fmla="*/ 2345264 w 3290340"/>
                <a:gd name="connsiteY139" fmla="*/ 1014236 h 3320460"/>
                <a:gd name="connsiteX140" fmla="*/ 2342086 w 3290340"/>
                <a:gd name="connsiteY140" fmla="*/ 1011191 h 3320460"/>
                <a:gd name="connsiteX141" fmla="*/ 2557272 w 3290340"/>
                <a:gd name="connsiteY141" fmla="*/ 803389 h 3320460"/>
                <a:gd name="connsiteX142" fmla="*/ 2586351 w 3290340"/>
                <a:gd name="connsiteY142" fmla="*/ 815759 h 3320460"/>
                <a:gd name="connsiteX143" fmla="*/ 2641859 w 3290340"/>
                <a:gd name="connsiteY143" fmla="*/ 805370 h 3320460"/>
                <a:gd name="connsiteX144" fmla="*/ 2616094 w 3290340"/>
                <a:gd name="connsiteY144" fmla="*/ 682707 h 3320460"/>
                <a:gd name="connsiteX145" fmla="*/ 2494405 w 3290340"/>
                <a:gd name="connsiteY145" fmla="*/ 652677 h 3320460"/>
                <a:gd name="connsiteX146" fmla="*/ 2495242 w 3290340"/>
                <a:gd name="connsiteY146" fmla="*/ 741983 h 3320460"/>
                <a:gd name="connsiteX147" fmla="*/ 2500144 w 3290340"/>
                <a:gd name="connsiteY147" fmla="*/ 748543 h 3320460"/>
                <a:gd name="connsiteX148" fmla="*/ 2284901 w 3290340"/>
                <a:gd name="connsiteY148" fmla="*/ 956401 h 3320460"/>
                <a:gd name="connsiteX149" fmla="*/ 2255226 w 3290340"/>
                <a:gd name="connsiteY149" fmla="*/ 927968 h 3320460"/>
                <a:gd name="connsiteX150" fmla="*/ 2155700 w 3290340"/>
                <a:gd name="connsiteY150" fmla="*/ 854490 h 3320460"/>
                <a:gd name="connsiteX151" fmla="*/ 2060896 w 3290340"/>
                <a:gd name="connsiteY151" fmla="*/ 804122 h 3320460"/>
                <a:gd name="connsiteX152" fmla="*/ 2283989 w 3290340"/>
                <a:gd name="connsiteY152" fmla="*/ 278549 h 3320460"/>
                <a:gd name="connsiteX153" fmla="*/ 2293688 w 3290340"/>
                <a:gd name="connsiteY153" fmla="*/ 281001 h 3320460"/>
                <a:gd name="connsiteX154" fmla="*/ 2439948 w 3290340"/>
                <a:gd name="connsiteY154" fmla="*/ 209024 h 3320460"/>
                <a:gd name="connsiteX155" fmla="*/ 2331752 w 3290340"/>
                <a:gd name="connsiteY155" fmla="*/ 17603 h 3320460"/>
                <a:gd name="connsiteX156" fmla="*/ 2118896 w 3290340"/>
                <a:gd name="connsiteY156" fmla="*/ 72745 h 3320460"/>
                <a:gd name="connsiteX157" fmla="*/ 2128911 w 3290340"/>
                <a:gd name="connsiteY157" fmla="*/ 179876 h 3320460"/>
                <a:gd name="connsiteX158" fmla="*/ 2165735 w 3290340"/>
                <a:gd name="connsiteY158" fmla="*/ 224350 h 3320460"/>
                <a:gd name="connsiteX159" fmla="*/ 1940799 w 3290340"/>
                <a:gd name="connsiteY159" fmla="*/ 754266 h 3320460"/>
                <a:gd name="connsiteX160" fmla="*/ 1855007 w 3290340"/>
                <a:gd name="connsiteY160" fmla="*/ 725791 h 3320460"/>
                <a:gd name="connsiteX161" fmla="*/ 1733175 w 3290340"/>
                <a:gd name="connsiteY161" fmla="*/ 704510 h 3320460"/>
                <a:gd name="connsiteX162" fmla="*/ 1685787 w 3290340"/>
                <a:gd name="connsiteY162" fmla="*/ 702379 h 3320460"/>
                <a:gd name="connsiteX163" fmla="*/ 1685788 w 3290340"/>
                <a:gd name="connsiteY163" fmla="*/ 413522 h 3320460"/>
                <a:gd name="connsiteX164" fmla="*/ 1693913 w 3290340"/>
                <a:gd name="connsiteY164" fmla="*/ 412491 h 3320460"/>
                <a:gd name="connsiteX165" fmla="*/ 1758735 w 3290340"/>
                <a:gd name="connsiteY165" fmla="*/ 351056 h 3320460"/>
                <a:gd name="connsiteX166" fmla="*/ 1652601 w 3290340"/>
                <a:gd name="connsiteY166" fmla="*/ 284381 h 3320460"/>
                <a:gd name="connsiteX167" fmla="*/ 1546467 w 3290340"/>
                <a:gd name="connsiteY167" fmla="*/ 351056 h 3320460"/>
                <a:gd name="connsiteX168" fmla="*/ 1577553 w 3290340"/>
                <a:gd name="connsiteY168" fmla="*/ 398202 h 3320460"/>
                <a:gd name="connsiteX169" fmla="*/ 1606651 w 3290340"/>
                <a:gd name="connsiteY169" fmla="*/ 410527 h 3320460"/>
                <a:gd name="connsiteX170" fmla="*/ 1606651 w 3290340"/>
                <a:gd name="connsiteY170" fmla="*/ 699081 h 3320460"/>
                <a:gd name="connsiteX171" fmla="*/ 1482933 w 3290340"/>
                <a:gd name="connsiteY171" fmla="*/ 709610 h 3320460"/>
                <a:gd name="connsiteX172" fmla="*/ 1357442 w 3290340"/>
                <a:gd name="connsiteY172" fmla="*/ 737229 h 3320460"/>
                <a:gd name="connsiteX173" fmla="*/ 1334740 w 3290340"/>
                <a:gd name="connsiteY173" fmla="*/ 745094 h 3320460"/>
                <a:gd name="connsiteX174" fmla="*/ 1128659 w 3290340"/>
                <a:gd name="connsiteY174" fmla="*/ 235026 h 3320460"/>
                <a:gd name="connsiteX175" fmla="*/ 1163715 w 3290340"/>
                <a:gd name="connsiteY175" fmla="*/ 194162 h 3320460"/>
                <a:gd name="connsiteX176" fmla="*/ 1175597 w 3290340"/>
                <a:gd name="connsiteY176" fmla="*/ 87223 h 3320460"/>
                <a:gd name="connsiteX177" fmla="*/ 963736 w 3290340"/>
                <a:gd name="connsiteY177" fmla="*/ 28374 h 3320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</a:cxnLst>
              <a:rect l="l" t="t" r="r" b="b"/>
              <a:pathLst>
                <a:path w="3290340" h="3320460">
                  <a:moveTo>
                    <a:pt x="963736" y="28374"/>
                  </a:moveTo>
                  <a:cubicBezTo>
                    <a:pt x="874437" y="64453"/>
                    <a:pt x="824508" y="149297"/>
                    <a:pt x="852216" y="217877"/>
                  </a:cubicBezTo>
                  <a:cubicBezTo>
                    <a:pt x="872997" y="269312"/>
                    <a:pt x="931548" y="296991"/>
                    <a:pt x="997197" y="292396"/>
                  </a:cubicBezTo>
                  <a:lnTo>
                    <a:pt x="1010351" y="289314"/>
                  </a:lnTo>
                  <a:lnTo>
                    <a:pt x="1213781" y="792823"/>
                  </a:lnTo>
                  <a:lnTo>
                    <a:pt x="1172939" y="811773"/>
                  </a:lnTo>
                  <a:cubicBezTo>
                    <a:pt x="1132036" y="833338"/>
                    <a:pt x="1093211" y="857519"/>
                    <a:pt x="1056590" y="884021"/>
                  </a:cubicBezTo>
                  <a:lnTo>
                    <a:pt x="972120" y="954606"/>
                  </a:lnTo>
                  <a:lnTo>
                    <a:pt x="747851" y="722368"/>
                  </a:lnTo>
                  <a:lnTo>
                    <a:pt x="760221" y="693289"/>
                  </a:lnTo>
                  <a:cubicBezTo>
                    <a:pt x="765655" y="671268"/>
                    <a:pt x="762622" y="651025"/>
                    <a:pt x="749831" y="637781"/>
                  </a:cubicBezTo>
                  <a:cubicBezTo>
                    <a:pt x="724251" y="611292"/>
                    <a:pt x="669334" y="622828"/>
                    <a:pt x="627169" y="663546"/>
                  </a:cubicBezTo>
                  <a:cubicBezTo>
                    <a:pt x="585004" y="704264"/>
                    <a:pt x="571558" y="758746"/>
                    <a:pt x="597138" y="785235"/>
                  </a:cubicBezTo>
                  <a:cubicBezTo>
                    <a:pt x="616324" y="805101"/>
                    <a:pt x="652011" y="803579"/>
                    <a:pt x="686444" y="784399"/>
                  </a:cubicBezTo>
                  <a:lnTo>
                    <a:pt x="693004" y="779496"/>
                  </a:lnTo>
                  <a:lnTo>
                    <a:pt x="916515" y="1010948"/>
                  </a:lnTo>
                  <a:lnTo>
                    <a:pt x="864314" y="1068524"/>
                  </a:lnTo>
                  <a:cubicBezTo>
                    <a:pt x="837010" y="1103130"/>
                    <a:pt x="812161" y="1139466"/>
                    <a:pt x="789891" y="1177238"/>
                  </a:cubicBezTo>
                  <a:lnTo>
                    <a:pt x="762808" y="1234290"/>
                  </a:lnTo>
                  <a:lnTo>
                    <a:pt x="280350" y="1029499"/>
                  </a:lnTo>
                  <a:lnTo>
                    <a:pt x="276239" y="975766"/>
                  </a:lnTo>
                  <a:cubicBezTo>
                    <a:pt x="266260" y="937246"/>
                    <a:pt x="243067" y="906196"/>
                    <a:pt x="209024" y="891746"/>
                  </a:cubicBezTo>
                  <a:cubicBezTo>
                    <a:pt x="140937" y="862845"/>
                    <a:pt x="55235" y="911286"/>
                    <a:pt x="17603" y="999942"/>
                  </a:cubicBezTo>
                  <a:cubicBezTo>
                    <a:pt x="-20029" y="1088598"/>
                    <a:pt x="4659" y="1183897"/>
                    <a:pt x="72745" y="1212798"/>
                  </a:cubicBezTo>
                  <a:cubicBezTo>
                    <a:pt x="123810" y="1234473"/>
                    <a:pt x="184784" y="1212644"/>
                    <a:pt x="227955" y="1162973"/>
                  </a:cubicBezTo>
                  <a:lnTo>
                    <a:pt x="235053" y="1151531"/>
                  </a:lnTo>
                  <a:lnTo>
                    <a:pt x="710038" y="1353150"/>
                  </a:lnTo>
                  <a:lnTo>
                    <a:pt x="669143" y="1504443"/>
                  </a:lnTo>
                  <a:cubicBezTo>
                    <a:pt x="663428" y="1536940"/>
                    <a:pt x="659352" y="1569802"/>
                    <a:pt x="656968" y="1602905"/>
                  </a:cubicBezTo>
                  <a:lnTo>
                    <a:pt x="656609" y="1620619"/>
                  </a:lnTo>
                  <a:lnTo>
                    <a:pt x="387534" y="1620619"/>
                  </a:lnTo>
                  <a:lnTo>
                    <a:pt x="386504" y="1612494"/>
                  </a:lnTo>
                  <a:cubicBezTo>
                    <a:pt x="376382" y="1574401"/>
                    <a:pt x="352686" y="1547672"/>
                    <a:pt x="325068" y="1547672"/>
                  </a:cubicBezTo>
                  <a:cubicBezTo>
                    <a:pt x="288244" y="1547672"/>
                    <a:pt x="258393" y="1595190"/>
                    <a:pt x="258393" y="1653806"/>
                  </a:cubicBezTo>
                  <a:cubicBezTo>
                    <a:pt x="258393" y="1712422"/>
                    <a:pt x="288244" y="1759940"/>
                    <a:pt x="325068" y="1759940"/>
                  </a:cubicBezTo>
                  <a:cubicBezTo>
                    <a:pt x="343480" y="1759940"/>
                    <a:pt x="360149" y="1748060"/>
                    <a:pt x="372215" y="1728854"/>
                  </a:cubicBezTo>
                  <a:lnTo>
                    <a:pt x="384539" y="1699757"/>
                  </a:lnTo>
                  <a:lnTo>
                    <a:pt x="655005" y="1699757"/>
                  </a:lnTo>
                  <a:lnTo>
                    <a:pt x="654943" y="1702809"/>
                  </a:lnTo>
                  <a:cubicBezTo>
                    <a:pt x="657048" y="1769726"/>
                    <a:pt x="666132" y="1837107"/>
                    <a:pt x="682618" y="1903955"/>
                  </a:cubicBezTo>
                  <a:lnTo>
                    <a:pt x="704501" y="1971536"/>
                  </a:lnTo>
                  <a:lnTo>
                    <a:pt x="254813" y="2153222"/>
                  </a:lnTo>
                  <a:lnTo>
                    <a:pt x="253328" y="2150732"/>
                  </a:lnTo>
                  <a:cubicBezTo>
                    <a:pt x="211030" y="2100315"/>
                    <a:pt x="150447" y="2077425"/>
                    <a:pt x="99011" y="2098206"/>
                  </a:cubicBezTo>
                  <a:cubicBezTo>
                    <a:pt x="30431" y="2125914"/>
                    <a:pt x="4084" y="2220768"/>
                    <a:pt x="40163" y="2310067"/>
                  </a:cubicBezTo>
                  <a:cubicBezTo>
                    <a:pt x="76242" y="2399366"/>
                    <a:pt x="161086" y="2449296"/>
                    <a:pt x="229666" y="2421587"/>
                  </a:cubicBezTo>
                  <a:cubicBezTo>
                    <a:pt x="281101" y="2400806"/>
                    <a:pt x="308781" y="2342256"/>
                    <a:pt x="304184" y="2276606"/>
                  </a:cubicBezTo>
                  <a:lnTo>
                    <a:pt x="303523" y="2273784"/>
                  </a:lnTo>
                  <a:lnTo>
                    <a:pt x="751612" y="2092744"/>
                  </a:lnTo>
                  <a:lnTo>
                    <a:pt x="767513" y="2127014"/>
                  </a:lnTo>
                  <a:cubicBezTo>
                    <a:pt x="787730" y="2165361"/>
                    <a:pt x="810246" y="2201881"/>
                    <a:pt x="834819" y="2236471"/>
                  </a:cubicBezTo>
                  <a:lnTo>
                    <a:pt x="913323" y="2332948"/>
                  </a:lnTo>
                  <a:lnTo>
                    <a:pt x="720027" y="2519612"/>
                  </a:lnTo>
                  <a:lnTo>
                    <a:pt x="690948" y="2507243"/>
                  </a:lnTo>
                  <a:cubicBezTo>
                    <a:pt x="668927" y="2501808"/>
                    <a:pt x="648684" y="2504842"/>
                    <a:pt x="635439" y="2517632"/>
                  </a:cubicBezTo>
                  <a:cubicBezTo>
                    <a:pt x="608951" y="2543212"/>
                    <a:pt x="620487" y="2598130"/>
                    <a:pt x="661204" y="2640295"/>
                  </a:cubicBezTo>
                  <a:cubicBezTo>
                    <a:pt x="701922" y="2682460"/>
                    <a:pt x="756404" y="2695905"/>
                    <a:pt x="782893" y="2670325"/>
                  </a:cubicBezTo>
                  <a:cubicBezTo>
                    <a:pt x="802760" y="2651140"/>
                    <a:pt x="801238" y="2615452"/>
                    <a:pt x="782057" y="2581019"/>
                  </a:cubicBezTo>
                  <a:lnTo>
                    <a:pt x="777154" y="2574459"/>
                  </a:lnTo>
                  <a:lnTo>
                    <a:pt x="970689" y="2387564"/>
                  </a:lnTo>
                  <a:lnTo>
                    <a:pt x="1004983" y="2420023"/>
                  </a:lnTo>
                  <a:cubicBezTo>
                    <a:pt x="1036807" y="2446479"/>
                    <a:pt x="1070202" y="2470799"/>
                    <a:pt x="1104923" y="2492878"/>
                  </a:cubicBezTo>
                  <a:lnTo>
                    <a:pt x="1192488" y="2538732"/>
                  </a:lnTo>
                  <a:lnTo>
                    <a:pt x="979735" y="3039946"/>
                  </a:lnTo>
                  <a:lnTo>
                    <a:pt x="923863" y="3044221"/>
                  </a:lnTo>
                  <a:cubicBezTo>
                    <a:pt x="885343" y="3054199"/>
                    <a:pt x="854294" y="3077393"/>
                    <a:pt x="839843" y="3111436"/>
                  </a:cubicBezTo>
                  <a:cubicBezTo>
                    <a:pt x="810942" y="3179522"/>
                    <a:pt x="859384" y="3265224"/>
                    <a:pt x="948039" y="3302857"/>
                  </a:cubicBezTo>
                  <a:cubicBezTo>
                    <a:pt x="1036695" y="3340489"/>
                    <a:pt x="1131994" y="3315801"/>
                    <a:pt x="1160895" y="3247714"/>
                  </a:cubicBezTo>
                  <a:cubicBezTo>
                    <a:pt x="1182570" y="3196650"/>
                    <a:pt x="1160741" y="3135676"/>
                    <a:pt x="1111070" y="3092505"/>
                  </a:cubicBezTo>
                  <a:lnTo>
                    <a:pt x="1101266" y="3086423"/>
                  </a:lnTo>
                  <a:lnTo>
                    <a:pt x="1312332" y="2589184"/>
                  </a:lnTo>
                  <a:lnTo>
                    <a:pt x="1406380" y="2619776"/>
                  </a:lnTo>
                  <a:cubicBezTo>
                    <a:pt x="1446446" y="2629176"/>
                    <a:pt x="1487191" y="2636061"/>
                    <a:pt x="1528372" y="2640328"/>
                  </a:cubicBezTo>
                  <a:lnTo>
                    <a:pt x="1569875" y="2641940"/>
                  </a:lnTo>
                  <a:lnTo>
                    <a:pt x="1569875" y="2980387"/>
                  </a:lnTo>
                  <a:lnTo>
                    <a:pt x="1561750" y="2981418"/>
                  </a:lnTo>
                  <a:cubicBezTo>
                    <a:pt x="1523657" y="2991540"/>
                    <a:pt x="1496929" y="3015235"/>
                    <a:pt x="1496928" y="3042853"/>
                  </a:cubicBezTo>
                  <a:cubicBezTo>
                    <a:pt x="1496928" y="3079677"/>
                    <a:pt x="1544446" y="3109528"/>
                    <a:pt x="1603063" y="3109528"/>
                  </a:cubicBezTo>
                  <a:cubicBezTo>
                    <a:pt x="1661679" y="3109528"/>
                    <a:pt x="1709196" y="3079677"/>
                    <a:pt x="1709197" y="3042853"/>
                  </a:cubicBezTo>
                  <a:cubicBezTo>
                    <a:pt x="1709196" y="3024441"/>
                    <a:pt x="1697317" y="3007772"/>
                    <a:pt x="1678110" y="2995706"/>
                  </a:cubicBezTo>
                  <a:lnTo>
                    <a:pt x="1649012" y="2983382"/>
                  </a:lnTo>
                  <a:lnTo>
                    <a:pt x="1649012" y="2645015"/>
                  </a:lnTo>
                  <a:lnTo>
                    <a:pt x="1652973" y="2645169"/>
                  </a:lnTo>
                  <a:cubicBezTo>
                    <a:pt x="1736587" y="2643022"/>
                    <a:pt x="1820968" y="2629989"/>
                    <a:pt x="1904170" y="2605244"/>
                  </a:cubicBezTo>
                  <a:lnTo>
                    <a:pt x="1940859" y="2592404"/>
                  </a:lnTo>
                  <a:lnTo>
                    <a:pt x="2113568" y="3019873"/>
                  </a:lnTo>
                  <a:lnTo>
                    <a:pt x="2101965" y="3026793"/>
                  </a:lnTo>
                  <a:cubicBezTo>
                    <a:pt x="2051548" y="3069090"/>
                    <a:pt x="2028658" y="3129674"/>
                    <a:pt x="2049439" y="3181109"/>
                  </a:cubicBezTo>
                  <a:cubicBezTo>
                    <a:pt x="2077147" y="3249689"/>
                    <a:pt x="2172001" y="3276037"/>
                    <a:pt x="2261300" y="3239958"/>
                  </a:cubicBezTo>
                  <a:cubicBezTo>
                    <a:pt x="2350599" y="3203879"/>
                    <a:pt x="2400529" y="3119035"/>
                    <a:pt x="2372821" y="3050455"/>
                  </a:cubicBezTo>
                  <a:cubicBezTo>
                    <a:pt x="2358967" y="3016165"/>
                    <a:pt x="2328326" y="2992433"/>
                    <a:pt x="2289987" y="2981784"/>
                  </a:cubicBezTo>
                  <a:lnTo>
                    <a:pt x="2236383" y="2976740"/>
                  </a:lnTo>
                  <a:lnTo>
                    <a:pt x="2060960" y="2542552"/>
                  </a:lnTo>
                  <a:lnTo>
                    <a:pt x="2082754" y="2532440"/>
                  </a:lnTo>
                  <a:cubicBezTo>
                    <a:pt x="2159448" y="2492006"/>
                    <a:pt x="2228834" y="2442374"/>
                    <a:pt x="2290087" y="2385491"/>
                  </a:cubicBezTo>
                  <a:lnTo>
                    <a:pt x="2301510" y="2373422"/>
                  </a:lnTo>
                  <a:lnTo>
                    <a:pt x="2534265" y="2614447"/>
                  </a:lnTo>
                  <a:lnTo>
                    <a:pt x="2521895" y="2643525"/>
                  </a:lnTo>
                  <a:cubicBezTo>
                    <a:pt x="2516461" y="2665546"/>
                    <a:pt x="2519494" y="2685789"/>
                    <a:pt x="2532284" y="2699033"/>
                  </a:cubicBezTo>
                  <a:cubicBezTo>
                    <a:pt x="2557864" y="2725522"/>
                    <a:pt x="2612782" y="2713986"/>
                    <a:pt x="2654947" y="2673269"/>
                  </a:cubicBezTo>
                  <a:cubicBezTo>
                    <a:pt x="2697112" y="2632550"/>
                    <a:pt x="2710557" y="2578069"/>
                    <a:pt x="2684977" y="2551580"/>
                  </a:cubicBezTo>
                  <a:cubicBezTo>
                    <a:pt x="2665792" y="2531713"/>
                    <a:pt x="2630105" y="2533235"/>
                    <a:pt x="2595672" y="2552416"/>
                  </a:cubicBezTo>
                  <a:lnTo>
                    <a:pt x="2589111" y="2557319"/>
                  </a:lnTo>
                  <a:lnTo>
                    <a:pt x="2355964" y="2315888"/>
                  </a:lnTo>
                  <a:lnTo>
                    <a:pt x="2375762" y="2294970"/>
                  </a:lnTo>
                  <a:cubicBezTo>
                    <a:pt x="2402219" y="2263146"/>
                    <a:pt x="2426538" y="2229751"/>
                    <a:pt x="2448618" y="2195030"/>
                  </a:cubicBezTo>
                  <a:lnTo>
                    <a:pt x="2501269" y="2094485"/>
                  </a:lnTo>
                  <a:lnTo>
                    <a:pt x="3009465" y="2310202"/>
                  </a:lnTo>
                  <a:lnTo>
                    <a:pt x="3014101" y="2370801"/>
                  </a:lnTo>
                  <a:cubicBezTo>
                    <a:pt x="3024080" y="2409320"/>
                    <a:pt x="3047274" y="2440370"/>
                    <a:pt x="3081317" y="2454820"/>
                  </a:cubicBezTo>
                  <a:cubicBezTo>
                    <a:pt x="3149403" y="2483721"/>
                    <a:pt x="3235105" y="2435280"/>
                    <a:pt x="3272737" y="2346624"/>
                  </a:cubicBezTo>
                  <a:cubicBezTo>
                    <a:pt x="3310369" y="2257969"/>
                    <a:pt x="3285681" y="2162669"/>
                    <a:pt x="3217595" y="2133768"/>
                  </a:cubicBezTo>
                  <a:cubicBezTo>
                    <a:pt x="3166531" y="2112093"/>
                    <a:pt x="3105557" y="2133922"/>
                    <a:pt x="3062385" y="2183593"/>
                  </a:cubicBezTo>
                  <a:lnTo>
                    <a:pt x="3058549" y="2189777"/>
                  </a:lnTo>
                  <a:lnTo>
                    <a:pt x="2549459" y="1973681"/>
                  </a:lnTo>
                  <a:lnTo>
                    <a:pt x="2575516" y="1893573"/>
                  </a:lnTo>
                  <a:cubicBezTo>
                    <a:pt x="2584916" y="1853506"/>
                    <a:pt x="2591801" y="1812761"/>
                    <a:pt x="2596068" y="1771581"/>
                  </a:cubicBezTo>
                  <a:lnTo>
                    <a:pt x="2597630" y="1731363"/>
                  </a:lnTo>
                  <a:lnTo>
                    <a:pt x="2891924" y="1731363"/>
                  </a:lnTo>
                  <a:lnTo>
                    <a:pt x="2892954" y="1739488"/>
                  </a:lnTo>
                  <a:cubicBezTo>
                    <a:pt x="2903076" y="1777581"/>
                    <a:pt x="2926772" y="1804310"/>
                    <a:pt x="2954390" y="1804310"/>
                  </a:cubicBezTo>
                  <a:cubicBezTo>
                    <a:pt x="2991214" y="1804310"/>
                    <a:pt x="3021065" y="1756792"/>
                    <a:pt x="3021065" y="1698176"/>
                  </a:cubicBezTo>
                  <a:cubicBezTo>
                    <a:pt x="3021065" y="1639560"/>
                    <a:pt x="2991214" y="1592042"/>
                    <a:pt x="2954390" y="1592042"/>
                  </a:cubicBezTo>
                  <a:cubicBezTo>
                    <a:pt x="2945184" y="1592042"/>
                    <a:pt x="2936414" y="1595012"/>
                    <a:pt x="2928437" y="1600383"/>
                  </a:cubicBezTo>
                  <a:cubicBezTo>
                    <a:pt x="2916471" y="1608439"/>
                    <a:pt x="2906291" y="1621896"/>
                    <a:pt x="2899102" y="1638836"/>
                  </a:cubicBezTo>
                  <a:lnTo>
                    <a:pt x="2896532" y="1652226"/>
                  </a:lnTo>
                  <a:lnTo>
                    <a:pt x="2600705" y="1652226"/>
                  </a:lnTo>
                  <a:lnTo>
                    <a:pt x="2600909" y="1646979"/>
                  </a:lnTo>
                  <a:cubicBezTo>
                    <a:pt x="2598762" y="1563366"/>
                    <a:pt x="2585729" y="1478985"/>
                    <a:pt x="2560984" y="1395783"/>
                  </a:cubicBezTo>
                  <a:lnTo>
                    <a:pt x="2548631" y="1360488"/>
                  </a:lnTo>
                  <a:lnTo>
                    <a:pt x="2984104" y="1184545"/>
                  </a:lnTo>
                  <a:lnTo>
                    <a:pt x="2988575" y="1192042"/>
                  </a:lnTo>
                  <a:cubicBezTo>
                    <a:pt x="3030873" y="1242459"/>
                    <a:pt x="3091457" y="1265349"/>
                    <a:pt x="3142892" y="1244568"/>
                  </a:cubicBezTo>
                  <a:cubicBezTo>
                    <a:pt x="3211472" y="1216860"/>
                    <a:pt x="3237819" y="1122006"/>
                    <a:pt x="3201740" y="1032707"/>
                  </a:cubicBezTo>
                  <a:cubicBezTo>
                    <a:pt x="3165661" y="943408"/>
                    <a:pt x="3080817" y="893478"/>
                    <a:pt x="3012237" y="921187"/>
                  </a:cubicBezTo>
                  <a:cubicBezTo>
                    <a:pt x="2977947" y="935041"/>
                    <a:pt x="2954215" y="965681"/>
                    <a:pt x="2943566" y="1004021"/>
                  </a:cubicBezTo>
                  <a:lnTo>
                    <a:pt x="2938024" y="1062921"/>
                  </a:lnTo>
                  <a:lnTo>
                    <a:pt x="2499130" y="1240245"/>
                  </a:lnTo>
                  <a:lnTo>
                    <a:pt x="2491040" y="1222665"/>
                  </a:lnTo>
                  <a:cubicBezTo>
                    <a:pt x="2451043" y="1145625"/>
                    <a:pt x="2401803" y="1075873"/>
                    <a:pt x="2345264" y="1014236"/>
                  </a:cubicBezTo>
                  <a:lnTo>
                    <a:pt x="2342086" y="1011191"/>
                  </a:lnTo>
                  <a:lnTo>
                    <a:pt x="2557272" y="803389"/>
                  </a:lnTo>
                  <a:lnTo>
                    <a:pt x="2586351" y="815759"/>
                  </a:lnTo>
                  <a:cubicBezTo>
                    <a:pt x="2608372" y="821194"/>
                    <a:pt x="2628615" y="818160"/>
                    <a:pt x="2641859" y="805370"/>
                  </a:cubicBezTo>
                  <a:cubicBezTo>
                    <a:pt x="2668348" y="779790"/>
                    <a:pt x="2656812" y="724872"/>
                    <a:pt x="2616094" y="682707"/>
                  </a:cubicBezTo>
                  <a:cubicBezTo>
                    <a:pt x="2575376" y="640542"/>
                    <a:pt x="2520894" y="627097"/>
                    <a:pt x="2494405" y="652677"/>
                  </a:cubicBezTo>
                  <a:cubicBezTo>
                    <a:pt x="2474539" y="671862"/>
                    <a:pt x="2476061" y="707550"/>
                    <a:pt x="2495242" y="741983"/>
                  </a:cubicBezTo>
                  <a:lnTo>
                    <a:pt x="2500144" y="748543"/>
                  </a:lnTo>
                  <a:lnTo>
                    <a:pt x="2284901" y="956401"/>
                  </a:lnTo>
                  <a:lnTo>
                    <a:pt x="2255226" y="927968"/>
                  </a:lnTo>
                  <a:cubicBezTo>
                    <a:pt x="2223551" y="901309"/>
                    <a:pt x="2190294" y="876782"/>
                    <a:pt x="2155700" y="854490"/>
                  </a:cubicBezTo>
                  <a:lnTo>
                    <a:pt x="2060896" y="804122"/>
                  </a:lnTo>
                  <a:lnTo>
                    <a:pt x="2283989" y="278549"/>
                  </a:lnTo>
                  <a:lnTo>
                    <a:pt x="2293688" y="281001"/>
                  </a:lnTo>
                  <a:cubicBezTo>
                    <a:pt x="2359248" y="286742"/>
                    <a:pt x="2418273" y="260088"/>
                    <a:pt x="2439948" y="209024"/>
                  </a:cubicBezTo>
                  <a:cubicBezTo>
                    <a:pt x="2468849" y="140938"/>
                    <a:pt x="2420408" y="55235"/>
                    <a:pt x="2331752" y="17603"/>
                  </a:cubicBezTo>
                  <a:cubicBezTo>
                    <a:pt x="2243096" y="-20029"/>
                    <a:pt x="2147797" y="4660"/>
                    <a:pt x="2118896" y="72745"/>
                  </a:cubicBezTo>
                  <a:cubicBezTo>
                    <a:pt x="2104446" y="106789"/>
                    <a:pt x="2109331" y="145236"/>
                    <a:pt x="2128911" y="179876"/>
                  </a:cubicBezTo>
                  <a:lnTo>
                    <a:pt x="2165735" y="224350"/>
                  </a:lnTo>
                  <a:lnTo>
                    <a:pt x="1940799" y="754266"/>
                  </a:lnTo>
                  <a:lnTo>
                    <a:pt x="1855007" y="725791"/>
                  </a:lnTo>
                  <a:cubicBezTo>
                    <a:pt x="1815005" y="716152"/>
                    <a:pt x="1774313" y="709025"/>
                    <a:pt x="1733175" y="704510"/>
                  </a:cubicBezTo>
                  <a:lnTo>
                    <a:pt x="1685787" y="702379"/>
                  </a:lnTo>
                  <a:lnTo>
                    <a:pt x="1685788" y="413522"/>
                  </a:lnTo>
                  <a:lnTo>
                    <a:pt x="1693913" y="412491"/>
                  </a:lnTo>
                  <a:cubicBezTo>
                    <a:pt x="1732006" y="402369"/>
                    <a:pt x="1758735" y="378674"/>
                    <a:pt x="1758735" y="351056"/>
                  </a:cubicBezTo>
                  <a:cubicBezTo>
                    <a:pt x="1758735" y="314232"/>
                    <a:pt x="1711217" y="284381"/>
                    <a:pt x="1652601" y="284381"/>
                  </a:cubicBezTo>
                  <a:cubicBezTo>
                    <a:pt x="1593985" y="284381"/>
                    <a:pt x="1546467" y="314232"/>
                    <a:pt x="1546467" y="351056"/>
                  </a:cubicBezTo>
                  <a:cubicBezTo>
                    <a:pt x="1546467" y="369468"/>
                    <a:pt x="1558347" y="386137"/>
                    <a:pt x="1577553" y="398202"/>
                  </a:cubicBezTo>
                  <a:lnTo>
                    <a:pt x="1606651" y="410527"/>
                  </a:lnTo>
                  <a:lnTo>
                    <a:pt x="1606651" y="699081"/>
                  </a:lnTo>
                  <a:lnTo>
                    <a:pt x="1482933" y="709610"/>
                  </a:lnTo>
                  <a:cubicBezTo>
                    <a:pt x="1440982" y="715962"/>
                    <a:pt x="1399070" y="725134"/>
                    <a:pt x="1357442" y="737229"/>
                  </a:cubicBezTo>
                  <a:lnTo>
                    <a:pt x="1334740" y="745094"/>
                  </a:lnTo>
                  <a:lnTo>
                    <a:pt x="1128659" y="235026"/>
                  </a:lnTo>
                  <a:lnTo>
                    <a:pt x="1163715" y="194162"/>
                  </a:lnTo>
                  <a:cubicBezTo>
                    <a:pt x="1183896" y="159869"/>
                    <a:pt x="1189451" y="121513"/>
                    <a:pt x="1175597" y="87223"/>
                  </a:cubicBezTo>
                  <a:cubicBezTo>
                    <a:pt x="1147889" y="18643"/>
                    <a:pt x="1053035" y="-7705"/>
                    <a:pt x="963736" y="28374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40B7B0AA-0425-44D1-99D8-8D7D2CF442C7}"/>
                </a:ext>
              </a:extLst>
            </p:cNvPr>
            <p:cNvSpPr/>
            <p:nvPr/>
          </p:nvSpPr>
          <p:spPr>
            <a:xfrm>
              <a:off x="8171385" y="2109704"/>
              <a:ext cx="350982" cy="249381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900803BB-BFD5-447A-8F96-F1846369E235}"/>
                </a:ext>
              </a:extLst>
            </p:cNvPr>
            <p:cNvSpPr/>
            <p:nvPr/>
          </p:nvSpPr>
          <p:spPr>
            <a:xfrm>
              <a:off x="8522366" y="2424423"/>
              <a:ext cx="258619" cy="17480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8EA496BE-4B51-435E-ADED-8DEB03F88BBD}"/>
              </a:ext>
            </a:extLst>
          </p:cNvPr>
          <p:cNvSpPr txBox="1"/>
          <p:nvPr/>
        </p:nvSpPr>
        <p:spPr>
          <a:xfrm>
            <a:off x="766763" y="1437416"/>
            <a:ext cx="10422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1.</a:t>
            </a:r>
            <a:r>
              <a:rPr lang="ko-KR" altLang="en-US" sz="24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결론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0F0C093-965B-4BE4-B14D-68482D59804C}"/>
              </a:ext>
            </a:extLst>
          </p:cNvPr>
          <p:cNvSpPr txBox="1"/>
          <p:nvPr/>
        </p:nvSpPr>
        <p:spPr>
          <a:xfrm>
            <a:off x="766763" y="3475537"/>
            <a:ext cx="16802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2.</a:t>
            </a:r>
            <a:r>
              <a:rPr lang="ko-KR" altLang="en-US" sz="24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향후과제</a:t>
            </a:r>
          </a:p>
        </p:txBody>
      </p:sp>
    </p:spTree>
    <p:extLst>
      <p:ext uri="{BB962C8B-B14F-4D97-AF65-F5344CB8AC3E}">
        <p14:creationId xmlns:p14="http://schemas.microsoft.com/office/powerpoint/2010/main" val="13318657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2144D51-814B-4B93-97FF-773EE0EF7E13}"/>
              </a:ext>
            </a:extLst>
          </p:cNvPr>
          <p:cNvSpPr/>
          <p:nvPr/>
        </p:nvSpPr>
        <p:spPr>
          <a:xfrm>
            <a:off x="0" y="0"/>
            <a:ext cx="12192000" cy="1031358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자유형: 도형 36">
            <a:extLst>
              <a:ext uri="{FF2B5EF4-FFF2-40B4-BE49-F238E27FC236}">
                <a16:creationId xmlns:a16="http://schemas.microsoft.com/office/drawing/2014/main" id="{F1FB7CF2-CE37-405B-B387-4847C601E94B}"/>
              </a:ext>
            </a:extLst>
          </p:cNvPr>
          <p:cNvSpPr/>
          <p:nvPr/>
        </p:nvSpPr>
        <p:spPr>
          <a:xfrm>
            <a:off x="-1731098" y="5812048"/>
            <a:ext cx="16132927" cy="1519857"/>
          </a:xfrm>
          <a:custGeom>
            <a:avLst/>
            <a:gdLst>
              <a:gd name="connsiteX0" fmla="*/ 1099232 w 16136061"/>
              <a:gd name="connsiteY0" fmla="*/ 180152 h 1441457"/>
              <a:gd name="connsiteX1" fmla="*/ 3042332 w 16136061"/>
              <a:gd name="connsiteY1" fmla="*/ 40452 h 1441457"/>
              <a:gd name="connsiteX2" fmla="*/ 6687232 w 16136061"/>
              <a:gd name="connsiteY2" fmla="*/ 573852 h 1441457"/>
              <a:gd name="connsiteX3" fmla="*/ 9798732 w 16136061"/>
              <a:gd name="connsiteY3" fmla="*/ 421452 h 1441457"/>
              <a:gd name="connsiteX4" fmla="*/ 12745132 w 16136061"/>
              <a:gd name="connsiteY4" fmla="*/ 357952 h 1441457"/>
              <a:gd name="connsiteX5" fmla="*/ 14878732 w 16136061"/>
              <a:gd name="connsiteY5" fmla="*/ 802452 h 1441457"/>
              <a:gd name="connsiteX6" fmla="*/ 15081932 w 16136061"/>
              <a:gd name="connsiteY6" fmla="*/ 1361252 h 1441457"/>
              <a:gd name="connsiteX7" fmla="*/ 1111932 w 16136061"/>
              <a:gd name="connsiteY7" fmla="*/ 1310452 h 1441457"/>
              <a:gd name="connsiteX8" fmla="*/ 1099232 w 16136061"/>
              <a:gd name="connsiteY8" fmla="*/ 180152 h 1441457"/>
              <a:gd name="connsiteX0" fmla="*/ 1099232 w 16136061"/>
              <a:gd name="connsiteY0" fmla="*/ 174564 h 1435869"/>
              <a:gd name="connsiteX1" fmla="*/ 3042332 w 16136061"/>
              <a:gd name="connsiteY1" fmla="*/ 34864 h 1435869"/>
              <a:gd name="connsiteX2" fmla="*/ 6877732 w 16136061"/>
              <a:gd name="connsiteY2" fmla="*/ 492064 h 1435869"/>
              <a:gd name="connsiteX3" fmla="*/ 9798732 w 16136061"/>
              <a:gd name="connsiteY3" fmla="*/ 415864 h 1435869"/>
              <a:gd name="connsiteX4" fmla="*/ 12745132 w 16136061"/>
              <a:gd name="connsiteY4" fmla="*/ 352364 h 1435869"/>
              <a:gd name="connsiteX5" fmla="*/ 14878732 w 16136061"/>
              <a:gd name="connsiteY5" fmla="*/ 796864 h 1435869"/>
              <a:gd name="connsiteX6" fmla="*/ 15081932 w 16136061"/>
              <a:gd name="connsiteY6" fmla="*/ 1355664 h 1435869"/>
              <a:gd name="connsiteX7" fmla="*/ 1111932 w 16136061"/>
              <a:gd name="connsiteY7" fmla="*/ 1304864 h 1435869"/>
              <a:gd name="connsiteX8" fmla="*/ 1099232 w 16136061"/>
              <a:gd name="connsiteY8" fmla="*/ 174564 h 1435869"/>
              <a:gd name="connsiteX0" fmla="*/ 1099232 w 16136061"/>
              <a:gd name="connsiteY0" fmla="*/ 174564 h 1435869"/>
              <a:gd name="connsiteX1" fmla="*/ 3042332 w 16136061"/>
              <a:gd name="connsiteY1" fmla="*/ 34864 h 1435869"/>
              <a:gd name="connsiteX2" fmla="*/ 6877732 w 16136061"/>
              <a:gd name="connsiteY2" fmla="*/ 492064 h 1435869"/>
              <a:gd name="connsiteX3" fmla="*/ 9798732 w 16136061"/>
              <a:gd name="connsiteY3" fmla="*/ 415864 h 1435869"/>
              <a:gd name="connsiteX4" fmla="*/ 12745132 w 16136061"/>
              <a:gd name="connsiteY4" fmla="*/ 352364 h 1435869"/>
              <a:gd name="connsiteX5" fmla="*/ 14878732 w 16136061"/>
              <a:gd name="connsiteY5" fmla="*/ 796864 h 1435869"/>
              <a:gd name="connsiteX6" fmla="*/ 15081932 w 16136061"/>
              <a:gd name="connsiteY6" fmla="*/ 1355664 h 1435869"/>
              <a:gd name="connsiteX7" fmla="*/ 1111932 w 16136061"/>
              <a:gd name="connsiteY7" fmla="*/ 1304864 h 1435869"/>
              <a:gd name="connsiteX8" fmla="*/ 1099232 w 16136061"/>
              <a:gd name="connsiteY8" fmla="*/ 174564 h 1435869"/>
              <a:gd name="connsiteX0" fmla="*/ 1099232 w 16136061"/>
              <a:gd name="connsiteY0" fmla="*/ 174564 h 1435869"/>
              <a:gd name="connsiteX1" fmla="*/ 3042332 w 16136061"/>
              <a:gd name="connsiteY1" fmla="*/ 34864 h 1435869"/>
              <a:gd name="connsiteX2" fmla="*/ 6877732 w 16136061"/>
              <a:gd name="connsiteY2" fmla="*/ 492064 h 1435869"/>
              <a:gd name="connsiteX3" fmla="*/ 9798732 w 16136061"/>
              <a:gd name="connsiteY3" fmla="*/ 415864 h 1435869"/>
              <a:gd name="connsiteX4" fmla="*/ 12745132 w 16136061"/>
              <a:gd name="connsiteY4" fmla="*/ 352364 h 1435869"/>
              <a:gd name="connsiteX5" fmla="*/ 14878732 w 16136061"/>
              <a:gd name="connsiteY5" fmla="*/ 796864 h 1435869"/>
              <a:gd name="connsiteX6" fmla="*/ 15081932 w 16136061"/>
              <a:gd name="connsiteY6" fmla="*/ 1355664 h 1435869"/>
              <a:gd name="connsiteX7" fmla="*/ 1111932 w 16136061"/>
              <a:gd name="connsiteY7" fmla="*/ 1304864 h 1435869"/>
              <a:gd name="connsiteX8" fmla="*/ 1099232 w 16136061"/>
              <a:gd name="connsiteY8" fmla="*/ 174564 h 1435869"/>
              <a:gd name="connsiteX0" fmla="*/ 1096098 w 16132927"/>
              <a:gd name="connsiteY0" fmla="*/ 258552 h 1519857"/>
              <a:gd name="connsiteX1" fmla="*/ 2962998 w 16132927"/>
              <a:gd name="connsiteY1" fmla="*/ 17252 h 1519857"/>
              <a:gd name="connsiteX2" fmla="*/ 6874598 w 16132927"/>
              <a:gd name="connsiteY2" fmla="*/ 576052 h 1519857"/>
              <a:gd name="connsiteX3" fmla="*/ 9795598 w 16132927"/>
              <a:gd name="connsiteY3" fmla="*/ 499852 h 1519857"/>
              <a:gd name="connsiteX4" fmla="*/ 12741998 w 16132927"/>
              <a:gd name="connsiteY4" fmla="*/ 436352 h 1519857"/>
              <a:gd name="connsiteX5" fmla="*/ 14875598 w 16132927"/>
              <a:gd name="connsiteY5" fmla="*/ 880852 h 1519857"/>
              <a:gd name="connsiteX6" fmla="*/ 15078798 w 16132927"/>
              <a:gd name="connsiteY6" fmla="*/ 1439652 h 1519857"/>
              <a:gd name="connsiteX7" fmla="*/ 1108798 w 16132927"/>
              <a:gd name="connsiteY7" fmla="*/ 1388852 h 1519857"/>
              <a:gd name="connsiteX8" fmla="*/ 1096098 w 16132927"/>
              <a:gd name="connsiteY8" fmla="*/ 258552 h 1519857"/>
              <a:gd name="connsiteX0" fmla="*/ 1096098 w 16132927"/>
              <a:gd name="connsiteY0" fmla="*/ 258552 h 1519857"/>
              <a:gd name="connsiteX1" fmla="*/ 2962998 w 16132927"/>
              <a:gd name="connsiteY1" fmla="*/ 17252 h 1519857"/>
              <a:gd name="connsiteX2" fmla="*/ 6874598 w 16132927"/>
              <a:gd name="connsiteY2" fmla="*/ 576052 h 1519857"/>
              <a:gd name="connsiteX3" fmla="*/ 10138498 w 16132927"/>
              <a:gd name="connsiteY3" fmla="*/ 525252 h 1519857"/>
              <a:gd name="connsiteX4" fmla="*/ 12741998 w 16132927"/>
              <a:gd name="connsiteY4" fmla="*/ 436352 h 1519857"/>
              <a:gd name="connsiteX5" fmla="*/ 14875598 w 16132927"/>
              <a:gd name="connsiteY5" fmla="*/ 880852 h 1519857"/>
              <a:gd name="connsiteX6" fmla="*/ 15078798 w 16132927"/>
              <a:gd name="connsiteY6" fmla="*/ 1439652 h 1519857"/>
              <a:gd name="connsiteX7" fmla="*/ 1108798 w 16132927"/>
              <a:gd name="connsiteY7" fmla="*/ 1388852 h 1519857"/>
              <a:gd name="connsiteX8" fmla="*/ 1096098 w 16132927"/>
              <a:gd name="connsiteY8" fmla="*/ 258552 h 1519857"/>
              <a:gd name="connsiteX0" fmla="*/ 1096098 w 16132927"/>
              <a:gd name="connsiteY0" fmla="*/ 258552 h 1519857"/>
              <a:gd name="connsiteX1" fmla="*/ 2962998 w 16132927"/>
              <a:gd name="connsiteY1" fmla="*/ 17252 h 1519857"/>
              <a:gd name="connsiteX2" fmla="*/ 6874598 w 16132927"/>
              <a:gd name="connsiteY2" fmla="*/ 576052 h 1519857"/>
              <a:gd name="connsiteX3" fmla="*/ 10138498 w 16132927"/>
              <a:gd name="connsiteY3" fmla="*/ 525252 h 1519857"/>
              <a:gd name="connsiteX4" fmla="*/ 12741998 w 16132927"/>
              <a:gd name="connsiteY4" fmla="*/ 436352 h 1519857"/>
              <a:gd name="connsiteX5" fmla="*/ 14875598 w 16132927"/>
              <a:gd name="connsiteY5" fmla="*/ 880852 h 1519857"/>
              <a:gd name="connsiteX6" fmla="*/ 15078798 w 16132927"/>
              <a:gd name="connsiteY6" fmla="*/ 1439652 h 1519857"/>
              <a:gd name="connsiteX7" fmla="*/ 1108798 w 16132927"/>
              <a:gd name="connsiteY7" fmla="*/ 1388852 h 1519857"/>
              <a:gd name="connsiteX8" fmla="*/ 1096098 w 16132927"/>
              <a:gd name="connsiteY8" fmla="*/ 258552 h 1519857"/>
              <a:gd name="connsiteX0" fmla="*/ 1096098 w 16132927"/>
              <a:gd name="connsiteY0" fmla="*/ 258552 h 1519857"/>
              <a:gd name="connsiteX1" fmla="*/ 2962998 w 16132927"/>
              <a:gd name="connsiteY1" fmla="*/ 17252 h 1519857"/>
              <a:gd name="connsiteX2" fmla="*/ 6874598 w 16132927"/>
              <a:gd name="connsiteY2" fmla="*/ 576052 h 1519857"/>
              <a:gd name="connsiteX3" fmla="*/ 10138498 w 16132927"/>
              <a:gd name="connsiteY3" fmla="*/ 525252 h 1519857"/>
              <a:gd name="connsiteX4" fmla="*/ 12741998 w 16132927"/>
              <a:gd name="connsiteY4" fmla="*/ 436352 h 1519857"/>
              <a:gd name="connsiteX5" fmla="*/ 14875598 w 16132927"/>
              <a:gd name="connsiteY5" fmla="*/ 880852 h 1519857"/>
              <a:gd name="connsiteX6" fmla="*/ 15078798 w 16132927"/>
              <a:gd name="connsiteY6" fmla="*/ 1439652 h 1519857"/>
              <a:gd name="connsiteX7" fmla="*/ 1108798 w 16132927"/>
              <a:gd name="connsiteY7" fmla="*/ 1388852 h 1519857"/>
              <a:gd name="connsiteX8" fmla="*/ 1096098 w 16132927"/>
              <a:gd name="connsiteY8" fmla="*/ 258552 h 1519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132927" h="1519857">
                <a:moveTo>
                  <a:pt x="1096098" y="258552"/>
                </a:moveTo>
                <a:cubicBezTo>
                  <a:pt x="1405131" y="29952"/>
                  <a:pt x="1999915" y="-35665"/>
                  <a:pt x="2962998" y="17252"/>
                </a:cubicBezTo>
                <a:cubicBezTo>
                  <a:pt x="3926081" y="70169"/>
                  <a:pt x="5291331" y="423652"/>
                  <a:pt x="6874598" y="576052"/>
                </a:cubicBezTo>
                <a:cubicBezTo>
                  <a:pt x="8178465" y="601452"/>
                  <a:pt x="8720331" y="690352"/>
                  <a:pt x="10138498" y="525252"/>
                </a:cubicBezTo>
                <a:cubicBezTo>
                  <a:pt x="11287848" y="387669"/>
                  <a:pt x="11952481" y="377085"/>
                  <a:pt x="12741998" y="436352"/>
                </a:cubicBezTo>
                <a:cubicBezTo>
                  <a:pt x="13531515" y="495619"/>
                  <a:pt x="14486131" y="713635"/>
                  <a:pt x="14875598" y="880852"/>
                </a:cubicBezTo>
                <a:cubicBezTo>
                  <a:pt x="15265065" y="1048069"/>
                  <a:pt x="17373265" y="1354985"/>
                  <a:pt x="15078798" y="1439652"/>
                </a:cubicBezTo>
                <a:cubicBezTo>
                  <a:pt x="12784331" y="1524319"/>
                  <a:pt x="3432898" y="1585702"/>
                  <a:pt x="1108798" y="1388852"/>
                </a:cubicBezTo>
                <a:cubicBezTo>
                  <a:pt x="-1215302" y="1192002"/>
                  <a:pt x="787065" y="487152"/>
                  <a:pt x="1096098" y="258552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EFA53525-E5FC-4D1A-9599-93792BB6DBBE}"/>
              </a:ext>
            </a:extLst>
          </p:cNvPr>
          <p:cNvGrpSpPr/>
          <p:nvPr/>
        </p:nvGrpSpPr>
        <p:grpSpPr>
          <a:xfrm rot="20544302">
            <a:off x="10385603" y="5046162"/>
            <a:ext cx="2716124" cy="2740988"/>
            <a:chOff x="6767465" y="1312702"/>
            <a:chExt cx="2697511" cy="2722204"/>
          </a:xfrm>
        </p:grpSpPr>
        <p:sp>
          <p:nvSpPr>
            <p:cNvPr id="34" name="자유형: 도형 33">
              <a:extLst>
                <a:ext uri="{FF2B5EF4-FFF2-40B4-BE49-F238E27FC236}">
                  <a16:creationId xmlns:a16="http://schemas.microsoft.com/office/drawing/2014/main" id="{043EAC34-8D6A-4766-BA82-B2AC1634441F}"/>
                </a:ext>
              </a:extLst>
            </p:cNvPr>
            <p:cNvSpPr/>
            <p:nvPr/>
          </p:nvSpPr>
          <p:spPr>
            <a:xfrm rot="20280000" flipH="1">
              <a:off x="6767465" y="1312702"/>
              <a:ext cx="2697511" cy="2722204"/>
            </a:xfrm>
            <a:custGeom>
              <a:avLst/>
              <a:gdLst>
                <a:gd name="connsiteX0" fmla="*/ 963736 w 3290340"/>
                <a:gd name="connsiteY0" fmla="*/ 28374 h 3320460"/>
                <a:gd name="connsiteX1" fmla="*/ 852216 w 3290340"/>
                <a:gd name="connsiteY1" fmla="*/ 217877 h 3320460"/>
                <a:gd name="connsiteX2" fmla="*/ 997197 w 3290340"/>
                <a:gd name="connsiteY2" fmla="*/ 292396 h 3320460"/>
                <a:gd name="connsiteX3" fmla="*/ 1010351 w 3290340"/>
                <a:gd name="connsiteY3" fmla="*/ 289314 h 3320460"/>
                <a:gd name="connsiteX4" fmla="*/ 1213781 w 3290340"/>
                <a:gd name="connsiteY4" fmla="*/ 792823 h 3320460"/>
                <a:gd name="connsiteX5" fmla="*/ 1172939 w 3290340"/>
                <a:gd name="connsiteY5" fmla="*/ 811773 h 3320460"/>
                <a:gd name="connsiteX6" fmla="*/ 1056590 w 3290340"/>
                <a:gd name="connsiteY6" fmla="*/ 884021 h 3320460"/>
                <a:gd name="connsiteX7" fmla="*/ 972120 w 3290340"/>
                <a:gd name="connsiteY7" fmla="*/ 954606 h 3320460"/>
                <a:gd name="connsiteX8" fmla="*/ 747851 w 3290340"/>
                <a:gd name="connsiteY8" fmla="*/ 722368 h 3320460"/>
                <a:gd name="connsiteX9" fmla="*/ 760221 w 3290340"/>
                <a:gd name="connsiteY9" fmla="*/ 693289 h 3320460"/>
                <a:gd name="connsiteX10" fmla="*/ 749831 w 3290340"/>
                <a:gd name="connsiteY10" fmla="*/ 637781 h 3320460"/>
                <a:gd name="connsiteX11" fmla="*/ 627169 w 3290340"/>
                <a:gd name="connsiteY11" fmla="*/ 663546 h 3320460"/>
                <a:gd name="connsiteX12" fmla="*/ 597138 w 3290340"/>
                <a:gd name="connsiteY12" fmla="*/ 785235 h 3320460"/>
                <a:gd name="connsiteX13" fmla="*/ 686444 w 3290340"/>
                <a:gd name="connsiteY13" fmla="*/ 784399 h 3320460"/>
                <a:gd name="connsiteX14" fmla="*/ 693004 w 3290340"/>
                <a:gd name="connsiteY14" fmla="*/ 779496 h 3320460"/>
                <a:gd name="connsiteX15" fmla="*/ 916515 w 3290340"/>
                <a:gd name="connsiteY15" fmla="*/ 1010948 h 3320460"/>
                <a:gd name="connsiteX16" fmla="*/ 864314 w 3290340"/>
                <a:gd name="connsiteY16" fmla="*/ 1068524 h 3320460"/>
                <a:gd name="connsiteX17" fmla="*/ 789891 w 3290340"/>
                <a:gd name="connsiteY17" fmla="*/ 1177238 h 3320460"/>
                <a:gd name="connsiteX18" fmla="*/ 762808 w 3290340"/>
                <a:gd name="connsiteY18" fmla="*/ 1234290 h 3320460"/>
                <a:gd name="connsiteX19" fmla="*/ 280350 w 3290340"/>
                <a:gd name="connsiteY19" fmla="*/ 1029499 h 3320460"/>
                <a:gd name="connsiteX20" fmla="*/ 276239 w 3290340"/>
                <a:gd name="connsiteY20" fmla="*/ 975766 h 3320460"/>
                <a:gd name="connsiteX21" fmla="*/ 209024 w 3290340"/>
                <a:gd name="connsiteY21" fmla="*/ 891746 h 3320460"/>
                <a:gd name="connsiteX22" fmla="*/ 17603 w 3290340"/>
                <a:gd name="connsiteY22" fmla="*/ 999942 h 3320460"/>
                <a:gd name="connsiteX23" fmla="*/ 72745 w 3290340"/>
                <a:gd name="connsiteY23" fmla="*/ 1212798 h 3320460"/>
                <a:gd name="connsiteX24" fmla="*/ 227955 w 3290340"/>
                <a:gd name="connsiteY24" fmla="*/ 1162973 h 3320460"/>
                <a:gd name="connsiteX25" fmla="*/ 235053 w 3290340"/>
                <a:gd name="connsiteY25" fmla="*/ 1151531 h 3320460"/>
                <a:gd name="connsiteX26" fmla="*/ 710038 w 3290340"/>
                <a:gd name="connsiteY26" fmla="*/ 1353150 h 3320460"/>
                <a:gd name="connsiteX27" fmla="*/ 669143 w 3290340"/>
                <a:gd name="connsiteY27" fmla="*/ 1504443 h 3320460"/>
                <a:gd name="connsiteX28" fmla="*/ 656968 w 3290340"/>
                <a:gd name="connsiteY28" fmla="*/ 1602905 h 3320460"/>
                <a:gd name="connsiteX29" fmla="*/ 656609 w 3290340"/>
                <a:gd name="connsiteY29" fmla="*/ 1620619 h 3320460"/>
                <a:gd name="connsiteX30" fmla="*/ 387534 w 3290340"/>
                <a:gd name="connsiteY30" fmla="*/ 1620619 h 3320460"/>
                <a:gd name="connsiteX31" fmla="*/ 386504 w 3290340"/>
                <a:gd name="connsiteY31" fmla="*/ 1612494 h 3320460"/>
                <a:gd name="connsiteX32" fmla="*/ 325068 w 3290340"/>
                <a:gd name="connsiteY32" fmla="*/ 1547672 h 3320460"/>
                <a:gd name="connsiteX33" fmla="*/ 258393 w 3290340"/>
                <a:gd name="connsiteY33" fmla="*/ 1653806 h 3320460"/>
                <a:gd name="connsiteX34" fmla="*/ 325068 w 3290340"/>
                <a:gd name="connsiteY34" fmla="*/ 1759940 h 3320460"/>
                <a:gd name="connsiteX35" fmla="*/ 372215 w 3290340"/>
                <a:gd name="connsiteY35" fmla="*/ 1728854 h 3320460"/>
                <a:gd name="connsiteX36" fmla="*/ 384539 w 3290340"/>
                <a:gd name="connsiteY36" fmla="*/ 1699757 h 3320460"/>
                <a:gd name="connsiteX37" fmla="*/ 655005 w 3290340"/>
                <a:gd name="connsiteY37" fmla="*/ 1699757 h 3320460"/>
                <a:gd name="connsiteX38" fmla="*/ 654943 w 3290340"/>
                <a:gd name="connsiteY38" fmla="*/ 1702809 h 3320460"/>
                <a:gd name="connsiteX39" fmla="*/ 682618 w 3290340"/>
                <a:gd name="connsiteY39" fmla="*/ 1903955 h 3320460"/>
                <a:gd name="connsiteX40" fmla="*/ 704501 w 3290340"/>
                <a:gd name="connsiteY40" fmla="*/ 1971536 h 3320460"/>
                <a:gd name="connsiteX41" fmla="*/ 254813 w 3290340"/>
                <a:gd name="connsiteY41" fmla="*/ 2153222 h 3320460"/>
                <a:gd name="connsiteX42" fmla="*/ 253328 w 3290340"/>
                <a:gd name="connsiteY42" fmla="*/ 2150732 h 3320460"/>
                <a:gd name="connsiteX43" fmla="*/ 99011 w 3290340"/>
                <a:gd name="connsiteY43" fmla="*/ 2098206 h 3320460"/>
                <a:gd name="connsiteX44" fmla="*/ 40163 w 3290340"/>
                <a:gd name="connsiteY44" fmla="*/ 2310067 h 3320460"/>
                <a:gd name="connsiteX45" fmla="*/ 229666 w 3290340"/>
                <a:gd name="connsiteY45" fmla="*/ 2421587 h 3320460"/>
                <a:gd name="connsiteX46" fmla="*/ 304184 w 3290340"/>
                <a:gd name="connsiteY46" fmla="*/ 2276606 h 3320460"/>
                <a:gd name="connsiteX47" fmla="*/ 303523 w 3290340"/>
                <a:gd name="connsiteY47" fmla="*/ 2273784 h 3320460"/>
                <a:gd name="connsiteX48" fmla="*/ 751612 w 3290340"/>
                <a:gd name="connsiteY48" fmla="*/ 2092744 h 3320460"/>
                <a:gd name="connsiteX49" fmla="*/ 767513 w 3290340"/>
                <a:gd name="connsiteY49" fmla="*/ 2127014 h 3320460"/>
                <a:gd name="connsiteX50" fmla="*/ 834819 w 3290340"/>
                <a:gd name="connsiteY50" fmla="*/ 2236471 h 3320460"/>
                <a:gd name="connsiteX51" fmla="*/ 913323 w 3290340"/>
                <a:gd name="connsiteY51" fmla="*/ 2332948 h 3320460"/>
                <a:gd name="connsiteX52" fmla="*/ 720027 w 3290340"/>
                <a:gd name="connsiteY52" fmla="*/ 2519612 h 3320460"/>
                <a:gd name="connsiteX53" fmla="*/ 690948 w 3290340"/>
                <a:gd name="connsiteY53" fmla="*/ 2507243 h 3320460"/>
                <a:gd name="connsiteX54" fmla="*/ 635439 w 3290340"/>
                <a:gd name="connsiteY54" fmla="*/ 2517632 h 3320460"/>
                <a:gd name="connsiteX55" fmla="*/ 661204 w 3290340"/>
                <a:gd name="connsiteY55" fmla="*/ 2640295 h 3320460"/>
                <a:gd name="connsiteX56" fmla="*/ 782893 w 3290340"/>
                <a:gd name="connsiteY56" fmla="*/ 2670325 h 3320460"/>
                <a:gd name="connsiteX57" fmla="*/ 782057 w 3290340"/>
                <a:gd name="connsiteY57" fmla="*/ 2581019 h 3320460"/>
                <a:gd name="connsiteX58" fmla="*/ 777154 w 3290340"/>
                <a:gd name="connsiteY58" fmla="*/ 2574459 h 3320460"/>
                <a:gd name="connsiteX59" fmla="*/ 970689 w 3290340"/>
                <a:gd name="connsiteY59" fmla="*/ 2387564 h 3320460"/>
                <a:gd name="connsiteX60" fmla="*/ 1004983 w 3290340"/>
                <a:gd name="connsiteY60" fmla="*/ 2420023 h 3320460"/>
                <a:gd name="connsiteX61" fmla="*/ 1104923 w 3290340"/>
                <a:gd name="connsiteY61" fmla="*/ 2492878 h 3320460"/>
                <a:gd name="connsiteX62" fmla="*/ 1192488 w 3290340"/>
                <a:gd name="connsiteY62" fmla="*/ 2538732 h 3320460"/>
                <a:gd name="connsiteX63" fmla="*/ 979735 w 3290340"/>
                <a:gd name="connsiteY63" fmla="*/ 3039946 h 3320460"/>
                <a:gd name="connsiteX64" fmla="*/ 923863 w 3290340"/>
                <a:gd name="connsiteY64" fmla="*/ 3044221 h 3320460"/>
                <a:gd name="connsiteX65" fmla="*/ 839843 w 3290340"/>
                <a:gd name="connsiteY65" fmla="*/ 3111436 h 3320460"/>
                <a:gd name="connsiteX66" fmla="*/ 948039 w 3290340"/>
                <a:gd name="connsiteY66" fmla="*/ 3302857 h 3320460"/>
                <a:gd name="connsiteX67" fmla="*/ 1160895 w 3290340"/>
                <a:gd name="connsiteY67" fmla="*/ 3247714 h 3320460"/>
                <a:gd name="connsiteX68" fmla="*/ 1111070 w 3290340"/>
                <a:gd name="connsiteY68" fmla="*/ 3092505 h 3320460"/>
                <a:gd name="connsiteX69" fmla="*/ 1101266 w 3290340"/>
                <a:gd name="connsiteY69" fmla="*/ 3086423 h 3320460"/>
                <a:gd name="connsiteX70" fmla="*/ 1312332 w 3290340"/>
                <a:gd name="connsiteY70" fmla="*/ 2589184 h 3320460"/>
                <a:gd name="connsiteX71" fmla="*/ 1406380 w 3290340"/>
                <a:gd name="connsiteY71" fmla="*/ 2619776 h 3320460"/>
                <a:gd name="connsiteX72" fmla="*/ 1528372 w 3290340"/>
                <a:gd name="connsiteY72" fmla="*/ 2640328 h 3320460"/>
                <a:gd name="connsiteX73" fmla="*/ 1569875 w 3290340"/>
                <a:gd name="connsiteY73" fmla="*/ 2641940 h 3320460"/>
                <a:gd name="connsiteX74" fmla="*/ 1569875 w 3290340"/>
                <a:gd name="connsiteY74" fmla="*/ 2980387 h 3320460"/>
                <a:gd name="connsiteX75" fmla="*/ 1561750 w 3290340"/>
                <a:gd name="connsiteY75" fmla="*/ 2981418 h 3320460"/>
                <a:gd name="connsiteX76" fmla="*/ 1496928 w 3290340"/>
                <a:gd name="connsiteY76" fmla="*/ 3042853 h 3320460"/>
                <a:gd name="connsiteX77" fmla="*/ 1603063 w 3290340"/>
                <a:gd name="connsiteY77" fmla="*/ 3109528 h 3320460"/>
                <a:gd name="connsiteX78" fmla="*/ 1709197 w 3290340"/>
                <a:gd name="connsiteY78" fmla="*/ 3042853 h 3320460"/>
                <a:gd name="connsiteX79" fmla="*/ 1678110 w 3290340"/>
                <a:gd name="connsiteY79" fmla="*/ 2995706 h 3320460"/>
                <a:gd name="connsiteX80" fmla="*/ 1649012 w 3290340"/>
                <a:gd name="connsiteY80" fmla="*/ 2983382 h 3320460"/>
                <a:gd name="connsiteX81" fmla="*/ 1649012 w 3290340"/>
                <a:gd name="connsiteY81" fmla="*/ 2645015 h 3320460"/>
                <a:gd name="connsiteX82" fmla="*/ 1652973 w 3290340"/>
                <a:gd name="connsiteY82" fmla="*/ 2645169 h 3320460"/>
                <a:gd name="connsiteX83" fmla="*/ 1904170 w 3290340"/>
                <a:gd name="connsiteY83" fmla="*/ 2605244 h 3320460"/>
                <a:gd name="connsiteX84" fmla="*/ 1940859 w 3290340"/>
                <a:gd name="connsiteY84" fmla="*/ 2592404 h 3320460"/>
                <a:gd name="connsiteX85" fmla="*/ 2113568 w 3290340"/>
                <a:gd name="connsiteY85" fmla="*/ 3019873 h 3320460"/>
                <a:gd name="connsiteX86" fmla="*/ 2101965 w 3290340"/>
                <a:gd name="connsiteY86" fmla="*/ 3026793 h 3320460"/>
                <a:gd name="connsiteX87" fmla="*/ 2049439 w 3290340"/>
                <a:gd name="connsiteY87" fmla="*/ 3181109 h 3320460"/>
                <a:gd name="connsiteX88" fmla="*/ 2261300 w 3290340"/>
                <a:gd name="connsiteY88" fmla="*/ 3239958 h 3320460"/>
                <a:gd name="connsiteX89" fmla="*/ 2372821 w 3290340"/>
                <a:gd name="connsiteY89" fmla="*/ 3050455 h 3320460"/>
                <a:gd name="connsiteX90" fmla="*/ 2289987 w 3290340"/>
                <a:gd name="connsiteY90" fmla="*/ 2981784 h 3320460"/>
                <a:gd name="connsiteX91" fmla="*/ 2236383 w 3290340"/>
                <a:gd name="connsiteY91" fmla="*/ 2976740 h 3320460"/>
                <a:gd name="connsiteX92" fmla="*/ 2060960 w 3290340"/>
                <a:gd name="connsiteY92" fmla="*/ 2542552 h 3320460"/>
                <a:gd name="connsiteX93" fmla="*/ 2082754 w 3290340"/>
                <a:gd name="connsiteY93" fmla="*/ 2532440 h 3320460"/>
                <a:gd name="connsiteX94" fmla="*/ 2290087 w 3290340"/>
                <a:gd name="connsiteY94" fmla="*/ 2385491 h 3320460"/>
                <a:gd name="connsiteX95" fmla="*/ 2301510 w 3290340"/>
                <a:gd name="connsiteY95" fmla="*/ 2373422 h 3320460"/>
                <a:gd name="connsiteX96" fmla="*/ 2534265 w 3290340"/>
                <a:gd name="connsiteY96" fmla="*/ 2614447 h 3320460"/>
                <a:gd name="connsiteX97" fmla="*/ 2521895 w 3290340"/>
                <a:gd name="connsiteY97" fmla="*/ 2643525 h 3320460"/>
                <a:gd name="connsiteX98" fmla="*/ 2532284 w 3290340"/>
                <a:gd name="connsiteY98" fmla="*/ 2699033 h 3320460"/>
                <a:gd name="connsiteX99" fmla="*/ 2654947 w 3290340"/>
                <a:gd name="connsiteY99" fmla="*/ 2673269 h 3320460"/>
                <a:gd name="connsiteX100" fmla="*/ 2684977 w 3290340"/>
                <a:gd name="connsiteY100" fmla="*/ 2551580 h 3320460"/>
                <a:gd name="connsiteX101" fmla="*/ 2595672 w 3290340"/>
                <a:gd name="connsiteY101" fmla="*/ 2552416 h 3320460"/>
                <a:gd name="connsiteX102" fmla="*/ 2589111 w 3290340"/>
                <a:gd name="connsiteY102" fmla="*/ 2557319 h 3320460"/>
                <a:gd name="connsiteX103" fmla="*/ 2355964 w 3290340"/>
                <a:gd name="connsiteY103" fmla="*/ 2315888 h 3320460"/>
                <a:gd name="connsiteX104" fmla="*/ 2375762 w 3290340"/>
                <a:gd name="connsiteY104" fmla="*/ 2294970 h 3320460"/>
                <a:gd name="connsiteX105" fmla="*/ 2448618 w 3290340"/>
                <a:gd name="connsiteY105" fmla="*/ 2195030 h 3320460"/>
                <a:gd name="connsiteX106" fmla="*/ 2501269 w 3290340"/>
                <a:gd name="connsiteY106" fmla="*/ 2094485 h 3320460"/>
                <a:gd name="connsiteX107" fmla="*/ 3009465 w 3290340"/>
                <a:gd name="connsiteY107" fmla="*/ 2310202 h 3320460"/>
                <a:gd name="connsiteX108" fmla="*/ 3014101 w 3290340"/>
                <a:gd name="connsiteY108" fmla="*/ 2370801 h 3320460"/>
                <a:gd name="connsiteX109" fmla="*/ 3081317 w 3290340"/>
                <a:gd name="connsiteY109" fmla="*/ 2454820 h 3320460"/>
                <a:gd name="connsiteX110" fmla="*/ 3272737 w 3290340"/>
                <a:gd name="connsiteY110" fmla="*/ 2346624 h 3320460"/>
                <a:gd name="connsiteX111" fmla="*/ 3217595 w 3290340"/>
                <a:gd name="connsiteY111" fmla="*/ 2133768 h 3320460"/>
                <a:gd name="connsiteX112" fmla="*/ 3062385 w 3290340"/>
                <a:gd name="connsiteY112" fmla="*/ 2183593 h 3320460"/>
                <a:gd name="connsiteX113" fmla="*/ 3058549 w 3290340"/>
                <a:gd name="connsiteY113" fmla="*/ 2189777 h 3320460"/>
                <a:gd name="connsiteX114" fmla="*/ 2549459 w 3290340"/>
                <a:gd name="connsiteY114" fmla="*/ 1973681 h 3320460"/>
                <a:gd name="connsiteX115" fmla="*/ 2575516 w 3290340"/>
                <a:gd name="connsiteY115" fmla="*/ 1893573 h 3320460"/>
                <a:gd name="connsiteX116" fmla="*/ 2596068 w 3290340"/>
                <a:gd name="connsiteY116" fmla="*/ 1771581 h 3320460"/>
                <a:gd name="connsiteX117" fmla="*/ 2597630 w 3290340"/>
                <a:gd name="connsiteY117" fmla="*/ 1731363 h 3320460"/>
                <a:gd name="connsiteX118" fmla="*/ 2891924 w 3290340"/>
                <a:gd name="connsiteY118" fmla="*/ 1731363 h 3320460"/>
                <a:gd name="connsiteX119" fmla="*/ 2892954 w 3290340"/>
                <a:gd name="connsiteY119" fmla="*/ 1739488 h 3320460"/>
                <a:gd name="connsiteX120" fmla="*/ 2954390 w 3290340"/>
                <a:gd name="connsiteY120" fmla="*/ 1804310 h 3320460"/>
                <a:gd name="connsiteX121" fmla="*/ 3021065 w 3290340"/>
                <a:gd name="connsiteY121" fmla="*/ 1698176 h 3320460"/>
                <a:gd name="connsiteX122" fmla="*/ 2954390 w 3290340"/>
                <a:gd name="connsiteY122" fmla="*/ 1592042 h 3320460"/>
                <a:gd name="connsiteX123" fmla="*/ 2928437 w 3290340"/>
                <a:gd name="connsiteY123" fmla="*/ 1600383 h 3320460"/>
                <a:gd name="connsiteX124" fmla="*/ 2899102 w 3290340"/>
                <a:gd name="connsiteY124" fmla="*/ 1638836 h 3320460"/>
                <a:gd name="connsiteX125" fmla="*/ 2896532 w 3290340"/>
                <a:gd name="connsiteY125" fmla="*/ 1652226 h 3320460"/>
                <a:gd name="connsiteX126" fmla="*/ 2600705 w 3290340"/>
                <a:gd name="connsiteY126" fmla="*/ 1652226 h 3320460"/>
                <a:gd name="connsiteX127" fmla="*/ 2600909 w 3290340"/>
                <a:gd name="connsiteY127" fmla="*/ 1646979 h 3320460"/>
                <a:gd name="connsiteX128" fmla="*/ 2560984 w 3290340"/>
                <a:gd name="connsiteY128" fmla="*/ 1395783 h 3320460"/>
                <a:gd name="connsiteX129" fmla="*/ 2548631 w 3290340"/>
                <a:gd name="connsiteY129" fmla="*/ 1360488 h 3320460"/>
                <a:gd name="connsiteX130" fmla="*/ 2984104 w 3290340"/>
                <a:gd name="connsiteY130" fmla="*/ 1184545 h 3320460"/>
                <a:gd name="connsiteX131" fmla="*/ 2988575 w 3290340"/>
                <a:gd name="connsiteY131" fmla="*/ 1192042 h 3320460"/>
                <a:gd name="connsiteX132" fmla="*/ 3142892 w 3290340"/>
                <a:gd name="connsiteY132" fmla="*/ 1244568 h 3320460"/>
                <a:gd name="connsiteX133" fmla="*/ 3201740 w 3290340"/>
                <a:gd name="connsiteY133" fmla="*/ 1032707 h 3320460"/>
                <a:gd name="connsiteX134" fmla="*/ 3012237 w 3290340"/>
                <a:gd name="connsiteY134" fmla="*/ 921187 h 3320460"/>
                <a:gd name="connsiteX135" fmla="*/ 2943566 w 3290340"/>
                <a:gd name="connsiteY135" fmla="*/ 1004021 h 3320460"/>
                <a:gd name="connsiteX136" fmla="*/ 2938024 w 3290340"/>
                <a:gd name="connsiteY136" fmla="*/ 1062921 h 3320460"/>
                <a:gd name="connsiteX137" fmla="*/ 2499130 w 3290340"/>
                <a:gd name="connsiteY137" fmla="*/ 1240245 h 3320460"/>
                <a:gd name="connsiteX138" fmla="*/ 2491040 w 3290340"/>
                <a:gd name="connsiteY138" fmla="*/ 1222665 h 3320460"/>
                <a:gd name="connsiteX139" fmla="*/ 2345264 w 3290340"/>
                <a:gd name="connsiteY139" fmla="*/ 1014236 h 3320460"/>
                <a:gd name="connsiteX140" fmla="*/ 2342086 w 3290340"/>
                <a:gd name="connsiteY140" fmla="*/ 1011191 h 3320460"/>
                <a:gd name="connsiteX141" fmla="*/ 2557272 w 3290340"/>
                <a:gd name="connsiteY141" fmla="*/ 803389 h 3320460"/>
                <a:gd name="connsiteX142" fmla="*/ 2586351 w 3290340"/>
                <a:gd name="connsiteY142" fmla="*/ 815759 h 3320460"/>
                <a:gd name="connsiteX143" fmla="*/ 2641859 w 3290340"/>
                <a:gd name="connsiteY143" fmla="*/ 805370 h 3320460"/>
                <a:gd name="connsiteX144" fmla="*/ 2616094 w 3290340"/>
                <a:gd name="connsiteY144" fmla="*/ 682707 h 3320460"/>
                <a:gd name="connsiteX145" fmla="*/ 2494405 w 3290340"/>
                <a:gd name="connsiteY145" fmla="*/ 652677 h 3320460"/>
                <a:gd name="connsiteX146" fmla="*/ 2495242 w 3290340"/>
                <a:gd name="connsiteY146" fmla="*/ 741983 h 3320460"/>
                <a:gd name="connsiteX147" fmla="*/ 2500144 w 3290340"/>
                <a:gd name="connsiteY147" fmla="*/ 748543 h 3320460"/>
                <a:gd name="connsiteX148" fmla="*/ 2284901 w 3290340"/>
                <a:gd name="connsiteY148" fmla="*/ 956401 h 3320460"/>
                <a:gd name="connsiteX149" fmla="*/ 2255226 w 3290340"/>
                <a:gd name="connsiteY149" fmla="*/ 927968 h 3320460"/>
                <a:gd name="connsiteX150" fmla="*/ 2155700 w 3290340"/>
                <a:gd name="connsiteY150" fmla="*/ 854490 h 3320460"/>
                <a:gd name="connsiteX151" fmla="*/ 2060896 w 3290340"/>
                <a:gd name="connsiteY151" fmla="*/ 804122 h 3320460"/>
                <a:gd name="connsiteX152" fmla="*/ 2283989 w 3290340"/>
                <a:gd name="connsiteY152" fmla="*/ 278549 h 3320460"/>
                <a:gd name="connsiteX153" fmla="*/ 2293688 w 3290340"/>
                <a:gd name="connsiteY153" fmla="*/ 281001 h 3320460"/>
                <a:gd name="connsiteX154" fmla="*/ 2439948 w 3290340"/>
                <a:gd name="connsiteY154" fmla="*/ 209024 h 3320460"/>
                <a:gd name="connsiteX155" fmla="*/ 2331752 w 3290340"/>
                <a:gd name="connsiteY155" fmla="*/ 17603 h 3320460"/>
                <a:gd name="connsiteX156" fmla="*/ 2118896 w 3290340"/>
                <a:gd name="connsiteY156" fmla="*/ 72745 h 3320460"/>
                <a:gd name="connsiteX157" fmla="*/ 2128911 w 3290340"/>
                <a:gd name="connsiteY157" fmla="*/ 179876 h 3320460"/>
                <a:gd name="connsiteX158" fmla="*/ 2165735 w 3290340"/>
                <a:gd name="connsiteY158" fmla="*/ 224350 h 3320460"/>
                <a:gd name="connsiteX159" fmla="*/ 1940799 w 3290340"/>
                <a:gd name="connsiteY159" fmla="*/ 754266 h 3320460"/>
                <a:gd name="connsiteX160" fmla="*/ 1855007 w 3290340"/>
                <a:gd name="connsiteY160" fmla="*/ 725791 h 3320460"/>
                <a:gd name="connsiteX161" fmla="*/ 1733175 w 3290340"/>
                <a:gd name="connsiteY161" fmla="*/ 704510 h 3320460"/>
                <a:gd name="connsiteX162" fmla="*/ 1685787 w 3290340"/>
                <a:gd name="connsiteY162" fmla="*/ 702379 h 3320460"/>
                <a:gd name="connsiteX163" fmla="*/ 1685788 w 3290340"/>
                <a:gd name="connsiteY163" fmla="*/ 413522 h 3320460"/>
                <a:gd name="connsiteX164" fmla="*/ 1693913 w 3290340"/>
                <a:gd name="connsiteY164" fmla="*/ 412491 h 3320460"/>
                <a:gd name="connsiteX165" fmla="*/ 1758735 w 3290340"/>
                <a:gd name="connsiteY165" fmla="*/ 351056 h 3320460"/>
                <a:gd name="connsiteX166" fmla="*/ 1652601 w 3290340"/>
                <a:gd name="connsiteY166" fmla="*/ 284381 h 3320460"/>
                <a:gd name="connsiteX167" fmla="*/ 1546467 w 3290340"/>
                <a:gd name="connsiteY167" fmla="*/ 351056 h 3320460"/>
                <a:gd name="connsiteX168" fmla="*/ 1577553 w 3290340"/>
                <a:gd name="connsiteY168" fmla="*/ 398202 h 3320460"/>
                <a:gd name="connsiteX169" fmla="*/ 1606651 w 3290340"/>
                <a:gd name="connsiteY169" fmla="*/ 410527 h 3320460"/>
                <a:gd name="connsiteX170" fmla="*/ 1606651 w 3290340"/>
                <a:gd name="connsiteY170" fmla="*/ 699081 h 3320460"/>
                <a:gd name="connsiteX171" fmla="*/ 1482933 w 3290340"/>
                <a:gd name="connsiteY171" fmla="*/ 709610 h 3320460"/>
                <a:gd name="connsiteX172" fmla="*/ 1357442 w 3290340"/>
                <a:gd name="connsiteY172" fmla="*/ 737229 h 3320460"/>
                <a:gd name="connsiteX173" fmla="*/ 1334740 w 3290340"/>
                <a:gd name="connsiteY173" fmla="*/ 745094 h 3320460"/>
                <a:gd name="connsiteX174" fmla="*/ 1128659 w 3290340"/>
                <a:gd name="connsiteY174" fmla="*/ 235026 h 3320460"/>
                <a:gd name="connsiteX175" fmla="*/ 1163715 w 3290340"/>
                <a:gd name="connsiteY175" fmla="*/ 194162 h 3320460"/>
                <a:gd name="connsiteX176" fmla="*/ 1175597 w 3290340"/>
                <a:gd name="connsiteY176" fmla="*/ 87223 h 3320460"/>
                <a:gd name="connsiteX177" fmla="*/ 963736 w 3290340"/>
                <a:gd name="connsiteY177" fmla="*/ 28374 h 3320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</a:cxnLst>
              <a:rect l="l" t="t" r="r" b="b"/>
              <a:pathLst>
                <a:path w="3290340" h="3320460">
                  <a:moveTo>
                    <a:pt x="963736" y="28374"/>
                  </a:moveTo>
                  <a:cubicBezTo>
                    <a:pt x="874437" y="64453"/>
                    <a:pt x="824508" y="149297"/>
                    <a:pt x="852216" y="217877"/>
                  </a:cubicBezTo>
                  <a:cubicBezTo>
                    <a:pt x="872997" y="269312"/>
                    <a:pt x="931548" y="296991"/>
                    <a:pt x="997197" y="292396"/>
                  </a:cubicBezTo>
                  <a:lnTo>
                    <a:pt x="1010351" y="289314"/>
                  </a:lnTo>
                  <a:lnTo>
                    <a:pt x="1213781" y="792823"/>
                  </a:lnTo>
                  <a:lnTo>
                    <a:pt x="1172939" y="811773"/>
                  </a:lnTo>
                  <a:cubicBezTo>
                    <a:pt x="1132036" y="833338"/>
                    <a:pt x="1093211" y="857519"/>
                    <a:pt x="1056590" y="884021"/>
                  </a:cubicBezTo>
                  <a:lnTo>
                    <a:pt x="972120" y="954606"/>
                  </a:lnTo>
                  <a:lnTo>
                    <a:pt x="747851" y="722368"/>
                  </a:lnTo>
                  <a:lnTo>
                    <a:pt x="760221" y="693289"/>
                  </a:lnTo>
                  <a:cubicBezTo>
                    <a:pt x="765655" y="671268"/>
                    <a:pt x="762622" y="651025"/>
                    <a:pt x="749831" y="637781"/>
                  </a:cubicBezTo>
                  <a:cubicBezTo>
                    <a:pt x="724251" y="611292"/>
                    <a:pt x="669334" y="622828"/>
                    <a:pt x="627169" y="663546"/>
                  </a:cubicBezTo>
                  <a:cubicBezTo>
                    <a:pt x="585004" y="704264"/>
                    <a:pt x="571558" y="758746"/>
                    <a:pt x="597138" y="785235"/>
                  </a:cubicBezTo>
                  <a:cubicBezTo>
                    <a:pt x="616324" y="805101"/>
                    <a:pt x="652011" y="803579"/>
                    <a:pt x="686444" y="784399"/>
                  </a:cubicBezTo>
                  <a:lnTo>
                    <a:pt x="693004" y="779496"/>
                  </a:lnTo>
                  <a:lnTo>
                    <a:pt x="916515" y="1010948"/>
                  </a:lnTo>
                  <a:lnTo>
                    <a:pt x="864314" y="1068524"/>
                  </a:lnTo>
                  <a:cubicBezTo>
                    <a:pt x="837010" y="1103130"/>
                    <a:pt x="812161" y="1139466"/>
                    <a:pt x="789891" y="1177238"/>
                  </a:cubicBezTo>
                  <a:lnTo>
                    <a:pt x="762808" y="1234290"/>
                  </a:lnTo>
                  <a:lnTo>
                    <a:pt x="280350" y="1029499"/>
                  </a:lnTo>
                  <a:lnTo>
                    <a:pt x="276239" y="975766"/>
                  </a:lnTo>
                  <a:cubicBezTo>
                    <a:pt x="266260" y="937246"/>
                    <a:pt x="243067" y="906196"/>
                    <a:pt x="209024" y="891746"/>
                  </a:cubicBezTo>
                  <a:cubicBezTo>
                    <a:pt x="140937" y="862845"/>
                    <a:pt x="55235" y="911286"/>
                    <a:pt x="17603" y="999942"/>
                  </a:cubicBezTo>
                  <a:cubicBezTo>
                    <a:pt x="-20029" y="1088598"/>
                    <a:pt x="4659" y="1183897"/>
                    <a:pt x="72745" y="1212798"/>
                  </a:cubicBezTo>
                  <a:cubicBezTo>
                    <a:pt x="123810" y="1234473"/>
                    <a:pt x="184784" y="1212644"/>
                    <a:pt x="227955" y="1162973"/>
                  </a:cubicBezTo>
                  <a:lnTo>
                    <a:pt x="235053" y="1151531"/>
                  </a:lnTo>
                  <a:lnTo>
                    <a:pt x="710038" y="1353150"/>
                  </a:lnTo>
                  <a:lnTo>
                    <a:pt x="669143" y="1504443"/>
                  </a:lnTo>
                  <a:cubicBezTo>
                    <a:pt x="663428" y="1536940"/>
                    <a:pt x="659352" y="1569802"/>
                    <a:pt x="656968" y="1602905"/>
                  </a:cubicBezTo>
                  <a:lnTo>
                    <a:pt x="656609" y="1620619"/>
                  </a:lnTo>
                  <a:lnTo>
                    <a:pt x="387534" y="1620619"/>
                  </a:lnTo>
                  <a:lnTo>
                    <a:pt x="386504" y="1612494"/>
                  </a:lnTo>
                  <a:cubicBezTo>
                    <a:pt x="376382" y="1574401"/>
                    <a:pt x="352686" y="1547672"/>
                    <a:pt x="325068" y="1547672"/>
                  </a:cubicBezTo>
                  <a:cubicBezTo>
                    <a:pt x="288244" y="1547672"/>
                    <a:pt x="258393" y="1595190"/>
                    <a:pt x="258393" y="1653806"/>
                  </a:cubicBezTo>
                  <a:cubicBezTo>
                    <a:pt x="258393" y="1712422"/>
                    <a:pt x="288244" y="1759940"/>
                    <a:pt x="325068" y="1759940"/>
                  </a:cubicBezTo>
                  <a:cubicBezTo>
                    <a:pt x="343480" y="1759940"/>
                    <a:pt x="360149" y="1748060"/>
                    <a:pt x="372215" y="1728854"/>
                  </a:cubicBezTo>
                  <a:lnTo>
                    <a:pt x="384539" y="1699757"/>
                  </a:lnTo>
                  <a:lnTo>
                    <a:pt x="655005" y="1699757"/>
                  </a:lnTo>
                  <a:lnTo>
                    <a:pt x="654943" y="1702809"/>
                  </a:lnTo>
                  <a:cubicBezTo>
                    <a:pt x="657048" y="1769726"/>
                    <a:pt x="666132" y="1837107"/>
                    <a:pt x="682618" y="1903955"/>
                  </a:cubicBezTo>
                  <a:lnTo>
                    <a:pt x="704501" y="1971536"/>
                  </a:lnTo>
                  <a:lnTo>
                    <a:pt x="254813" y="2153222"/>
                  </a:lnTo>
                  <a:lnTo>
                    <a:pt x="253328" y="2150732"/>
                  </a:lnTo>
                  <a:cubicBezTo>
                    <a:pt x="211030" y="2100315"/>
                    <a:pt x="150447" y="2077425"/>
                    <a:pt x="99011" y="2098206"/>
                  </a:cubicBezTo>
                  <a:cubicBezTo>
                    <a:pt x="30431" y="2125914"/>
                    <a:pt x="4084" y="2220768"/>
                    <a:pt x="40163" y="2310067"/>
                  </a:cubicBezTo>
                  <a:cubicBezTo>
                    <a:pt x="76242" y="2399366"/>
                    <a:pt x="161086" y="2449296"/>
                    <a:pt x="229666" y="2421587"/>
                  </a:cubicBezTo>
                  <a:cubicBezTo>
                    <a:pt x="281101" y="2400806"/>
                    <a:pt x="308781" y="2342256"/>
                    <a:pt x="304184" y="2276606"/>
                  </a:cubicBezTo>
                  <a:lnTo>
                    <a:pt x="303523" y="2273784"/>
                  </a:lnTo>
                  <a:lnTo>
                    <a:pt x="751612" y="2092744"/>
                  </a:lnTo>
                  <a:lnTo>
                    <a:pt x="767513" y="2127014"/>
                  </a:lnTo>
                  <a:cubicBezTo>
                    <a:pt x="787730" y="2165361"/>
                    <a:pt x="810246" y="2201881"/>
                    <a:pt x="834819" y="2236471"/>
                  </a:cubicBezTo>
                  <a:lnTo>
                    <a:pt x="913323" y="2332948"/>
                  </a:lnTo>
                  <a:lnTo>
                    <a:pt x="720027" y="2519612"/>
                  </a:lnTo>
                  <a:lnTo>
                    <a:pt x="690948" y="2507243"/>
                  </a:lnTo>
                  <a:cubicBezTo>
                    <a:pt x="668927" y="2501808"/>
                    <a:pt x="648684" y="2504842"/>
                    <a:pt x="635439" y="2517632"/>
                  </a:cubicBezTo>
                  <a:cubicBezTo>
                    <a:pt x="608951" y="2543212"/>
                    <a:pt x="620487" y="2598130"/>
                    <a:pt x="661204" y="2640295"/>
                  </a:cubicBezTo>
                  <a:cubicBezTo>
                    <a:pt x="701922" y="2682460"/>
                    <a:pt x="756404" y="2695905"/>
                    <a:pt x="782893" y="2670325"/>
                  </a:cubicBezTo>
                  <a:cubicBezTo>
                    <a:pt x="802760" y="2651140"/>
                    <a:pt x="801238" y="2615452"/>
                    <a:pt x="782057" y="2581019"/>
                  </a:cubicBezTo>
                  <a:lnTo>
                    <a:pt x="777154" y="2574459"/>
                  </a:lnTo>
                  <a:lnTo>
                    <a:pt x="970689" y="2387564"/>
                  </a:lnTo>
                  <a:lnTo>
                    <a:pt x="1004983" y="2420023"/>
                  </a:lnTo>
                  <a:cubicBezTo>
                    <a:pt x="1036807" y="2446479"/>
                    <a:pt x="1070202" y="2470799"/>
                    <a:pt x="1104923" y="2492878"/>
                  </a:cubicBezTo>
                  <a:lnTo>
                    <a:pt x="1192488" y="2538732"/>
                  </a:lnTo>
                  <a:lnTo>
                    <a:pt x="979735" y="3039946"/>
                  </a:lnTo>
                  <a:lnTo>
                    <a:pt x="923863" y="3044221"/>
                  </a:lnTo>
                  <a:cubicBezTo>
                    <a:pt x="885343" y="3054199"/>
                    <a:pt x="854294" y="3077393"/>
                    <a:pt x="839843" y="3111436"/>
                  </a:cubicBezTo>
                  <a:cubicBezTo>
                    <a:pt x="810942" y="3179522"/>
                    <a:pt x="859384" y="3265224"/>
                    <a:pt x="948039" y="3302857"/>
                  </a:cubicBezTo>
                  <a:cubicBezTo>
                    <a:pt x="1036695" y="3340489"/>
                    <a:pt x="1131994" y="3315801"/>
                    <a:pt x="1160895" y="3247714"/>
                  </a:cubicBezTo>
                  <a:cubicBezTo>
                    <a:pt x="1182570" y="3196650"/>
                    <a:pt x="1160741" y="3135676"/>
                    <a:pt x="1111070" y="3092505"/>
                  </a:cubicBezTo>
                  <a:lnTo>
                    <a:pt x="1101266" y="3086423"/>
                  </a:lnTo>
                  <a:lnTo>
                    <a:pt x="1312332" y="2589184"/>
                  </a:lnTo>
                  <a:lnTo>
                    <a:pt x="1406380" y="2619776"/>
                  </a:lnTo>
                  <a:cubicBezTo>
                    <a:pt x="1446446" y="2629176"/>
                    <a:pt x="1487191" y="2636061"/>
                    <a:pt x="1528372" y="2640328"/>
                  </a:cubicBezTo>
                  <a:lnTo>
                    <a:pt x="1569875" y="2641940"/>
                  </a:lnTo>
                  <a:lnTo>
                    <a:pt x="1569875" y="2980387"/>
                  </a:lnTo>
                  <a:lnTo>
                    <a:pt x="1561750" y="2981418"/>
                  </a:lnTo>
                  <a:cubicBezTo>
                    <a:pt x="1523657" y="2991540"/>
                    <a:pt x="1496929" y="3015235"/>
                    <a:pt x="1496928" y="3042853"/>
                  </a:cubicBezTo>
                  <a:cubicBezTo>
                    <a:pt x="1496928" y="3079677"/>
                    <a:pt x="1544446" y="3109528"/>
                    <a:pt x="1603063" y="3109528"/>
                  </a:cubicBezTo>
                  <a:cubicBezTo>
                    <a:pt x="1661679" y="3109528"/>
                    <a:pt x="1709196" y="3079677"/>
                    <a:pt x="1709197" y="3042853"/>
                  </a:cubicBezTo>
                  <a:cubicBezTo>
                    <a:pt x="1709196" y="3024441"/>
                    <a:pt x="1697317" y="3007772"/>
                    <a:pt x="1678110" y="2995706"/>
                  </a:cubicBezTo>
                  <a:lnTo>
                    <a:pt x="1649012" y="2983382"/>
                  </a:lnTo>
                  <a:lnTo>
                    <a:pt x="1649012" y="2645015"/>
                  </a:lnTo>
                  <a:lnTo>
                    <a:pt x="1652973" y="2645169"/>
                  </a:lnTo>
                  <a:cubicBezTo>
                    <a:pt x="1736587" y="2643022"/>
                    <a:pt x="1820968" y="2629989"/>
                    <a:pt x="1904170" y="2605244"/>
                  </a:cubicBezTo>
                  <a:lnTo>
                    <a:pt x="1940859" y="2592404"/>
                  </a:lnTo>
                  <a:lnTo>
                    <a:pt x="2113568" y="3019873"/>
                  </a:lnTo>
                  <a:lnTo>
                    <a:pt x="2101965" y="3026793"/>
                  </a:lnTo>
                  <a:cubicBezTo>
                    <a:pt x="2051548" y="3069090"/>
                    <a:pt x="2028658" y="3129674"/>
                    <a:pt x="2049439" y="3181109"/>
                  </a:cubicBezTo>
                  <a:cubicBezTo>
                    <a:pt x="2077147" y="3249689"/>
                    <a:pt x="2172001" y="3276037"/>
                    <a:pt x="2261300" y="3239958"/>
                  </a:cubicBezTo>
                  <a:cubicBezTo>
                    <a:pt x="2350599" y="3203879"/>
                    <a:pt x="2400529" y="3119035"/>
                    <a:pt x="2372821" y="3050455"/>
                  </a:cubicBezTo>
                  <a:cubicBezTo>
                    <a:pt x="2358967" y="3016165"/>
                    <a:pt x="2328326" y="2992433"/>
                    <a:pt x="2289987" y="2981784"/>
                  </a:cubicBezTo>
                  <a:lnTo>
                    <a:pt x="2236383" y="2976740"/>
                  </a:lnTo>
                  <a:lnTo>
                    <a:pt x="2060960" y="2542552"/>
                  </a:lnTo>
                  <a:lnTo>
                    <a:pt x="2082754" y="2532440"/>
                  </a:lnTo>
                  <a:cubicBezTo>
                    <a:pt x="2159448" y="2492006"/>
                    <a:pt x="2228834" y="2442374"/>
                    <a:pt x="2290087" y="2385491"/>
                  </a:cubicBezTo>
                  <a:lnTo>
                    <a:pt x="2301510" y="2373422"/>
                  </a:lnTo>
                  <a:lnTo>
                    <a:pt x="2534265" y="2614447"/>
                  </a:lnTo>
                  <a:lnTo>
                    <a:pt x="2521895" y="2643525"/>
                  </a:lnTo>
                  <a:cubicBezTo>
                    <a:pt x="2516461" y="2665546"/>
                    <a:pt x="2519494" y="2685789"/>
                    <a:pt x="2532284" y="2699033"/>
                  </a:cubicBezTo>
                  <a:cubicBezTo>
                    <a:pt x="2557864" y="2725522"/>
                    <a:pt x="2612782" y="2713986"/>
                    <a:pt x="2654947" y="2673269"/>
                  </a:cubicBezTo>
                  <a:cubicBezTo>
                    <a:pt x="2697112" y="2632550"/>
                    <a:pt x="2710557" y="2578069"/>
                    <a:pt x="2684977" y="2551580"/>
                  </a:cubicBezTo>
                  <a:cubicBezTo>
                    <a:pt x="2665792" y="2531713"/>
                    <a:pt x="2630105" y="2533235"/>
                    <a:pt x="2595672" y="2552416"/>
                  </a:cubicBezTo>
                  <a:lnTo>
                    <a:pt x="2589111" y="2557319"/>
                  </a:lnTo>
                  <a:lnTo>
                    <a:pt x="2355964" y="2315888"/>
                  </a:lnTo>
                  <a:lnTo>
                    <a:pt x="2375762" y="2294970"/>
                  </a:lnTo>
                  <a:cubicBezTo>
                    <a:pt x="2402219" y="2263146"/>
                    <a:pt x="2426538" y="2229751"/>
                    <a:pt x="2448618" y="2195030"/>
                  </a:cubicBezTo>
                  <a:lnTo>
                    <a:pt x="2501269" y="2094485"/>
                  </a:lnTo>
                  <a:lnTo>
                    <a:pt x="3009465" y="2310202"/>
                  </a:lnTo>
                  <a:lnTo>
                    <a:pt x="3014101" y="2370801"/>
                  </a:lnTo>
                  <a:cubicBezTo>
                    <a:pt x="3024080" y="2409320"/>
                    <a:pt x="3047274" y="2440370"/>
                    <a:pt x="3081317" y="2454820"/>
                  </a:cubicBezTo>
                  <a:cubicBezTo>
                    <a:pt x="3149403" y="2483721"/>
                    <a:pt x="3235105" y="2435280"/>
                    <a:pt x="3272737" y="2346624"/>
                  </a:cubicBezTo>
                  <a:cubicBezTo>
                    <a:pt x="3310369" y="2257969"/>
                    <a:pt x="3285681" y="2162669"/>
                    <a:pt x="3217595" y="2133768"/>
                  </a:cubicBezTo>
                  <a:cubicBezTo>
                    <a:pt x="3166531" y="2112093"/>
                    <a:pt x="3105557" y="2133922"/>
                    <a:pt x="3062385" y="2183593"/>
                  </a:cubicBezTo>
                  <a:lnTo>
                    <a:pt x="3058549" y="2189777"/>
                  </a:lnTo>
                  <a:lnTo>
                    <a:pt x="2549459" y="1973681"/>
                  </a:lnTo>
                  <a:lnTo>
                    <a:pt x="2575516" y="1893573"/>
                  </a:lnTo>
                  <a:cubicBezTo>
                    <a:pt x="2584916" y="1853506"/>
                    <a:pt x="2591801" y="1812761"/>
                    <a:pt x="2596068" y="1771581"/>
                  </a:cubicBezTo>
                  <a:lnTo>
                    <a:pt x="2597630" y="1731363"/>
                  </a:lnTo>
                  <a:lnTo>
                    <a:pt x="2891924" y="1731363"/>
                  </a:lnTo>
                  <a:lnTo>
                    <a:pt x="2892954" y="1739488"/>
                  </a:lnTo>
                  <a:cubicBezTo>
                    <a:pt x="2903076" y="1777581"/>
                    <a:pt x="2926772" y="1804310"/>
                    <a:pt x="2954390" y="1804310"/>
                  </a:cubicBezTo>
                  <a:cubicBezTo>
                    <a:pt x="2991214" y="1804310"/>
                    <a:pt x="3021065" y="1756792"/>
                    <a:pt x="3021065" y="1698176"/>
                  </a:cubicBezTo>
                  <a:cubicBezTo>
                    <a:pt x="3021065" y="1639560"/>
                    <a:pt x="2991214" y="1592042"/>
                    <a:pt x="2954390" y="1592042"/>
                  </a:cubicBezTo>
                  <a:cubicBezTo>
                    <a:pt x="2945184" y="1592042"/>
                    <a:pt x="2936414" y="1595012"/>
                    <a:pt x="2928437" y="1600383"/>
                  </a:cubicBezTo>
                  <a:cubicBezTo>
                    <a:pt x="2916471" y="1608439"/>
                    <a:pt x="2906291" y="1621896"/>
                    <a:pt x="2899102" y="1638836"/>
                  </a:cubicBezTo>
                  <a:lnTo>
                    <a:pt x="2896532" y="1652226"/>
                  </a:lnTo>
                  <a:lnTo>
                    <a:pt x="2600705" y="1652226"/>
                  </a:lnTo>
                  <a:lnTo>
                    <a:pt x="2600909" y="1646979"/>
                  </a:lnTo>
                  <a:cubicBezTo>
                    <a:pt x="2598762" y="1563366"/>
                    <a:pt x="2585729" y="1478985"/>
                    <a:pt x="2560984" y="1395783"/>
                  </a:cubicBezTo>
                  <a:lnTo>
                    <a:pt x="2548631" y="1360488"/>
                  </a:lnTo>
                  <a:lnTo>
                    <a:pt x="2984104" y="1184545"/>
                  </a:lnTo>
                  <a:lnTo>
                    <a:pt x="2988575" y="1192042"/>
                  </a:lnTo>
                  <a:cubicBezTo>
                    <a:pt x="3030873" y="1242459"/>
                    <a:pt x="3091457" y="1265349"/>
                    <a:pt x="3142892" y="1244568"/>
                  </a:cubicBezTo>
                  <a:cubicBezTo>
                    <a:pt x="3211472" y="1216860"/>
                    <a:pt x="3237819" y="1122006"/>
                    <a:pt x="3201740" y="1032707"/>
                  </a:cubicBezTo>
                  <a:cubicBezTo>
                    <a:pt x="3165661" y="943408"/>
                    <a:pt x="3080817" y="893478"/>
                    <a:pt x="3012237" y="921187"/>
                  </a:cubicBezTo>
                  <a:cubicBezTo>
                    <a:pt x="2977947" y="935041"/>
                    <a:pt x="2954215" y="965681"/>
                    <a:pt x="2943566" y="1004021"/>
                  </a:cubicBezTo>
                  <a:lnTo>
                    <a:pt x="2938024" y="1062921"/>
                  </a:lnTo>
                  <a:lnTo>
                    <a:pt x="2499130" y="1240245"/>
                  </a:lnTo>
                  <a:lnTo>
                    <a:pt x="2491040" y="1222665"/>
                  </a:lnTo>
                  <a:cubicBezTo>
                    <a:pt x="2451043" y="1145625"/>
                    <a:pt x="2401803" y="1075873"/>
                    <a:pt x="2345264" y="1014236"/>
                  </a:cubicBezTo>
                  <a:lnTo>
                    <a:pt x="2342086" y="1011191"/>
                  </a:lnTo>
                  <a:lnTo>
                    <a:pt x="2557272" y="803389"/>
                  </a:lnTo>
                  <a:lnTo>
                    <a:pt x="2586351" y="815759"/>
                  </a:lnTo>
                  <a:cubicBezTo>
                    <a:pt x="2608372" y="821194"/>
                    <a:pt x="2628615" y="818160"/>
                    <a:pt x="2641859" y="805370"/>
                  </a:cubicBezTo>
                  <a:cubicBezTo>
                    <a:pt x="2668348" y="779790"/>
                    <a:pt x="2656812" y="724872"/>
                    <a:pt x="2616094" y="682707"/>
                  </a:cubicBezTo>
                  <a:cubicBezTo>
                    <a:pt x="2575376" y="640542"/>
                    <a:pt x="2520894" y="627097"/>
                    <a:pt x="2494405" y="652677"/>
                  </a:cubicBezTo>
                  <a:cubicBezTo>
                    <a:pt x="2474539" y="671862"/>
                    <a:pt x="2476061" y="707550"/>
                    <a:pt x="2495242" y="741983"/>
                  </a:cubicBezTo>
                  <a:lnTo>
                    <a:pt x="2500144" y="748543"/>
                  </a:lnTo>
                  <a:lnTo>
                    <a:pt x="2284901" y="956401"/>
                  </a:lnTo>
                  <a:lnTo>
                    <a:pt x="2255226" y="927968"/>
                  </a:lnTo>
                  <a:cubicBezTo>
                    <a:pt x="2223551" y="901309"/>
                    <a:pt x="2190294" y="876782"/>
                    <a:pt x="2155700" y="854490"/>
                  </a:cubicBezTo>
                  <a:lnTo>
                    <a:pt x="2060896" y="804122"/>
                  </a:lnTo>
                  <a:lnTo>
                    <a:pt x="2283989" y="278549"/>
                  </a:lnTo>
                  <a:lnTo>
                    <a:pt x="2293688" y="281001"/>
                  </a:lnTo>
                  <a:cubicBezTo>
                    <a:pt x="2359248" y="286742"/>
                    <a:pt x="2418273" y="260088"/>
                    <a:pt x="2439948" y="209024"/>
                  </a:cubicBezTo>
                  <a:cubicBezTo>
                    <a:pt x="2468849" y="140938"/>
                    <a:pt x="2420408" y="55235"/>
                    <a:pt x="2331752" y="17603"/>
                  </a:cubicBezTo>
                  <a:cubicBezTo>
                    <a:pt x="2243096" y="-20029"/>
                    <a:pt x="2147797" y="4660"/>
                    <a:pt x="2118896" y="72745"/>
                  </a:cubicBezTo>
                  <a:cubicBezTo>
                    <a:pt x="2104446" y="106789"/>
                    <a:pt x="2109331" y="145236"/>
                    <a:pt x="2128911" y="179876"/>
                  </a:cubicBezTo>
                  <a:lnTo>
                    <a:pt x="2165735" y="224350"/>
                  </a:lnTo>
                  <a:lnTo>
                    <a:pt x="1940799" y="754266"/>
                  </a:lnTo>
                  <a:lnTo>
                    <a:pt x="1855007" y="725791"/>
                  </a:lnTo>
                  <a:cubicBezTo>
                    <a:pt x="1815005" y="716152"/>
                    <a:pt x="1774313" y="709025"/>
                    <a:pt x="1733175" y="704510"/>
                  </a:cubicBezTo>
                  <a:lnTo>
                    <a:pt x="1685787" y="702379"/>
                  </a:lnTo>
                  <a:lnTo>
                    <a:pt x="1685788" y="413522"/>
                  </a:lnTo>
                  <a:lnTo>
                    <a:pt x="1693913" y="412491"/>
                  </a:lnTo>
                  <a:cubicBezTo>
                    <a:pt x="1732006" y="402369"/>
                    <a:pt x="1758735" y="378674"/>
                    <a:pt x="1758735" y="351056"/>
                  </a:cubicBezTo>
                  <a:cubicBezTo>
                    <a:pt x="1758735" y="314232"/>
                    <a:pt x="1711217" y="284381"/>
                    <a:pt x="1652601" y="284381"/>
                  </a:cubicBezTo>
                  <a:cubicBezTo>
                    <a:pt x="1593985" y="284381"/>
                    <a:pt x="1546467" y="314232"/>
                    <a:pt x="1546467" y="351056"/>
                  </a:cubicBezTo>
                  <a:cubicBezTo>
                    <a:pt x="1546467" y="369468"/>
                    <a:pt x="1558347" y="386137"/>
                    <a:pt x="1577553" y="398202"/>
                  </a:cubicBezTo>
                  <a:lnTo>
                    <a:pt x="1606651" y="410527"/>
                  </a:lnTo>
                  <a:lnTo>
                    <a:pt x="1606651" y="699081"/>
                  </a:lnTo>
                  <a:lnTo>
                    <a:pt x="1482933" y="709610"/>
                  </a:lnTo>
                  <a:cubicBezTo>
                    <a:pt x="1440982" y="715962"/>
                    <a:pt x="1399070" y="725134"/>
                    <a:pt x="1357442" y="737229"/>
                  </a:cubicBezTo>
                  <a:lnTo>
                    <a:pt x="1334740" y="745094"/>
                  </a:lnTo>
                  <a:lnTo>
                    <a:pt x="1128659" y="235026"/>
                  </a:lnTo>
                  <a:lnTo>
                    <a:pt x="1163715" y="194162"/>
                  </a:lnTo>
                  <a:cubicBezTo>
                    <a:pt x="1183896" y="159869"/>
                    <a:pt x="1189451" y="121513"/>
                    <a:pt x="1175597" y="87223"/>
                  </a:cubicBezTo>
                  <a:cubicBezTo>
                    <a:pt x="1147889" y="18643"/>
                    <a:pt x="1053035" y="-7705"/>
                    <a:pt x="963736" y="28374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7174E223-6F84-405F-8BD5-C610FB2E0E44}"/>
                </a:ext>
              </a:extLst>
            </p:cNvPr>
            <p:cNvSpPr/>
            <p:nvPr/>
          </p:nvSpPr>
          <p:spPr>
            <a:xfrm>
              <a:off x="8171385" y="2109704"/>
              <a:ext cx="350982" cy="249381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80962088-6FD9-4358-A5E3-7C588B95B812}"/>
                </a:ext>
              </a:extLst>
            </p:cNvPr>
            <p:cNvSpPr/>
            <p:nvPr/>
          </p:nvSpPr>
          <p:spPr>
            <a:xfrm>
              <a:off x="8522366" y="2424423"/>
              <a:ext cx="258619" cy="174809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79177296-2F73-4990-8D83-4D294CD843AA}"/>
              </a:ext>
            </a:extLst>
          </p:cNvPr>
          <p:cNvSpPr txBox="1"/>
          <p:nvPr/>
        </p:nvSpPr>
        <p:spPr>
          <a:xfrm>
            <a:off x="709132" y="466737"/>
            <a:ext cx="40117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accent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05. </a:t>
            </a:r>
            <a:r>
              <a:rPr lang="ko-KR" altLang="en-US" sz="3200" dirty="0" err="1">
                <a:solidFill>
                  <a:schemeClr val="accent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느낀점</a:t>
            </a:r>
            <a:endParaRPr lang="ko-KR" altLang="en-US" sz="3200" dirty="0">
              <a:solidFill>
                <a:schemeClr val="accent2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400A89A9-00BA-4406-A66D-11B64728A9A7}"/>
              </a:ext>
            </a:extLst>
          </p:cNvPr>
          <p:cNvGrpSpPr/>
          <p:nvPr/>
        </p:nvGrpSpPr>
        <p:grpSpPr>
          <a:xfrm>
            <a:off x="139700" y="111284"/>
            <a:ext cx="558800" cy="563916"/>
            <a:chOff x="6767465" y="1312702"/>
            <a:chExt cx="2697511" cy="2722204"/>
          </a:xfrm>
        </p:grpSpPr>
        <p:sp>
          <p:nvSpPr>
            <p:cNvPr id="26" name="자유형: 도형 25">
              <a:extLst>
                <a:ext uri="{FF2B5EF4-FFF2-40B4-BE49-F238E27FC236}">
                  <a16:creationId xmlns:a16="http://schemas.microsoft.com/office/drawing/2014/main" id="{8BB6BFB3-111D-480D-BCFD-931BB286D814}"/>
                </a:ext>
              </a:extLst>
            </p:cNvPr>
            <p:cNvSpPr/>
            <p:nvPr/>
          </p:nvSpPr>
          <p:spPr>
            <a:xfrm rot="20280000" flipH="1">
              <a:off x="6767465" y="1312702"/>
              <a:ext cx="2697511" cy="2722204"/>
            </a:xfrm>
            <a:custGeom>
              <a:avLst/>
              <a:gdLst>
                <a:gd name="connsiteX0" fmla="*/ 963736 w 3290340"/>
                <a:gd name="connsiteY0" fmla="*/ 28374 h 3320460"/>
                <a:gd name="connsiteX1" fmla="*/ 852216 w 3290340"/>
                <a:gd name="connsiteY1" fmla="*/ 217877 h 3320460"/>
                <a:gd name="connsiteX2" fmla="*/ 997197 w 3290340"/>
                <a:gd name="connsiteY2" fmla="*/ 292396 h 3320460"/>
                <a:gd name="connsiteX3" fmla="*/ 1010351 w 3290340"/>
                <a:gd name="connsiteY3" fmla="*/ 289314 h 3320460"/>
                <a:gd name="connsiteX4" fmla="*/ 1213781 w 3290340"/>
                <a:gd name="connsiteY4" fmla="*/ 792823 h 3320460"/>
                <a:gd name="connsiteX5" fmla="*/ 1172939 w 3290340"/>
                <a:gd name="connsiteY5" fmla="*/ 811773 h 3320460"/>
                <a:gd name="connsiteX6" fmla="*/ 1056590 w 3290340"/>
                <a:gd name="connsiteY6" fmla="*/ 884021 h 3320460"/>
                <a:gd name="connsiteX7" fmla="*/ 972120 w 3290340"/>
                <a:gd name="connsiteY7" fmla="*/ 954606 h 3320460"/>
                <a:gd name="connsiteX8" fmla="*/ 747851 w 3290340"/>
                <a:gd name="connsiteY8" fmla="*/ 722368 h 3320460"/>
                <a:gd name="connsiteX9" fmla="*/ 760221 w 3290340"/>
                <a:gd name="connsiteY9" fmla="*/ 693289 h 3320460"/>
                <a:gd name="connsiteX10" fmla="*/ 749831 w 3290340"/>
                <a:gd name="connsiteY10" fmla="*/ 637781 h 3320460"/>
                <a:gd name="connsiteX11" fmla="*/ 627169 w 3290340"/>
                <a:gd name="connsiteY11" fmla="*/ 663546 h 3320460"/>
                <a:gd name="connsiteX12" fmla="*/ 597138 w 3290340"/>
                <a:gd name="connsiteY12" fmla="*/ 785235 h 3320460"/>
                <a:gd name="connsiteX13" fmla="*/ 686444 w 3290340"/>
                <a:gd name="connsiteY13" fmla="*/ 784399 h 3320460"/>
                <a:gd name="connsiteX14" fmla="*/ 693004 w 3290340"/>
                <a:gd name="connsiteY14" fmla="*/ 779496 h 3320460"/>
                <a:gd name="connsiteX15" fmla="*/ 916515 w 3290340"/>
                <a:gd name="connsiteY15" fmla="*/ 1010948 h 3320460"/>
                <a:gd name="connsiteX16" fmla="*/ 864314 w 3290340"/>
                <a:gd name="connsiteY16" fmla="*/ 1068524 h 3320460"/>
                <a:gd name="connsiteX17" fmla="*/ 789891 w 3290340"/>
                <a:gd name="connsiteY17" fmla="*/ 1177238 h 3320460"/>
                <a:gd name="connsiteX18" fmla="*/ 762808 w 3290340"/>
                <a:gd name="connsiteY18" fmla="*/ 1234290 h 3320460"/>
                <a:gd name="connsiteX19" fmla="*/ 280350 w 3290340"/>
                <a:gd name="connsiteY19" fmla="*/ 1029499 h 3320460"/>
                <a:gd name="connsiteX20" fmla="*/ 276239 w 3290340"/>
                <a:gd name="connsiteY20" fmla="*/ 975766 h 3320460"/>
                <a:gd name="connsiteX21" fmla="*/ 209024 w 3290340"/>
                <a:gd name="connsiteY21" fmla="*/ 891746 h 3320460"/>
                <a:gd name="connsiteX22" fmla="*/ 17603 w 3290340"/>
                <a:gd name="connsiteY22" fmla="*/ 999942 h 3320460"/>
                <a:gd name="connsiteX23" fmla="*/ 72745 w 3290340"/>
                <a:gd name="connsiteY23" fmla="*/ 1212798 h 3320460"/>
                <a:gd name="connsiteX24" fmla="*/ 227955 w 3290340"/>
                <a:gd name="connsiteY24" fmla="*/ 1162973 h 3320460"/>
                <a:gd name="connsiteX25" fmla="*/ 235053 w 3290340"/>
                <a:gd name="connsiteY25" fmla="*/ 1151531 h 3320460"/>
                <a:gd name="connsiteX26" fmla="*/ 710038 w 3290340"/>
                <a:gd name="connsiteY26" fmla="*/ 1353150 h 3320460"/>
                <a:gd name="connsiteX27" fmla="*/ 669143 w 3290340"/>
                <a:gd name="connsiteY27" fmla="*/ 1504443 h 3320460"/>
                <a:gd name="connsiteX28" fmla="*/ 656968 w 3290340"/>
                <a:gd name="connsiteY28" fmla="*/ 1602905 h 3320460"/>
                <a:gd name="connsiteX29" fmla="*/ 656609 w 3290340"/>
                <a:gd name="connsiteY29" fmla="*/ 1620619 h 3320460"/>
                <a:gd name="connsiteX30" fmla="*/ 387534 w 3290340"/>
                <a:gd name="connsiteY30" fmla="*/ 1620619 h 3320460"/>
                <a:gd name="connsiteX31" fmla="*/ 386504 w 3290340"/>
                <a:gd name="connsiteY31" fmla="*/ 1612494 h 3320460"/>
                <a:gd name="connsiteX32" fmla="*/ 325068 w 3290340"/>
                <a:gd name="connsiteY32" fmla="*/ 1547672 h 3320460"/>
                <a:gd name="connsiteX33" fmla="*/ 258393 w 3290340"/>
                <a:gd name="connsiteY33" fmla="*/ 1653806 h 3320460"/>
                <a:gd name="connsiteX34" fmla="*/ 325068 w 3290340"/>
                <a:gd name="connsiteY34" fmla="*/ 1759940 h 3320460"/>
                <a:gd name="connsiteX35" fmla="*/ 372215 w 3290340"/>
                <a:gd name="connsiteY35" fmla="*/ 1728854 h 3320460"/>
                <a:gd name="connsiteX36" fmla="*/ 384539 w 3290340"/>
                <a:gd name="connsiteY36" fmla="*/ 1699757 h 3320460"/>
                <a:gd name="connsiteX37" fmla="*/ 655005 w 3290340"/>
                <a:gd name="connsiteY37" fmla="*/ 1699757 h 3320460"/>
                <a:gd name="connsiteX38" fmla="*/ 654943 w 3290340"/>
                <a:gd name="connsiteY38" fmla="*/ 1702809 h 3320460"/>
                <a:gd name="connsiteX39" fmla="*/ 682618 w 3290340"/>
                <a:gd name="connsiteY39" fmla="*/ 1903955 h 3320460"/>
                <a:gd name="connsiteX40" fmla="*/ 704501 w 3290340"/>
                <a:gd name="connsiteY40" fmla="*/ 1971536 h 3320460"/>
                <a:gd name="connsiteX41" fmla="*/ 254813 w 3290340"/>
                <a:gd name="connsiteY41" fmla="*/ 2153222 h 3320460"/>
                <a:gd name="connsiteX42" fmla="*/ 253328 w 3290340"/>
                <a:gd name="connsiteY42" fmla="*/ 2150732 h 3320460"/>
                <a:gd name="connsiteX43" fmla="*/ 99011 w 3290340"/>
                <a:gd name="connsiteY43" fmla="*/ 2098206 h 3320460"/>
                <a:gd name="connsiteX44" fmla="*/ 40163 w 3290340"/>
                <a:gd name="connsiteY44" fmla="*/ 2310067 h 3320460"/>
                <a:gd name="connsiteX45" fmla="*/ 229666 w 3290340"/>
                <a:gd name="connsiteY45" fmla="*/ 2421587 h 3320460"/>
                <a:gd name="connsiteX46" fmla="*/ 304184 w 3290340"/>
                <a:gd name="connsiteY46" fmla="*/ 2276606 h 3320460"/>
                <a:gd name="connsiteX47" fmla="*/ 303523 w 3290340"/>
                <a:gd name="connsiteY47" fmla="*/ 2273784 h 3320460"/>
                <a:gd name="connsiteX48" fmla="*/ 751612 w 3290340"/>
                <a:gd name="connsiteY48" fmla="*/ 2092744 h 3320460"/>
                <a:gd name="connsiteX49" fmla="*/ 767513 w 3290340"/>
                <a:gd name="connsiteY49" fmla="*/ 2127014 h 3320460"/>
                <a:gd name="connsiteX50" fmla="*/ 834819 w 3290340"/>
                <a:gd name="connsiteY50" fmla="*/ 2236471 h 3320460"/>
                <a:gd name="connsiteX51" fmla="*/ 913323 w 3290340"/>
                <a:gd name="connsiteY51" fmla="*/ 2332948 h 3320460"/>
                <a:gd name="connsiteX52" fmla="*/ 720027 w 3290340"/>
                <a:gd name="connsiteY52" fmla="*/ 2519612 h 3320460"/>
                <a:gd name="connsiteX53" fmla="*/ 690948 w 3290340"/>
                <a:gd name="connsiteY53" fmla="*/ 2507243 h 3320460"/>
                <a:gd name="connsiteX54" fmla="*/ 635439 w 3290340"/>
                <a:gd name="connsiteY54" fmla="*/ 2517632 h 3320460"/>
                <a:gd name="connsiteX55" fmla="*/ 661204 w 3290340"/>
                <a:gd name="connsiteY55" fmla="*/ 2640295 h 3320460"/>
                <a:gd name="connsiteX56" fmla="*/ 782893 w 3290340"/>
                <a:gd name="connsiteY56" fmla="*/ 2670325 h 3320460"/>
                <a:gd name="connsiteX57" fmla="*/ 782057 w 3290340"/>
                <a:gd name="connsiteY57" fmla="*/ 2581019 h 3320460"/>
                <a:gd name="connsiteX58" fmla="*/ 777154 w 3290340"/>
                <a:gd name="connsiteY58" fmla="*/ 2574459 h 3320460"/>
                <a:gd name="connsiteX59" fmla="*/ 970689 w 3290340"/>
                <a:gd name="connsiteY59" fmla="*/ 2387564 h 3320460"/>
                <a:gd name="connsiteX60" fmla="*/ 1004983 w 3290340"/>
                <a:gd name="connsiteY60" fmla="*/ 2420023 h 3320460"/>
                <a:gd name="connsiteX61" fmla="*/ 1104923 w 3290340"/>
                <a:gd name="connsiteY61" fmla="*/ 2492878 h 3320460"/>
                <a:gd name="connsiteX62" fmla="*/ 1192488 w 3290340"/>
                <a:gd name="connsiteY62" fmla="*/ 2538732 h 3320460"/>
                <a:gd name="connsiteX63" fmla="*/ 979735 w 3290340"/>
                <a:gd name="connsiteY63" fmla="*/ 3039946 h 3320460"/>
                <a:gd name="connsiteX64" fmla="*/ 923863 w 3290340"/>
                <a:gd name="connsiteY64" fmla="*/ 3044221 h 3320460"/>
                <a:gd name="connsiteX65" fmla="*/ 839843 w 3290340"/>
                <a:gd name="connsiteY65" fmla="*/ 3111436 h 3320460"/>
                <a:gd name="connsiteX66" fmla="*/ 948039 w 3290340"/>
                <a:gd name="connsiteY66" fmla="*/ 3302857 h 3320460"/>
                <a:gd name="connsiteX67" fmla="*/ 1160895 w 3290340"/>
                <a:gd name="connsiteY67" fmla="*/ 3247714 h 3320460"/>
                <a:gd name="connsiteX68" fmla="*/ 1111070 w 3290340"/>
                <a:gd name="connsiteY68" fmla="*/ 3092505 h 3320460"/>
                <a:gd name="connsiteX69" fmla="*/ 1101266 w 3290340"/>
                <a:gd name="connsiteY69" fmla="*/ 3086423 h 3320460"/>
                <a:gd name="connsiteX70" fmla="*/ 1312332 w 3290340"/>
                <a:gd name="connsiteY70" fmla="*/ 2589184 h 3320460"/>
                <a:gd name="connsiteX71" fmla="*/ 1406380 w 3290340"/>
                <a:gd name="connsiteY71" fmla="*/ 2619776 h 3320460"/>
                <a:gd name="connsiteX72" fmla="*/ 1528372 w 3290340"/>
                <a:gd name="connsiteY72" fmla="*/ 2640328 h 3320460"/>
                <a:gd name="connsiteX73" fmla="*/ 1569875 w 3290340"/>
                <a:gd name="connsiteY73" fmla="*/ 2641940 h 3320460"/>
                <a:gd name="connsiteX74" fmla="*/ 1569875 w 3290340"/>
                <a:gd name="connsiteY74" fmla="*/ 2980387 h 3320460"/>
                <a:gd name="connsiteX75" fmla="*/ 1561750 w 3290340"/>
                <a:gd name="connsiteY75" fmla="*/ 2981418 h 3320460"/>
                <a:gd name="connsiteX76" fmla="*/ 1496928 w 3290340"/>
                <a:gd name="connsiteY76" fmla="*/ 3042853 h 3320460"/>
                <a:gd name="connsiteX77" fmla="*/ 1603063 w 3290340"/>
                <a:gd name="connsiteY77" fmla="*/ 3109528 h 3320460"/>
                <a:gd name="connsiteX78" fmla="*/ 1709197 w 3290340"/>
                <a:gd name="connsiteY78" fmla="*/ 3042853 h 3320460"/>
                <a:gd name="connsiteX79" fmla="*/ 1678110 w 3290340"/>
                <a:gd name="connsiteY79" fmla="*/ 2995706 h 3320460"/>
                <a:gd name="connsiteX80" fmla="*/ 1649012 w 3290340"/>
                <a:gd name="connsiteY80" fmla="*/ 2983382 h 3320460"/>
                <a:gd name="connsiteX81" fmla="*/ 1649012 w 3290340"/>
                <a:gd name="connsiteY81" fmla="*/ 2645015 h 3320460"/>
                <a:gd name="connsiteX82" fmla="*/ 1652973 w 3290340"/>
                <a:gd name="connsiteY82" fmla="*/ 2645169 h 3320460"/>
                <a:gd name="connsiteX83" fmla="*/ 1904170 w 3290340"/>
                <a:gd name="connsiteY83" fmla="*/ 2605244 h 3320460"/>
                <a:gd name="connsiteX84" fmla="*/ 1940859 w 3290340"/>
                <a:gd name="connsiteY84" fmla="*/ 2592404 h 3320460"/>
                <a:gd name="connsiteX85" fmla="*/ 2113568 w 3290340"/>
                <a:gd name="connsiteY85" fmla="*/ 3019873 h 3320460"/>
                <a:gd name="connsiteX86" fmla="*/ 2101965 w 3290340"/>
                <a:gd name="connsiteY86" fmla="*/ 3026793 h 3320460"/>
                <a:gd name="connsiteX87" fmla="*/ 2049439 w 3290340"/>
                <a:gd name="connsiteY87" fmla="*/ 3181109 h 3320460"/>
                <a:gd name="connsiteX88" fmla="*/ 2261300 w 3290340"/>
                <a:gd name="connsiteY88" fmla="*/ 3239958 h 3320460"/>
                <a:gd name="connsiteX89" fmla="*/ 2372821 w 3290340"/>
                <a:gd name="connsiteY89" fmla="*/ 3050455 h 3320460"/>
                <a:gd name="connsiteX90" fmla="*/ 2289987 w 3290340"/>
                <a:gd name="connsiteY90" fmla="*/ 2981784 h 3320460"/>
                <a:gd name="connsiteX91" fmla="*/ 2236383 w 3290340"/>
                <a:gd name="connsiteY91" fmla="*/ 2976740 h 3320460"/>
                <a:gd name="connsiteX92" fmla="*/ 2060960 w 3290340"/>
                <a:gd name="connsiteY92" fmla="*/ 2542552 h 3320460"/>
                <a:gd name="connsiteX93" fmla="*/ 2082754 w 3290340"/>
                <a:gd name="connsiteY93" fmla="*/ 2532440 h 3320460"/>
                <a:gd name="connsiteX94" fmla="*/ 2290087 w 3290340"/>
                <a:gd name="connsiteY94" fmla="*/ 2385491 h 3320460"/>
                <a:gd name="connsiteX95" fmla="*/ 2301510 w 3290340"/>
                <a:gd name="connsiteY95" fmla="*/ 2373422 h 3320460"/>
                <a:gd name="connsiteX96" fmla="*/ 2534265 w 3290340"/>
                <a:gd name="connsiteY96" fmla="*/ 2614447 h 3320460"/>
                <a:gd name="connsiteX97" fmla="*/ 2521895 w 3290340"/>
                <a:gd name="connsiteY97" fmla="*/ 2643525 h 3320460"/>
                <a:gd name="connsiteX98" fmla="*/ 2532284 w 3290340"/>
                <a:gd name="connsiteY98" fmla="*/ 2699033 h 3320460"/>
                <a:gd name="connsiteX99" fmla="*/ 2654947 w 3290340"/>
                <a:gd name="connsiteY99" fmla="*/ 2673269 h 3320460"/>
                <a:gd name="connsiteX100" fmla="*/ 2684977 w 3290340"/>
                <a:gd name="connsiteY100" fmla="*/ 2551580 h 3320460"/>
                <a:gd name="connsiteX101" fmla="*/ 2595672 w 3290340"/>
                <a:gd name="connsiteY101" fmla="*/ 2552416 h 3320460"/>
                <a:gd name="connsiteX102" fmla="*/ 2589111 w 3290340"/>
                <a:gd name="connsiteY102" fmla="*/ 2557319 h 3320460"/>
                <a:gd name="connsiteX103" fmla="*/ 2355964 w 3290340"/>
                <a:gd name="connsiteY103" fmla="*/ 2315888 h 3320460"/>
                <a:gd name="connsiteX104" fmla="*/ 2375762 w 3290340"/>
                <a:gd name="connsiteY104" fmla="*/ 2294970 h 3320460"/>
                <a:gd name="connsiteX105" fmla="*/ 2448618 w 3290340"/>
                <a:gd name="connsiteY105" fmla="*/ 2195030 h 3320460"/>
                <a:gd name="connsiteX106" fmla="*/ 2501269 w 3290340"/>
                <a:gd name="connsiteY106" fmla="*/ 2094485 h 3320460"/>
                <a:gd name="connsiteX107" fmla="*/ 3009465 w 3290340"/>
                <a:gd name="connsiteY107" fmla="*/ 2310202 h 3320460"/>
                <a:gd name="connsiteX108" fmla="*/ 3014101 w 3290340"/>
                <a:gd name="connsiteY108" fmla="*/ 2370801 h 3320460"/>
                <a:gd name="connsiteX109" fmla="*/ 3081317 w 3290340"/>
                <a:gd name="connsiteY109" fmla="*/ 2454820 h 3320460"/>
                <a:gd name="connsiteX110" fmla="*/ 3272737 w 3290340"/>
                <a:gd name="connsiteY110" fmla="*/ 2346624 h 3320460"/>
                <a:gd name="connsiteX111" fmla="*/ 3217595 w 3290340"/>
                <a:gd name="connsiteY111" fmla="*/ 2133768 h 3320460"/>
                <a:gd name="connsiteX112" fmla="*/ 3062385 w 3290340"/>
                <a:gd name="connsiteY112" fmla="*/ 2183593 h 3320460"/>
                <a:gd name="connsiteX113" fmla="*/ 3058549 w 3290340"/>
                <a:gd name="connsiteY113" fmla="*/ 2189777 h 3320460"/>
                <a:gd name="connsiteX114" fmla="*/ 2549459 w 3290340"/>
                <a:gd name="connsiteY114" fmla="*/ 1973681 h 3320460"/>
                <a:gd name="connsiteX115" fmla="*/ 2575516 w 3290340"/>
                <a:gd name="connsiteY115" fmla="*/ 1893573 h 3320460"/>
                <a:gd name="connsiteX116" fmla="*/ 2596068 w 3290340"/>
                <a:gd name="connsiteY116" fmla="*/ 1771581 h 3320460"/>
                <a:gd name="connsiteX117" fmla="*/ 2597630 w 3290340"/>
                <a:gd name="connsiteY117" fmla="*/ 1731363 h 3320460"/>
                <a:gd name="connsiteX118" fmla="*/ 2891924 w 3290340"/>
                <a:gd name="connsiteY118" fmla="*/ 1731363 h 3320460"/>
                <a:gd name="connsiteX119" fmla="*/ 2892954 w 3290340"/>
                <a:gd name="connsiteY119" fmla="*/ 1739488 h 3320460"/>
                <a:gd name="connsiteX120" fmla="*/ 2954390 w 3290340"/>
                <a:gd name="connsiteY120" fmla="*/ 1804310 h 3320460"/>
                <a:gd name="connsiteX121" fmla="*/ 3021065 w 3290340"/>
                <a:gd name="connsiteY121" fmla="*/ 1698176 h 3320460"/>
                <a:gd name="connsiteX122" fmla="*/ 2954390 w 3290340"/>
                <a:gd name="connsiteY122" fmla="*/ 1592042 h 3320460"/>
                <a:gd name="connsiteX123" fmla="*/ 2928437 w 3290340"/>
                <a:gd name="connsiteY123" fmla="*/ 1600383 h 3320460"/>
                <a:gd name="connsiteX124" fmla="*/ 2899102 w 3290340"/>
                <a:gd name="connsiteY124" fmla="*/ 1638836 h 3320460"/>
                <a:gd name="connsiteX125" fmla="*/ 2896532 w 3290340"/>
                <a:gd name="connsiteY125" fmla="*/ 1652226 h 3320460"/>
                <a:gd name="connsiteX126" fmla="*/ 2600705 w 3290340"/>
                <a:gd name="connsiteY126" fmla="*/ 1652226 h 3320460"/>
                <a:gd name="connsiteX127" fmla="*/ 2600909 w 3290340"/>
                <a:gd name="connsiteY127" fmla="*/ 1646979 h 3320460"/>
                <a:gd name="connsiteX128" fmla="*/ 2560984 w 3290340"/>
                <a:gd name="connsiteY128" fmla="*/ 1395783 h 3320460"/>
                <a:gd name="connsiteX129" fmla="*/ 2548631 w 3290340"/>
                <a:gd name="connsiteY129" fmla="*/ 1360488 h 3320460"/>
                <a:gd name="connsiteX130" fmla="*/ 2984104 w 3290340"/>
                <a:gd name="connsiteY130" fmla="*/ 1184545 h 3320460"/>
                <a:gd name="connsiteX131" fmla="*/ 2988575 w 3290340"/>
                <a:gd name="connsiteY131" fmla="*/ 1192042 h 3320460"/>
                <a:gd name="connsiteX132" fmla="*/ 3142892 w 3290340"/>
                <a:gd name="connsiteY132" fmla="*/ 1244568 h 3320460"/>
                <a:gd name="connsiteX133" fmla="*/ 3201740 w 3290340"/>
                <a:gd name="connsiteY133" fmla="*/ 1032707 h 3320460"/>
                <a:gd name="connsiteX134" fmla="*/ 3012237 w 3290340"/>
                <a:gd name="connsiteY134" fmla="*/ 921187 h 3320460"/>
                <a:gd name="connsiteX135" fmla="*/ 2943566 w 3290340"/>
                <a:gd name="connsiteY135" fmla="*/ 1004021 h 3320460"/>
                <a:gd name="connsiteX136" fmla="*/ 2938024 w 3290340"/>
                <a:gd name="connsiteY136" fmla="*/ 1062921 h 3320460"/>
                <a:gd name="connsiteX137" fmla="*/ 2499130 w 3290340"/>
                <a:gd name="connsiteY137" fmla="*/ 1240245 h 3320460"/>
                <a:gd name="connsiteX138" fmla="*/ 2491040 w 3290340"/>
                <a:gd name="connsiteY138" fmla="*/ 1222665 h 3320460"/>
                <a:gd name="connsiteX139" fmla="*/ 2345264 w 3290340"/>
                <a:gd name="connsiteY139" fmla="*/ 1014236 h 3320460"/>
                <a:gd name="connsiteX140" fmla="*/ 2342086 w 3290340"/>
                <a:gd name="connsiteY140" fmla="*/ 1011191 h 3320460"/>
                <a:gd name="connsiteX141" fmla="*/ 2557272 w 3290340"/>
                <a:gd name="connsiteY141" fmla="*/ 803389 h 3320460"/>
                <a:gd name="connsiteX142" fmla="*/ 2586351 w 3290340"/>
                <a:gd name="connsiteY142" fmla="*/ 815759 h 3320460"/>
                <a:gd name="connsiteX143" fmla="*/ 2641859 w 3290340"/>
                <a:gd name="connsiteY143" fmla="*/ 805370 h 3320460"/>
                <a:gd name="connsiteX144" fmla="*/ 2616094 w 3290340"/>
                <a:gd name="connsiteY144" fmla="*/ 682707 h 3320460"/>
                <a:gd name="connsiteX145" fmla="*/ 2494405 w 3290340"/>
                <a:gd name="connsiteY145" fmla="*/ 652677 h 3320460"/>
                <a:gd name="connsiteX146" fmla="*/ 2495242 w 3290340"/>
                <a:gd name="connsiteY146" fmla="*/ 741983 h 3320460"/>
                <a:gd name="connsiteX147" fmla="*/ 2500144 w 3290340"/>
                <a:gd name="connsiteY147" fmla="*/ 748543 h 3320460"/>
                <a:gd name="connsiteX148" fmla="*/ 2284901 w 3290340"/>
                <a:gd name="connsiteY148" fmla="*/ 956401 h 3320460"/>
                <a:gd name="connsiteX149" fmla="*/ 2255226 w 3290340"/>
                <a:gd name="connsiteY149" fmla="*/ 927968 h 3320460"/>
                <a:gd name="connsiteX150" fmla="*/ 2155700 w 3290340"/>
                <a:gd name="connsiteY150" fmla="*/ 854490 h 3320460"/>
                <a:gd name="connsiteX151" fmla="*/ 2060896 w 3290340"/>
                <a:gd name="connsiteY151" fmla="*/ 804122 h 3320460"/>
                <a:gd name="connsiteX152" fmla="*/ 2283989 w 3290340"/>
                <a:gd name="connsiteY152" fmla="*/ 278549 h 3320460"/>
                <a:gd name="connsiteX153" fmla="*/ 2293688 w 3290340"/>
                <a:gd name="connsiteY153" fmla="*/ 281001 h 3320460"/>
                <a:gd name="connsiteX154" fmla="*/ 2439948 w 3290340"/>
                <a:gd name="connsiteY154" fmla="*/ 209024 h 3320460"/>
                <a:gd name="connsiteX155" fmla="*/ 2331752 w 3290340"/>
                <a:gd name="connsiteY155" fmla="*/ 17603 h 3320460"/>
                <a:gd name="connsiteX156" fmla="*/ 2118896 w 3290340"/>
                <a:gd name="connsiteY156" fmla="*/ 72745 h 3320460"/>
                <a:gd name="connsiteX157" fmla="*/ 2128911 w 3290340"/>
                <a:gd name="connsiteY157" fmla="*/ 179876 h 3320460"/>
                <a:gd name="connsiteX158" fmla="*/ 2165735 w 3290340"/>
                <a:gd name="connsiteY158" fmla="*/ 224350 h 3320460"/>
                <a:gd name="connsiteX159" fmla="*/ 1940799 w 3290340"/>
                <a:gd name="connsiteY159" fmla="*/ 754266 h 3320460"/>
                <a:gd name="connsiteX160" fmla="*/ 1855007 w 3290340"/>
                <a:gd name="connsiteY160" fmla="*/ 725791 h 3320460"/>
                <a:gd name="connsiteX161" fmla="*/ 1733175 w 3290340"/>
                <a:gd name="connsiteY161" fmla="*/ 704510 h 3320460"/>
                <a:gd name="connsiteX162" fmla="*/ 1685787 w 3290340"/>
                <a:gd name="connsiteY162" fmla="*/ 702379 h 3320460"/>
                <a:gd name="connsiteX163" fmla="*/ 1685788 w 3290340"/>
                <a:gd name="connsiteY163" fmla="*/ 413522 h 3320460"/>
                <a:gd name="connsiteX164" fmla="*/ 1693913 w 3290340"/>
                <a:gd name="connsiteY164" fmla="*/ 412491 h 3320460"/>
                <a:gd name="connsiteX165" fmla="*/ 1758735 w 3290340"/>
                <a:gd name="connsiteY165" fmla="*/ 351056 h 3320460"/>
                <a:gd name="connsiteX166" fmla="*/ 1652601 w 3290340"/>
                <a:gd name="connsiteY166" fmla="*/ 284381 h 3320460"/>
                <a:gd name="connsiteX167" fmla="*/ 1546467 w 3290340"/>
                <a:gd name="connsiteY167" fmla="*/ 351056 h 3320460"/>
                <a:gd name="connsiteX168" fmla="*/ 1577553 w 3290340"/>
                <a:gd name="connsiteY168" fmla="*/ 398202 h 3320460"/>
                <a:gd name="connsiteX169" fmla="*/ 1606651 w 3290340"/>
                <a:gd name="connsiteY169" fmla="*/ 410527 h 3320460"/>
                <a:gd name="connsiteX170" fmla="*/ 1606651 w 3290340"/>
                <a:gd name="connsiteY170" fmla="*/ 699081 h 3320460"/>
                <a:gd name="connsiteX171" fmla="*/ 1482933 w 3290340"/>
                <a:gd name="connsiteY171" fmla="*/ 709610 h 3320460"/>
                <a:gd name="connsiteX172" fmla="*/ 1357442 w 3290340"/>
                <a:gd name="connsiteY172" fmla="*/ 737229 h 3320460"/>
                <a:gd name="connsiteX173" fmla="*/ 1334740 w 3290340"/>
                <a:gd name="connsiteY173" fmla="*/ 745094 h 3320460"/>
                <a:gd name="connsiteX174" fmla="*/ 1128659 w 3290340"/>
                <a:gd name="connsiteY174" fmla="*/ 235026 h 3320460"/>
                <a:gd name="connsiteX175" fmla="*/ 1163715 w 3290340"/>
                <a:gd name="connsiteY175" fmla="*/ 194162 h 3320460"/>
                <a:gd name="connsiteX176" fmla="*/ 1175597 w 3290340"/>
                <a:gd name="connsiteY176" fmla="*/ 87223 h 3320460"/>
                <a:gd name="connsiteX177" fmla="*/ 963736 w 3290340"/>
                <a:gd name="connsiteY177" fmla="*/ 28374 h 3320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</a:cxnLst>
              <a:rect l="l" t="t" r="r" b="b"/>
              <a:pathLst>
                <a:path w="3290340" h="3320460">
                  <a:moveTo>
                    <a:pt x="963736" y="28374"/>
                  </a:moveTo>
                  <a:cubicBezTo>
                    <a:pt x="874437" y="64453"/>
                    <a:pt x="824508" y="149297"/>
                    <a:pt x="852216" y="217877"/>
                  </a:cubicBezTo>
                  <a:cubicBezTo>
                    <a:pt x="872997" y="269312"/>
                    <a:pt x="931548" y="296991"/>
                    <a:pt x="997197" y="292396"/>
                  </a:cubicBezTo>
                  <a:lnTo>
                    <a:pt x="1010351" y="289314"/>
                  </a:lnTo>
                  <a:lnTo>
                    <a:pt x="1213781" y="792823"/>
                  </a:lnTo>
                  <a:lnTo>
                    <a:pt x="1172939" y="811773"/>
                  </a:lnTo>
                  <a:cubicBezTo>
                    <a:pt x="1132036" y="833338"/>
                    <a:pt x="1093211" y="857519"/>
                    <a:pt x="1056590" y="884021"/>
                  </a:cubicBezTo>
                  <a:lnTo>
                    <a:pt x="972120" y="954606"/>
                  </a:lnTo>
                  <a:lnTo>
                    <a:pt x="747851" y="722368"/>
                  </a:lnTo>
                  <a:lnTo>
                    <a:pt x="760221" y="693289"/>
                  </a:lnTo>
                  <a:cubicBezTo>
                    <a:pt x="765655" y="671268"/>
                    <a:pt x="762622" y="651025"/>
                    <a:pt x="749831" y="637781"/>
                  </a:cubicBezTo>
                  <a:cubicBezTo>
                    <a:pt x="724251" y="611292"/>
                    <a:pt x="669334" y="622828"/>
                    <a:pt x="627169" y="663546"/>
                  </a:cubicBezTo>
                  <a:cubicBezTo>
                    <a:pt x="585004" y="704264"/>
                    <a:pt x="571558" y="758746"/>
                    <a:pt x="597138" y="785235"/>
                  </a:cubicBezTo>
                  <a:cubicBezTo>
                    <a:pt x="616324" y="805101"/>
                    <a:pt x="652011" y="803579"/>
                    <a:pt x="686444" y="784399"/>
                  </a:cubicBezTo>
                  <a:lnTo>
                    <a:pt x="693004" y="779496"/>
                  </a:lnTo>
                  <a:lnTo>
                    <a:pt x="916515" y="1010948"/>
                  </a:lnTo>
                  <a:lnTo>
                    <a:pt x="864314" y="1068524"/>
                  </a:lnTo>
                  <a:cubicBezTo>
                    <a:pt x="837010" y="1103130"/>
                    <a:pt x="812161" y="1139466"/>
                    <a:pt x="789891" y="1177238"/>
                  </a:cubicBezTo>
                  <a:lnTo>
                    <a:pt x="762808" y="1234290"/>
                  </a:lnTo>
                  <a:lnTo>
                    <a:pt x="280350" y="1029499"/>
                  </a:lnTo>
                  <a:lnTo>
                    <a:pt x="276239" y="975766"/>
                  </a:lnTo>
                  <a:cubicBezTo>
                    <a:pt x="266260" y="937246"/>
                    <a:pt x="243067" y="906196"/>
                    <a:pt x="209024" y="891746"/>
                  </a:cubicBezTo>
                  <a:cubicBezTo>
                    <a:pt x="140937" y="862845"/>
                    <a:pt x="55235" y="911286"/>
                    <a:pt x="17603" y="999942"/>
                  </a:cubicBezTo>
                  <a:cubicBezTo>
                    <a:pt x="-20029" y="1088598"/>
                    <a:pt x="4659" y="1183897"/>
                    <a:pt x="72745" y="1212798"/>
                  </a:cubicBezTo>
                  <a:cubicBezTo>
                    <a:pt x="123810" y="1234473"/>
                    <a:pt x="184784" y="1212644"/>
                    <a:pt x="227955" y="1162973"/>
                  </a:cubicBezTo>
                  <a:lnTo>
                    <a:pt x="235053" y="1151531"/>
                  </a:lnTo>
                  <a:lnTo>
                    <a:pt x="710038" y="1353150"/>
                  </a:lnTo>
                  <a:lnTo>
                    <a:pt x="669143" y="1504443"/>
                  </a:lnTo>
                  <a:cubicBezTo>
                    <a:pt x="663428" y="1536940"/>
                    <a:pt x="659352" y="1569802"/>
                    <a:pt x="656968" y="1602905"/>
                  </a:cubicBezTo>
                  <a:lnTo>
                    <a:pt x="656609" y="1620619"/>
                  </a:lnTo>
                  <a:lnTo>
                    <a:pt x="387534" y="1620619"/>
                  </a:lnTo>
                  <a:lnTo>
                    <a:pt x="386504" y="1612494"/>
                  </a:lnTo>
                  <a:cubicBezTo>
                    <a:pt x="376382" y="1574401"/>
                    <a:pt x="352686" y="1547672"/>
                    <a:pt x="325068" y="1547672"/>
                  </a:cubicBezTo>
                  <a:cubicBezTo>
                    <a:pt x="288244" y="1547672"/>
                    <a:pt x="258393" y="1595190"/>
                    <a:pt x="258393" y="1653806"/>
                  </a:cubicBezTo>
                  <a:cubicBezTo>
                    <a:pt x="258393" y="1712422"/>
                    <a:pt x="288244" y="1759940"/>
                    <a:pt x="325068" y="1759940"/>
                  </a:cubicBezTo>
                  <a:cubicBezTo>
                    <a:pt x="343480" y="1759940"/>
                    <a:pt x="360149" y="1748060"/>
                    <a:pt x="372215" y="1728854"/>
                  </a:cubicBezTo>
                  <a:lnTo>
                    <a:pt x="384539" y="1699757"/>
                  </a:lnTo>
                  <a:lnTo>
                    <a:pt x="655005" y="1699757"/>
                  </a:lnTo>
                  <a:lnTo>
                    <a:pt x="654943" y="1702809"/>
                  </a:lnTo>
                  <a:cubicBezTo>
                    <a:pt x="657048" y="1769726"/>
                    <a:pt x="666132" y="1837107"/>
                    <a:pt x="682618" y="1903955"/>
                  </a:cubicBezTo>
                  <a:lnTo>
                    <a:pt x="704501" y="1971536"/>
                  </a:lnTo>
                  <a:lnTo>
                    <a:pt x="254813" y="2153222"/>
                  </a:lnTo>
                  <a:lnTo>
                    <a:pt x="253328" y="2150732"/>
                  </a:lnTo>
                  <a:cubicBezTo>
                    <a:pt x="211030" y="2100315"/>
                    <a:pt x="150447" y="2077425"/>
                    <a:pt x="99011" y="2098206"/>
                  </a:cubicBezTo>
                  <a:cubicBezTo>
                    <a:pt x="30431" y="2125914"/>
                    <a:pt x="4084" y="2220768"/>
                    <a:pt x="40163" y="2310067"/>
                  </a:cubicBezTo>
                  <a:cubicBezTo>
                    <a:pt x="76242" y="2399366"/>
                    <a:pt x="161086" y="2449296"/>
                    <a:pt x="229666" y="2421587"/>
                  </a:cubicBezTo>
                  <a:cubicBezTo>
                    <a:pt x="281101" y="2400806"/>
                    <a:pt x="308781" y="2342256"/>
                    <a:pt x="304184" y="2276606"/>
                  </a:cubicBezTo>
                  <a:lnTo>
                    <a:pt x="303523" y="2273784"/>
                  </a:lnTo>
                  <a:lnTo>
                    <a:pt x="751612" y="2092744"/>
                  </a:lnTo>
                  <a:lnTo>
                    <a:pt x="767513" y="2127014"/>
                  </a:lnTo>
                  <a:cubicBezTo>
                    <a:pt x="787730" y="2165361"/>
                    <a:pt x="810246" y="2201881"/>
                    <a:pt x="834819" y="2236471"/>
                  </a:cubicBezTo>
                  <a:lnTo>
                    <a:pt x="913323" y="2332948"/>
                  </a:lnTo>
                  <a:lnTo>
                    <a:pt x="720027" y="2519612"/>
                  </a:lnTo>
                  <a:lnTo>
                    <a:pt x="690948" y="2507243"/>
                  </a:lnTo>
                  <a:cubicBezTo>
                    <a:pt x="668927" y="2501808"/>
                    <a:pt x="648684" y="2504842"/>
                    <a:pt x="635439" y="2517632"/>
                  </a:cubicBezTo>
                  <a:cubicBezTo>
                    <a:pt x="608951" y="2543212"/>
                    <a:pt x="620487" y="2598130"/>
                    <a:pt x="661204" y="2640295"/>
                  </a:cubicBezTo>
                  <a:cubicBezTo>
                    <a:pt x="701922" y="2682460"/>
                    <a:pt x="756404" y="2695905"/>
                    <a:pt x="782893" y="2670325"/>
                  </a:cubicBezTo>
                  <a:cubicBezTo>
                    <a:pt x="802760" y="2651140"/>
                    <a:pt x="801238" y="2615452"/>
                    <a:pt x="782057" y="2581019"/>
                  </a:cubicBezTo>
                  <a:lnTo>
                    <a:pt x="777154" y="2574459"/>
                  </a:lnTo>
                  <a:lnTo>
                    <a:pt x="970689" y="2387564"/>
                  </a:lnTo>
                  <a:lnTo>
                    <a:pt x="1004983" y="2420023"/>
                  </a:lnTo>
                  <a:cubicBezTo>
                    <a:pt x="1036807" y="2446479"/>
                    <a:pt x="1070202" y="2470799"/>
                    <a:pt x="1104923" y="2492878"/>
                  </a:cubicBezTo>
                  <a:lnTo>
                    <a:pt x="1192488" y="2538732"/>
                  </a:lnTo>
                  <a:lnTo>
                    <a:pt x="979735" y="3039946"/>
                  </a:lnTo>
                  <a:lnTo>
                    <a:pt x="923863" y="3044221"/>
                  </a:lnTo>
                  <a:cubicBezTo>
                    <a:pt x="885343" y="3054199"/>
                    <a:pt x="854294" y="3077393"/>
                    <a:pt x="839843" y="3111436"/>
                  </a:cubicBezTo>
                  <a:cubicBezTo>
                    <a:pt x="810942" y="3179522"/>
                    <a:pt x="859384" y="3265224"/>
                    <a:pt x="948039" y="3302857"/>
                  </a:cubicBezTo>
                  <a:cubicBezTo>
                    <a:pt x="1036695" y="3340489"/>
                    <a:pt x="1131994" y="3315801"/>
                    <a:pt x="1160895" y="3247714"/>
                  </a:cubicBezTo>
                  <a:cubicBezTo>
                    <a:pt x="1182570" y="3196650"/>
                    <a:pt x="1160741" y="3135676"/>
                    <a:pt x="1111070" y="3092505"/>
                  </a:cubicBezTo>
                  <a:lnTo>
                    <a:pt x="1101266" y="3086423"/>
                  </a:lnTo>
                  <a:lnTo>
                    <a:pt x="1312332" y="2589184"/>
                  </a:lnTo>
                  <a:lnTo>
                    <a:pt x="1406380" y="2619776"/>
                  </a:lnTo>
                  <a:cubicBezTo>
                    <a:pt x="1446446" y="2629176"/>
                    <a:pt x="1487191" y="2636061"/>
                    <a:pt x="1528372" y="2640328"/>
                  </a:cubicBezTo>
                  <a:lnTo>
                    <a:pt x="1569875" y="2641940"/>
                  </a:lnTo>
                  <a:lnTo>
                    <a:pt x="1569875" y="2980387"/>
                  </a:lnTo>
                  <a:lnTo>
                    <a:pt x="1561750" y="2981418"/>
                  </a:lnTo>
                  <a:cubicBezTo>
                    <a:pt x="1523657" y="2991540"/>
                    <a:pt x="1496929" y="3015235"/>
                    <a:pt x="1496928" y="3042853"/>
                  </a:cubicBezTo>
                  <a:cubicBezTo>
                    <a:pt x="1496928" y="3079677"/>
                    <a:pt x="1544446" y="3109528"/>
                    <a:pt x="1603063" y="3109528"/>
                  </a:cubicBezTo>
                  <a:cubicBezTo>
                    <a:pt x="1661679" y="3109528"/>
                    <a:pt x="1709196" y="3079677"/>
                    <a:pt x="1709197" y="3042853"/>
                  </a:cubicBezTo>
                  <a:cubicBezTo>
                    <a:pt x="1709196" y="3024441"/>
                    <a:pt x="1697317" y="3007772"/>
                    <a:pt x="1678110" y="2995706"/>
                  </a:cubicBezTo>
                  <a:lnTo>
                    <a:pt x="1649012" y="2983382"/>
                  </a:lnTo>
                  <a:lnTo>
                    <a:pt x="1649012" y="2645015"/>
                  </a:lnTo>
                  <a:lnTo>
                    <a:pt x="1652973" y="2645169"/>
                  </a:lnTo>
                  <a:cubicBezTo>
                    <a:pt x="1736587" y="2643022"/>
                    <a:pt x="1820968" y="2629989"/>
                    <a:pt x="1904170" y="2605244"/>
                  </a:cubicBezTo>
                  <a:lnTo>
                    <a:pt x="1940859" y="2592404"/>
                  </a:lnTo>
                  <a:lnTo>
                    <a:pt x="2113568" y="3019873"/>
                  </a:lnTo>
                  <a:lnTo>
                    <a:pt x="2101965" y="3026793"/>
                  </a:lnTo>
                  <a:cubicBezTo>
                    <a:pt x="2051548" y="3069090"/>
                    <a:pt x="2028658" y="3129674"/>
                    <a:pt x="2049439" y="3181109"/>
                  </a:cubicBezTo>
                  <a:cubicBezTo>
                    <a:pt x="2077147" y="3249689"/>
                    <a:pt x="2172001" y="3276037"/>
                    <a:pt x="2261300" y="3239958"/>
                  </a:cubicBezTo>
                  <a:cubicBezTo>
                    <a:pt x="2350599" y="3203879"/>
                    <a:pt x="2400529" y="3119035"/>
                    <a:pt x="2372821" y="3050455"/>
                  </a:cubicBezTo>
                  <a:cubicBezTo>
                    <a:pt x="2358967" y="3016165"/>
                    <a:pt x="2328326" y="2992433"/>
                    <a:pt x="2289987" y="2981784"/>
                  </a:cubicBezTo>
                  <a:lnTo>
                    <a:pt x="2236383" y="2976740"/>
                  </a:lnTo>
                  <a:lnTo>
                    <a:pt x="2060960" y="2542552"/>
                  </a:lnTo>
                  <a:lnTo>
                    <a:pt x="2082754" y="2532440"/>
                  </a:lnTo>
                  <a:cubicBezTo>
                    <a:pt x="2159448" y="2492006"/>
                    <a:pt x="2228834" y="2442374"/>
                    <a:pt x="2290087" y="2385491"/>
                  </a:cubicBezTo>
                  <a:lnTo>
                    <a:pt x="2301510" y="2373422"/>
                  </a:lnTo>
                  <a:lnTo>
                    <a:pt x="2534265" y="2614447"/>
                  </a:lnTo>
                  <a:lnTo>
                    <a:pt x="2521895" y="2643525"/>
                  </a:lnTo>
                  <a:cubicBezTo>
                    <a:pt x="2516461" y="2665546"/>
                    <a:pt x="2519494" y="2685789"/>
                    <a:pt x="2532284" y="2699033"/>
                  </a:cubicBezTo>
                  <a:cubicBezTo>
                    <a:pt x="2557864" y="2725522"/>
                    <a:pt x="2612782" y="2713986"/>
                    <a:pt x="2654947" y="2673269"/>
                  </a:cubicBezTo>
                  <a:cubicBezTo>
                    <a:pt x="2697112" y="2632550"/>
                    <a:pt x="2710557" y="2578069"/>
                    <a:pt x="2684977" y="2551580"/>
                  </a:cubicBezTo>
                  <a:cubicBezTo>
                    <a:pt x="2665792" y="2531713"/>
                    <a:pt x="2630105" y="2533235"/>
                    <a:pt x="2595672" y="2552416"/>
                  </a:cubicBezTo>
                  <a:lnTo>
                    <a:pt x="2589111" y="2557319"/>
                  </a:lnTo>
                  <a:lnTo>
                    <a:pt x="2355964" y="2315888"/>
                  </a:lnTo>
                  <a:lnTo>
                    <a:pt x="2375762" y="2294970"/>
                  </a:lnTo>
                  <a:cubicBezTo>
                    <a:pt x="2402219" y="2263146"/>
                    <a:pt x="2426538" y="2229751"/>
                    <a:pt x="2448618" y="2195030"/>
                  </a:cubicBezTo>
                  <a:lnTo>
                    <a:pt x="2501269" y="2094485"/>
                  </a:lnTo>
                  <a:lnTo>
                    <a:pt x="3009465" y="2310202"/>
                  </a:lnTo>
                  <a:lnTo>
                    <a:pt x="3014101" y="2370801"/>
                  </a:lnTo>
                  <a:cubicBezTo>
                    <a:pt x="3024080" y="2409320"/>
                    <a:pt x="3047274" y="2440370"/>
                    <a:pt x="3081317" y="2454820"/>
                  </a:cubicBezTo>
                  <a:cubicBezTo>
                    <a:pt x="3149403" y="2483721"/>
                    <a:pt x="3235105" y="2435280"/>
                    <a:pt x="3272737" y="2346624"/>
                  </a:cubicBezTo>
                  <a:cubicBezTo>
                    <a:pt x="3310369" y="2257969"/>
                    <a:pt x="3285681" y="2162669"/>
                    <a:pt x="3217595" y="2133768"/>
                  </a:cubicBezTo>
                  <a:cubicBezTo>
                    <a:pt x="3166531" y="2112093"/>
                    <a:pt x="3105557" y="2133922"/>
                    <a:pt x="3062385" y="2183593"/>
                  </a:cubicBezTo>
                  <a:lnTo>
                    <a:pt x="3058549" y="2189777"/>
                  </a:lnTo>
                  <a:lnTo>
                    <a:pt x="2549459" y="1973681"/>
                  </a:lnTo>
                  <a:lnTo>
                    <a:pt x="2575516" y="1893573"/>
                  </a:lnTo>
                  <a:cubicBezTo>
                    <a:pt x="2584916" y="1853506"/>
                    <a:pt x="2591801" y="1812761"/>
                    <a:pt x="2596068" y="1771581"/>
                  </a:cubicBezTo>
                  <a:lnTo>
                    <a:pt x="2597630" y="1731363"/>
                  </a:lnTo>
                  <a:lnTo>
                    <a:pt x="2891924" y="1731363"/>
                  </a:lnTo>
                  <a:lnTo>
                    <a:pt x="2892954" y="1739488"/>
                  </a:lnTo>
                  <a:cubicBezTo>
                    <a:pt x="2903076" y="1777581"/>
                    <a:pt x="2926772" y="1804310"/>
                    <a:pt x="2954390" y="1804310"/>
                  </a:cubicBezTo>
                  <a:cubicBezTo>
                    <a:pt x="2991214" y="1804310"/>
                    <a:pt x="3021065" y="1756792"/>
                    <a:pt x="3021065" y="1698176"/>
                  </a:cubicBezTo>
                  <a:cubicBezTo>
                    <a:pt x="3021065" y="1639560"/>
                    <a:pt x="2991214" y="1592042"/>
                    <a:pt x="2954390" y="1592042"/>
                  </a:cubicBezTo>
                  <a:cubicBezTo>
                    <a:pt x="2945184" y="1592042"/>
                    <a:pt x="2936414" y="1595012"/>
                    <a:pt x="2928437" y="1600383"/>
                  </a:cubicBezTo>
                  <a:cubicBezTo>
                    <a:pt x="2916471" y="1608439"/>
                    <a:pt x="2906291" y="1621896"/>
                    <a:pt x="2899102" y="1638836"/>
                  </a:cubicBezTo>
                  <a:lnTo>
                    <a:pt x="2896532" y="1652226"/>
                  </a:lnTo>
                  <a:lnTo>
                    <a:pt x="2600705" y="1652226"/>
                  </a:lnTo>
                  <a:lnTo>
                    <a:pt x="2600909" y="1646979"/>
                  </a:lnTo>
                  <a:cubicBezTo>
                    <a:pt x="2598762" y="1563366"/>
                    <a:pt x="2585729" y="1478985"/>
                    <a:pt x="2560984" y="1395783"/>
                  </a:cubicBezTo>
                  <a:lnTo>
                    <a:pt x="2548631" y="1360488"/>
                  </a:lnTo>
                  <a:lnTo>
                    <a:pt x="2984104" y="1184545"/>
                  </a:lnTo>
                  <a:lnTo>
                    <a:pt x="2988575" y="1192042"/>
                  </a:lnTo>
                  <a:cubicBezTo>
                    <a:pt x="3030873" y="1242459"/>
                    <a:pt x="3091457" y="1265349"/>
                    <a:pt x="3142892" y="1244568"/>
                  </a:cubicBezTo>
                  <a:cubicBezTo>
                    <a:pt x="3211472" y="1216860"/>
                    <a:pt x="3237819" y="1122006"/>
                    <a:pt x="3201740" y="1032707"/>
                  </a:cubicBezTo>
                  <a:cubicBezTo>
                    <a:pt x="3165661" y="943408"/>
                    <a:pt x="3080817" y="893478"/>
                    <a:pt x="3012237" y="921187"/>
                  </a:cubicBezTo>
                  <a:cubicBezTo>
                    <a:pt x="2977947" y="935041"/>
                    <a:pt x="2954215" y="965681"/>
                    <a:pt x="2943566" y="1004021"/>
                  </a:cubicBezTo>
                  <a:lnTo>
                    <a:pt x="2938024" y="1062921"/>
                  </a:lnTo>
                  <a:lnTo>
                    <a:pt x="2499130" y="1240245"/>
                  </a:lnTo>
                  <a:lnTo>
                    <a:pt x="2491040" y="1222665"/>
                  </a:lnTo>
                  <a:cubicBezTo>
                    <a:pt x="2451043" y="1145625"/>
                    <a:pt x="2401803" y="1075873"/>
                    <a:pt x="2345264" y="1014236"/>
                  </a:cubicBezTo>
                  <a:lnTo>
                    <a:pt x="2342086" y="1011191"/>
                  </a:lnTo>
                  <a:lnTo>
                    <a:pt x="2557272" y="803389"/>
                  </a:lnTo>
                  <a:lnTo>
                    <a:pt x="2586351" y="815759"/>
                  </a:lnTo>
                  <a:cubicBezTo>
                    <a:pt x="2608372" y="821194"/>
                    <a:pt x="2628615" y="818160"/>
                    <a:pt x="2641859" y="805370"/>
                  </a:cubicBezTo>
                  <a:cubicBezTo>
                    <a:pt x="2668348" y="779790"/>
                    <a:pt x="2656812" y="724872"/>
                    <a:pt x="2616094" y="682707"/>
                  </a:cubicBezTo>
                  <a:cubicBezTo>
                    <a:pt x="2575376" y="640542"/>
                    <a:pt x="2520894" y="627097"/>
                    <a:pt x="2494405" y="652677"/>
                  </a:cubicBezTo>
                  <a:cubicBezTo>
                    <a:pt x="2474539" y="671862"/>
                    <a:pt x="2476061" y="707550"/>
                    <a:pt x="2495242" y="741983"/>
                  </a:cubicBezTo>
                  <a:lnTo>
                    <a:pt x="2500144" y="748543"/>
                  </a:lnTo>
                  <a:lnTo>
                    <a:pt x="2284901" y="956401"/>
                  </a:lnTo>
                  <a:lnTo>
                    <a:pt x="2255226" y="927968"/>
                  </a:lnTo>
                  <a:cubicBezTo>
                    <a:pt x="2223551" y="901309"/>
                    <a:pt x="2190294" y="876782"/>
                    <a:pt x="2155700" y="854490"/>
                  </a:cubicBezTo>
                  <a:lnTo>
                    <a:pt x="2060896" y="804122"/>
                  </a:lnTo>
                  <a:lnTo>
                    <a:pt x="2283989" y="278549"/>
                  </a:lnTo>
                  <a:lnTo>
                    <a:pt x="2293688" y="281001"/>
                  </a:lnTo>
                  <a:cubicBezTo>
                    <a:pt x="2359248" y="286742"/>
                    <a:pt x="2418273" y="260088"/>
                    <a:pt x="2439948" y="209024"/>
                  </a:cubicBezTo>
                  <a:cubicBezTo>
                    <a:pt x="2468849" y="140938"/>
                    <a:pt x="2420408" y="55235"/>
                    <a:pt x="2331752" y="17603"/>
                  </a:cubicBezTo>
                  <a:cubicBezTo>
                    <a:pt x="2243096" y="-20029"/>
                    <a:pt x="2147797" y="4660"/>
                    <a:pt x="2118896" y="72745"/>
                  </a:cubicBezTo>
                  <a:cubicBezTo>
                    <a:pt x="2104446" y="106789"/>
                    <a:pt x="2109331" y="145236"/>
                    <a:pt x="2128911" y="179876"/>
                  </a:cubicBezTo>
                  <a:lnTo>
                    <a:pt x="2165735" y="224350"/>
                  </a:lnTo>
                  <a:lnTo>
                    <a:pt x="1940799" y="754266"/>
                  </a:lnTo>
                  <a:lnTo>
                    <a:pt x="1855007" y="725791"/>
                  </a:lnTo>
                  <a:cubicBezTo>
                    <a:pt x="1815005" y="716152"/>
                    <a:pt x="1774313" y="709025"/>
                    <a:pt x="1733175" y="704510"/>
                  </a:cubicBezTo>
                  <a:lnTo>
                    <a:pt x="1685787" y="702379"/>
                  </a:lnTo>
                  <a:lnTo>
                    <a:pt x="1685788" y="413522"/>
                  </a:lnTo>
                  <a:lnTo>
                    <a:pt x="1693913" y="412491"/>
                  </a:lnTo>
                  <a:cubicBezTo>
                    <a:pt x="1732006" y="402369"/>
                    <a:pt x="1758735" y="378674"/>
                    <a:pt x="1758735" y="351056"/>
                  </a:cubicBezTo>
                  <a:cubicBezTo>
                    <a:pt x="1758735" y="314232"/>
                    <a:pt x="1711217" y="284381"/>
                    <a:pt x="1652601" y="284381"/>
                  </a:cubicBezTo>
                  <a:cubicBezTo>
                    <a:pt x="1593985" y="284381"/>
                    <a:pt x="1546467" y="314232"/>
                    <a:pt x="1546467" y="351056"/>
                  </a:cubicBezTo>
                  <a:cubicBezTo>
                    <a:pt x="1546467" y="369468"/>
                    <a:pt x="1558347" y="386137"/>
                    <a:pt x="1577553" y="398202"/>
                  </a:cubicBezTo>
                  <a:lnTo>
                    <a:pt x="1606651" y="410527"/>
                  </a:lnTo>
                  <a:lnTo>
                    <a:pt x="1606651" y="699081"/>
                  </a:lnTo>
                  <a:lnTo>
                    <a:pt x="1482933" y="709610"/>
                  </a:lnTo>
                  <a:cubicBezTo>
                    <a:pt x="1440982" y="715962"/>
                    <a:pt x="1399070" y="725134"/>
                    <a:pt x="1357442" y="737229"/>
                  </a:cubicBezTo>
                  <a:lnTo>
                    <a:pt x="1334740" y="745094"/>
                  </a:lnTo>
                  <a:lnTo>
                    <a:pt x="1128659" y="235026"/>
                  </a:lnTo>
                  <a:lnTo>
                    <a:pt x="1163715" y="194162"/>
                  </a:lnTo>
                  <a:cubicBezTo>
                    <a:pt x="1183896" y="159869"/>
                    <a:pt x="1189451" y="121513"/>
                    <a:pt x="1175597" y="87223"/>
                  </a:cubicBezTo>
                  <a:cubicBezTo>
                    <a:pt x="1147889" y="18643"/>
                    <a:pt x="1053035" y="-7705"/>
                    <a:pt x="963736" y="28374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40B7B0AA-0425-44D1-99D8-8D7D2CF442C7}"/>
                </a:ext>
              </a:extLst>
            </p:cNvPr>
            <p:cNvSpPr/>
            <p:nvPr/>
          </p:nvSpPr>
          <p:spPr>
            <a:xfrm>
              <a:off x="8171385" y="2109704"/>
              <a:ext cx="350982" cy="249381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900803BB-BFD5-447A-8F96-F1846369E235}"/>
                </a:ext>
              </a:extLst>
            </p:cNvPr>
            <p:cNvSpPr/>
            <p:nvPr/>
          </p:nvSpPr>
          <p:spPr>
            <a:xfrm>
              <a:off x="8522366" y="2424423"/>
              <a:ext cx="258619" cy="17480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8EA496BE-4B51-435E-ADED-8DEB03F88BBD}"/>
              </a:ext>
            </a:extLst>
          </p:cNvPr>
          <p:cNvSpPr txBox="1"/>
          <p:nvPr/>
        </p:nvSpPr>
        <p:spPr>
          <a:xfrm>
            <a:off x="766763" y="1437416"/>
            <a:ext cx="13227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1.</a:t>
            </a:r>
            <a:r>
              <a:rPr lang="ko-KR" altLang="en-US" sz="2400" b="1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느낀점</a:t>
            </a:r>
            <a:endParaRPr lang="ko-KR" altLang="en-US" sz="2400" b="1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0F0C093-965B-4BE4-B14D-68482D59804C}"/>
              </a:ext>
            </a:extLst>
          </p:cNvPr>
          <p:cNvSpPr txBox="1"/>
          <p:nvPr/>
        </p:nvSpPr>
        <p:spPr>
          <a:xfrm>
            <a:off x="766763" y="3475537"/>
            <a:ext cx="16802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2.</a:t>
            </a:r>
            <a:r>
              <a:rPr lang="ko-KR" altLang="en-US" sz="24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2400" b="1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아쉬운점</a:t>
            </a:r>
            <a:endParaRPr lang="ko-KR" altLang="en-US" sz="2400" b="1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494209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2144D51-814B-4B93-97FF-773EE0EF7E13}"/>
              </a:ext>
            </a:extLst>
          </p:cNvPr>
          <p:cNvSpPr/>
          <p:nvPr/>
        </p:nvSpPr>
        <p:spPr>
          <a:xfrm>
            <a:off x="0" y="0"/>
            <a:ext cx="12192000" cy="1031358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자유형: 도형 36">
            <a:extLst>
              <a:ext uri="{FF2B5EF4-FFF2-40B4-BE49-F238E27FC236}">
                <a16:creationId xmlns:a16="http://schemas.microsoft.com/office/drawing/2014/main" id="{F1FB7CF2-CE37-405B-B387-4847C601E94B}"/>
              </a:ext>
            </a:extLst>
          </p:cNvPr>
          <p:cNvSpPr/>
          <p:nvPr/>
        </p:nvSpPr>
        <p:spPr>
          <a:xfrm>
            <a:off x="-1731098" y="5812048"/>
            <a:ext cx="16132927" cy="1519857"/>
          </a:xfrm>
          <a:custGeom>
            <a:avLst/>
            <a:gdLst>
              <a:gd name="connsiteX0" fmla="*/ 1099232 w 16136061"/>
              <a:gd name="connsiteY0" fmla="*/ 180152 h 1441457"/>
              <a:gd name="connsiteX1" fmla="*/ 3042332 w 16136061"/>
              <a:gd name="connsiteY1" fmla="*/ 40452 h 1441457"/>
              <a:gd name="connsiteX2" fmla="*/ 6687232 w 16136061"/>
              <a:gd name="connsiteY2" fmla="*/ 573852 h 1441457"/>
              <a:gd name="connsiteX3" fmla="*/ 9798732 w 16136061"/>
              <a:gd name="connsiteY3" fmla="*/ 421452 h 1441457"/>
              <a:gd name="connsiteX4" fmla="*/ 12745132 w 16136061"/>
              <a:gd name="connsiteY4" fmla="*/ 357952 h 1441457"/>
              <a:gd name="connsiteX5" fmla="*/ 14878732 w 16136061"/>
              <a:gd name="connsiteY5" fmla="*/ 802452 h 1441457"/>
              <a:gd name="connsiteX6" fmla="*/ 15081932 w 16136061"/>
              <a:gd name="connsiteY6" fmla="*/ 1361252 h 1441457"/>
              <a:gd name="connsiteX7" fmla="*/ 1111932 w 16136061"/>
              <a:gd name="connsiteY7" fmla="*/ 1310452 h 1441457"/>
              <a:gd name="connsiteX8" fmla="*/ 1099232 w 16136061"/>
              <a:gd name="connsiteY8" fmla="*/ 180152 h 1441457"/>
              <a:gd name="connsiteX0" fmla="*/ 1099232 w 16136061"/>
              <a:gd name="connsiteY0" fmla="*/ 174564 h 1435869"/>
              <a:gd name="connsiteX1" fmla="*/ 3042332 w 16136061"/>
              <a:gd name="connsiteY1" fmla="*/ 34864 h 1435869"/>
              <a:gd name="connsiteX2" fmla="*/ 6877732 w 16136061"/>
              <a:gd name="connsiteY2" fmla="*/ 492064 h 1435869"/>
              <a:gd name="connsiteX3" fmla="*/ 9798732 w 16136061"/>
              <a:gd name="connsiteY3" fmla="*/ 415864 h 1435869"/>
              <a:gd name="connsiteX4" fmla="*/ 12745132 w 16136061"/>
              <a:gd name="connsiteY4" fmla="*/ 352364 h 1435869"/>
              <a:gd name="connsiteX5" fmla="*/ 14878732 w 16136061"/>
              <a:gd name="connsiteY5" fmla="*/ 796864 h 1435869"/>
              <a:gd name="connsiteX6" fmla="*/ 15081932 w 16136061"/>
              <a:gd name="connsiteY6" fmla="*/ 1355664 h 1435869"/>
              <a:gd name="connsiteX7" fmla="*/ 1111932 w 16136061"/>
              <a:gd name="connsiteY7" fmla="*/ 1304864 h 1435869"/>
              <a:gd name="connsiteX8" fmla="*/ 1099232 w 16136061"/>
              <a:gd name="connsiteY8" fmla="*/ 174564 h 1435869"/>
              <a:gd name="connsiteX0" fmla="*/ 1099232 w 16136061"/>
              <a:gd name="connsiteY0" fmla="*/ 174564 h 1435869"/>
              <a:gd name="connsiteX1" fmla="*/ 3042332 w 16136061"/>
              <a:gd name="connsiteY1" fmla="*/ 34864 h 1435869"/>
              <a:gd name="connsiteX2" fmla="*/ 6877732 w 16136061"/>
              <a:gd name="connsiteY2" fmla="*/ 492064 h 1435869"/>
              <a:gd name="connsiteX3" fmla="*/ 9798732 w 16136061"/>
              <a:gd name="connsiteY3" fmla="*/ 415864 h 1435869"/>
              <a:gd name="connsiteX4" fmla="*/ 12745132 w 16136061"/>
              <a:gd name="connsiteY4" fmla="*/ 352364 h 1435869"/>
              <a:gd name="connsiteX5" fmla="*/ 14878732 w 16136061"/>
              <a:gd name="connsiteY5" fmla="*/ 796864 h 1435869"/>
              <a:gd name="connsiteX6" fmla="*/ 15081932 w 16136061"/>
              <a:gd name="connsiteY6" fmla="*/ 1355664 h 1435869"/>
              <a:gd name="connsiteX7" fmla="*/ 1111932 w 16136061"/>
              <a:gd name="connsiteY7" fmla="*/ 1304864 h 1435869"/>
              <a:gd name="connsiteX8" fmla="*/ 1099232 w 16136061"/>
              <a:gd name="connsiteY8" fmla="*/ 174564 h 1435869"/>
              <a:gd name="connsiteX0" fmla="*/ 1099232 w 16136061"/>
              <a:gd name="connsiteY0" fmla="*/ 174564 h 1435869"/>
              <a:gd name="connsiteX1" fmla="*/ 3042332 w 16136061"/>
              <a:gd name="connsiteY1" fmla="*/ 34864 h 1435869"/>
              <a:gd name="connsiteX2" fmla="*/ 6877732 w 16136061"/>
              <a:gd name="connsiteY2" fmla="*/ 492064 h 1435869"/>
              <a:gd name="connsiteX3" fmla="*/ 9798732 w 16136061"/>
              <a:gd name="connsiteY3" fmla="*/ 415864 h 1435869"/>
              <a:gd name="connsiteX4" fmla="*/ 12745132 w 16136061"/>
              <a:gd name="connsiteY4" fmla="*/ 352364 h 1435869"/>
              <a:gd name="connsiteX5" fmla="*/ 14878732 w 16136061"/>
              <a:gd name="connsiteY5" fmla="*/ 796864 h 1435869"/>
              <a:gd name="connsiteX6" fmla="*/ 15081932 w 16136061"/>
              <a:gd name="connsiteY6" fmla="*/ 1355664 h 1435869"/>
              <a:gd name="connsiteX7" fmla="*/ 1111932 w 16136061"/>
              <a:gd name="connsiteY7" fmla="*/ 1304864 h 1435869"/>
              <a:gd name="connsiteX8" fmla="*/ 1099232 w 16136061"/>
              <a:gd name="connsiteY8" fmla="*/ 174564 h 1435869"/>
              <a:gd name="connsiteX0" fmla="*/ 1096098 w 16132927"/>
              <a:gd name="connsiteY0" fmla="*/ 258552 h 1519857"/>
              <a:gd name="connsiteX1" fmla="*/ 2962998 w 16132927"/>
              <a:gd name="connsiteY1" fmla="*/ 17252 h 1519857"/>
              <a:gd name="connsiteX2" fmla="*/ 6874598 w 16132927"/>
              <a:gd name="connsiteY2" fmla="*/ 576052 h 1519857"/>
              <a:gd name="connsiteX3" fmla="*/ 9795598 w 16132927"/>
              <a:gd name="connsiteY3" fmla="*/ 499852 h 1519857"/>
              <a:gd name="connsiteX4" fmla="*/ 12741998 w 16132927"/>
              <a:gd name="connsiteY4" fmla="*/ 436352 h 1519857"/>
              <a:gd name="connsiteX5" fmla="*/ 14875598 w 16132927"/>
              <a:gd name="connsiteY5" fmla="*/ 880852 h 1519857"/>
              <a:gd name="connsiteX6" fmla="*/ 15078798 w 16132927"/>
              <a:gd name="connsiteY6" fmla="*/ 1439652 h 1519857"/>
              <a:gd name="connsiteX7" fmla="*/ 1108798 w 16132927"/>
              <a:gd name="connsiteY7" fmla="*/ 1388852 h 1519857"/>
              <a:gd name="connsiteX8" fmla="*/ 1096098 w 16132927"/>
              <a:gd name="connsiteY8" fmla="*/ 258552 h 1519857"/>
              <a:gd name="connsiteX0" fmla="*/ 1096098 w 16132927"/>
              <a:gd name="connsiteY0" fmla="*/ 258552 h 1519857"/>
              <a:gd name="connsiteX1" fmla="*/ 2962998 w 16132927"/>
              <a:gd name="connsiteY1" fmla="*/ 17252 h 1519857"/>
              <a:gd name="connsiteX2" fmla="*/ 6874598 w 16132927"/>
              <a:gd name="connsiteY2" fmla="*/ 576052 h 1519857"/>
              <a:gd name="connsiteX3" fmla="*/ 10138498 w 16132927"/>
              <a:gd name="connsiteY3" fmla="*/ 525252 h 1519857"/>
              <a:gd name="connsiteX4" fmla="*/ 12741998 w 16132927"/>
              <a:gd name="connsiteY4" fmla="*/ 436352 h 1519857"/>
              <a:gd name="connsiteX5" fmla="*/ 14875598 w 16132927"/>
              <a:gd name="connsiteY5" fmla="*/ 880852 h 1519857"/>
              <a:gd name="connsiteX6" fmla="*/ 15078798 w 16132927"/>
              <a:gd name="connsiteY6" fmla="*/ 1439652 h 1519857"/>
              <a:gd name="connsiteX7" fmla="*/ 1108798 w 16132927"/>
              <a:gd name="connsiteY7" fmla="*/ 1388852 h 1519857"/>
              <a:gd name="connsiteX8" fmla="*/ 1096098 w 16132927"/>
              <a:gd name="connsiteY8" fmla="*/ 258552 h 1519857"/>
              <a:gd name="connsiteX0" fmla="*/ 1096098 w 16132927"/>
              <a:gd name="connsiteY0" fmla="*/ 258552 h 1519857"/>
              <a:gd name="connsiteX1" fmla="*/ 2962998 w 16132927"/>
              <a:gd name="connsiteY1" fmla="*/ 17252 h 1519857"/>
              <a:gd name="connsiteX2" fmla="*/ 6874598 w 16132927"/>
              <a:gd name="connsiteY2" fmla="*/ 576052 h 1519857"/>
              <a:gd name="connsiteX3" fmla="*/ 10138498 w 16132927"/>
              <a:gd name="connsiteY3" fmla="*/ 525252 h 1519857"/>
              <a:gd name="connsiteX4" fmla="*/ 12741998 w 16132927"/>
              <a:gd name="connsiteY4" fmla="*/ 436352 h 1519857"/>
              <a:gd name="connsiteX5" fmla="*/ 14875598 w 16132927"/>
              <a:gd name="connsiteY5" fmla="*/ 880852 h 1519857"/>
              <a:gd name="connsiteX6" fmla="*/ 15078798 w 16132927"/>
              <a:gd name="connsiteY6" fmla="*/ 1439652 h 1519857"/>
              <a:gd name="connsiteX7" fmla="*/ 1108798 w 16132927"/>
              <a:gd name="connsiteY7" fmla="*/ 1388852 h 1519857"/>
              <a:gd name="connsiteX8" fmla="*/ 1096098 w 16132927"/>
              <a:gd name="connsiteY8" fmla="*/ 258552 h 1519857"/>
              <a:gd name="connsiteX0" fmla="*/ 1096098 w 16132927"/>
              <a:gd name="connsiteY0" fmla="*/ 258552 h 1519857"/>
              <a:gd name="connsiteX1" fmla="*/ 2962998 w 16132927"/>
              <a:gd name="connsiteY1" fmla="*/ 17252 h 1519857"/>
              <a:gd name="connsiteX2" fmla="*/ 6874598 w 16132927"/>
              <a:gd name="connsiteY2" fmla="*/ 576052 h 1519857"/>
              <a:gd name="connsiteX3" fmla="*/ 10138498 w 16132927"/>
              <a:gd name="connsiteY3" fmla="*/ 525252 h 1519857"/>
              <a:gd name="connsiteX4" fmla="*/ 12741998 w 16132927"/>
              <a:gd name="connsiteY4" fmla="*/ 436352 h 1519857"/>
              <a:gd name="connsiteX5" fmla="*/ 14875598 w 16132927"/>
              <a:gd name="connsiteY5" fmla="*/ 880852 h 1519857"/>
              <a:gd name="connsiteX6" fmla="*/ 15078798 w 16132927"/>
              <a:gd name="connsiteY6" fmla="*/ 1439652 h 1519857"/>
              <a:gd name="connsiteX7" fmla="*/ 1108798 w 16132927"/>
              <a:gd name="connsiteY7" fmla="*/ 1388852 h 1519857"/>
              <a:gd name="connsiteX8" fmla="*/ 1096098 w 16132927"/>
              <a:gd name="connsiteY8" fmla="*/ 258552 h 1519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132927" h="1519857">
                <a:moveTo>
                  <a:pt x="1096098" y="258552"/>
                </a:moveTo>
                <a:cubicBezTo>
                  <a:pt x="1405131" y="29952"/>
                  <a:pt x="1999915" y="-35665"/>
                  <a:pt x="2962998" y="17252"/>
                </a:cubicBezTo>
                <a:cubicBezTo>
                  <a:pt x="3926081" y="70169"/>
                  <a:pt x="5291331" y="423652"/>
                  <a:pt x="6874598" y="576052"/>
                </a:cubicBezTo>
                <a:cubicBezTo>
                  <a:pt x="8178465" y="601452"/>
                  <a:pt x="8720331" y="690352"/>
                  <a:pt x="10138498" y="525252"/>
                </a:cubicBezTo>
                <a:cubicBezTo>
                  <a:pt x="11287848" y="387669"/>
                  <a:pt x="11952481" y="377085"/>
                  <a:pt x="12741998" y="436352"/>
                </a:cubicBezTo>
                <a:cubicBezTo>
                  <a:pt x="13531515" y="495619"/>
                  <a:pt x="14486131" y="713635"/>
                  <a:pt x="14875598" y="880852"/>
                </a:cubicBezTo>
                <a:cubicBezTo>
                  <a:pt x="15265065" y="1048069"/>
                  <a:pt x="17373265" y="1354985"/>
                  <a:pt x="15078798" y="1439652"/>
                </a:cubicBezTo>
                <a:cubicBezTo>
                  <a:pt x="12784331" y="1524319"/>
                  <a:pt x="3432898" y="1585702"/>
                  <a:pt x="1108798" y="1388852"/>
                </a:cubicBezTo>
                <a:cubicBezTo>
                  <a:pt x="-1215302" y="1192002"/>
                  <a:pt x="787065" y="487152"/>
                  <a:pt x="1096098" y="258552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EFA53525-E5FC-4D1A-9599-93792BB6DBBE}"/>
              </a:ext>
            </a:extLst>
          </p:cNvPr>
          <p:cNvGrpSpPr/>
          <p:nvPr/>
        </p:nvGrpSpPr>
        <p:grpSpPr>
          <a:xfrm rot="20544302">
            <a:off x="10385603" y="5046162"/>
            <a:ext cx="2716124" cy="2740988"/>
            <a:chOff x="6767465" y="1312702"/>
            <a:chExt cx="2697511" cy="2722204"/>
          </a:xfrm>
        </p:grpSpPr>
        <p:sp>
          <p:nvSpPr>
            <p:cNvPr id="34" name="자유형: 도형 33">
              <a:extLst>
                <a:ext uri="{FF2B5EF4-FFF2-40B4-BE49-F238E27FC236}">
                  <a16:creationId xmlns:a16="http://schemas.microsoft.com/office/drawing/2014/main" id="{043EAC34-8D6A-4766-BA82-B2AC1634441F}"/>
                </a:ext>
              </a:extLst>
            </p:cNvPr>
            <p:cNvSpPr/>
            <p:nvPr/>
          </p:nvSpPr>
          <p:spPr>
            <a:xfrm rot="20280000" flipH="1">
              <a:off x="6767465" y="1312702"/>
              <a:ext cx="2697511" cy="2722204"/>
            </a:xfrm>
            <a:custGeom>
              <a:avLst/>
              <a:gdLst>
                <a:gd name="connsiteX0" fmla="*/ 963736 w 3290340"/>
                <a:gd name="connsiteY0" fmla="*/ 28374 h 3320460"/>
                <a:gd name="connsiteX1" fmla="*/ 852216 w 3290340"/>
                <a:gd name="connsiteY1" fmla="*/ 217877 h 3320460"/>
                <a:gd name="connsiteX2" fmla="*/ 997197 w 3290340"/>
                <a:gd name="connsiteY2" fmla="*/ 292396 h 3320460"/>
                <a:gd name="connsiteX3" fmla="*/ 1010351 w 3290340"/>
                <a:gd name="connsiteY3" fmla="*/ 289314 h 3320460"/>
                <a:gd name="connsiteX4" fmla="*/ 1213781 w 3290340"/>
                <a:gd name="connsiteY4" fmla="*/ 792823 h 3320460"/>
                <a:gd name="connsiteX5" fmla="*/ 1172939 w 3290340"/>
                <a:gd name="connsiteY5" fmla="*/ 811773 h 3320460"/>
                <a:gd name="connsiteX6" fmla="*/ 1056590 w 3290340"/>
                <a:gd name="connsiteY6" fmla="*/ 884021 h 3320460"/>
                <a:gd name="connsiteX7" fmla="*/ 972120 w 3290340"/>
                <a:gd name="connsiteY7" fmla="*/ 954606 h 3320460"/>
                <a:gd name="connsiteX8" fmla="*/ 747851 w 3290340"/>
                <a:gd name="connsiteY8" fmla="*/ 722368 h 3320460"/>
                <a:gd name="connsiteX9" fmla="*/ 760221 w 3290340"/>
                <a:gd name="connsiteY9" fmla="*/ 693289 h 3320460"/>
                <a:gd name="connsiteX10" fmla="*/ 749831 w 3290340"/>
                <a:gd name="connsiteY10" fmla="*/ 637781 h 3320460"/>
                <a:gd name="connsiteX11" fmla="*/ 627169 w 3290340"/>
                <a:gd name="connsiteY11" fmla="*/ 663546 h 3320460"/>
                <a:gd name="connsiteX12" fmla="*/ 597138 w 3290340"/>
                <a:gd name="connsiteY12" fmla="*/ 785235 h 3320460"/>
                <a:gd name="connsiteX13" fmla="*/ 686444 w 3290340"/>
                <a:gd name="connsiteY13" fmla="*/ 784399 h 3320460"/>
                <a:gd name="connsiteX14" fmla="*/ 693004 w 3290340"/>
                <a:gd name="connsiteY14" fmla="*/ 779496 h 3320460"/>
                <a:gd name="connsiteX15" fmla="*/ 916515 w 3290340"/>
                <a:gd name="connsiteY15" fmla="*/ 1010948 h 3320460"/>
                <a:gd name="connsiteX16" fmla="*/ 864314 w 3290340"/>
                <a:gd name="connsiteY16" fmla="*/ 1068524 h 3320460"/>
                <a:gd name="connsiteX17" fmla="*/ 789891 w 3290340"/>
                <a:gd name="connsiteY17" fmla="*/ 1177238 h 3320460"/>
                <a:gd name="connsiteX18" fmla="*/ 762808 w 3290340"/>
                <a:gd name="connsiteY18" fmla="*/ 1234290 h 3320460"/>
                <a:gd name="connsiteX19" fmla="*/ 280350 w 3290340"/>
                <a:gd name="connsiteY19" fmla="*/ 1029499 h 3320460"/>
                <a:gd name="connsiteX20" fmla="*/ 276239 w 3290340"/>
                <a:gd name="connsiteY20" fmla="*/ 975766 h 3320460"/>
                <a:gd name="connsiteX21" fmla="*/ 209024 w 3290340"/>
                <a:gd name="connsiteY21" fmla="*/ 891746 h 3320460"/>
                <a:gd name="connsiteX22" fmla="*/ 17603 w 3290340"/>
                <a:gd name="connsiteY22" fmla="*/ 999942 h 3320460"/>
                <a:gd name="connsiteX23" fmla="*/ 72745 w 3290340"/>
                <a:gd name="connsiteY23" fmla="*/ 1212798 h 3320460"/>
                <a:gd name="connsiteX24" fmla="*/ 227955 w 3290340"/>
                <a:gd name="connsiteY24" fmla="*/ 1162973 h 3320460"/>
                <a:gd name="connsiteX25" fmla="*/ 235053 w 3290340"/>
                <a:gd name="connsiteY25" fmla="*/ 1151531 h 3320460"/>
                <a:gd name="connsiteX26" fmla="*/ 710038 w 3290340"/>
                <a:gd name="connsiteY26" fmla="*/ 1353150 h 3320460"/>
                <a:gd name="connsiteX27" fmla="*/ 669143 w 3290340"/>
                <a:gd name="connsiteY27" fmla="*/ 1504443 h 3320460"/>
                <a:gd name="connsiteX28" fmla="*/ 656968 w 3290340"/>
                <a:gd name="connsiteY28" fmla="*/ 1602905 h 3320460"/>
                <a:gd name="connsiteX29" fmla="*/ 656609 w 3290340"/>
                <a:gd name="connsiteY29" fmla="*/ 1620619 h 3320460"/>
                <a:gd name="connsiteX30" fmla="*/ 387534 w 3290340"/>
                <a:gd name="connsiteY30" fmla="*/ 1620619 h 3320460"/>
                <a:gd name="connsiteX31" fmla="*/ 386504 w 3290340"/>
                <a:gd name="connsiteY31" fmla="*/ 1612494 h 3320460"/>
                <a:gd name="connsiteX32" fmla="*/ 325068 w 3290340"/>
                <a:gd name="connsiteY32" fmla="*/ 1547672 h 3320460"/>
                <a:gd name="connsiteX33" fmla="*/ 258393 w 3290340"/>
                <a:gd name="connsiteY33" fmla="*/ 1653806 h 3320460"/>
                <a:gd name="connsiteX34" fmla="*/ 325068 w 3290340"/>
                <a:gd name="connsiteY34" fmla="*/ 1759940 h 3320460"/>
                <a:gd name="connsiteX35" fmla="*/ 372215 w 3290340"/>
                <a:gd name="connsiteY35" fmla="*/ 1728854 h 3320460"/>
                <a:gd name="connsiteX36" fmla="*/ 384539 w 3290340"/>
                <a:gd name="connsiteY36" fmla="*/ 1699757 h 3320460"/>
                <a:gd name="connsiteX37" fmla="*/ 655005 w 3290340"/>
                <a:gd name="connsiteY37" fmla="*/ 1699757 h 3320460"/>
                <a:gd name="connsiteX38" fmla="*/ 654943 w 3290340"/>
                <a:gd name="connsiteY38" fmla="*/ 1702809 h 3320460"/>
                <a:gd name="connsiteX39" fmla="*/ 682618 w 3290340"/>
                <a:gd name="connsiteY39" fmla="*/ 1903955 h 3320460"/>
                <a:gd name="connsiteX40" fmla="*/ 704501 w 3290340"/>
                <a:gd name="connsiteY40" fmla="*/ 1971536 h 3320460"/>
                <a:gd name="connsiteX41" fmla="*/ 254813 w 3290340"/>
                <a:gd name="connsiteY41" fmla="*/ 2153222 h 3320460"/>
                <a:gd name="connsiteX42" fmla="*/ 253328 w 3290340"/>
                <a:gd name="connsiteY42" fmla="*/ 2150732 h 3320460"/>
                <a:gd name="connsiteX43" fmla="*/ 99011 w 3290340"/>
                <a:gd name="connsiteY43" fmla="*/ 2098206 h 3320460"/>
                <a:gd name="connsiteX44" fmla="*/ 40163 w 3290340"/>
                <a:gd name="connsiteY44" fmla="*/ 2310067 h 3320460"/>
                <a:gd name="connsiteX45" fmla="*/ 229666 w 3290340"/>
                <a:gd name="connsiteY45" fmla="*/ 2421587 h 3320460"/>
                <a:gd name="connsiteX46" fmla="*/ 304184 w 3290340"/>
                <a:gd name="connsiteY46" fmla="*/ 2276606 h 3320460"/>
                <a:gd name="connsiteX47" fmla="*/ 303523 w 3290340"/>
                <a:gd name="connsiteY47" fmla="*/ 2273784 h 3320460"/>
                <a:gd name="connsiteX48" fmla="*/ 751612 w 3290340"/>
                <a:gd name="connsiteY48" fmla="*/ 2092744 h 3320460"/>
                <a:gd name="connsiteX49" fmla="*/ 767513 w 3290340"/>
                <a:gd name="connsiteY49" fmla="*/ 2127014 h 3320460"/>
                <a:gd name="connsiteX50" fmla="*/ 834819 w 3290340"/>
                <a:gd name="connsiteY50" fmla="*/ 2236471 h 3320460"/>
                <a:gd name="connsiteX51" fmla="*/ 913323 w 3290340"/>
                <a:gd name="connsiteY51" fmla="*/ 2332948 h 3320460"/>
                <a:gd name="connsiteX52" fmla="*/ 720027 w 3290340"/>
                <a:gd name="connsiteY52" fmla="*/ 2519612 h 3320460"/>
                <a:gd name="connsiteX53" fmla="*/ 690948 w 3290340"/>
                <a:gd name="connsiteY53" fmla="*/ 2507243 h 3320460"/>
                <a:gd name="connsiteX54" fmla="*/ 635439 w 3290340"/>
                <a:gd name="connsiteY54" fmla="*/ 2517632 h 3320460"/>
                <a:gd name="connsiteX55" fmla="*/ 661204 w 3290340"/>
                <a:gd name="connsiteY55" fmla="*/ 2640295 h 3320460"/>
                <a:gd name="connsiteX56" fmla="*/ 782893 w 3290340"/>
                <a:gd name="connsiteY56" fmla="*/ 2670325 h 3320460"/>
                <a:gd name="connsiteX57" fmla="*/ 782057 w 3290340"/>
                <a:gd name="connsiteY57" fmla="*/ 2581019 h 3320460"/>
                <a:gd name="connsiteX58" fmla="*/ 777154 w 3290340"/>
                <a:gd name="connsiteY58" fmla="*/ 2574459 h 3320460"/>
                <a:gd name="connsiteX59" fmla="*/ 970689 w 3290340"/>
                <a:gd name="connsiteY59" fmla="*/ 2387564 h 3320460"/>
                <a:gd name="connsiteX60" fmla="*/ 1004983 w 3290340"/>
                <a:gd name="connsiteY60" fmla="*/ 2420023 h 3320460"/>
                <a:gd name="connsiteX61" fmla="*/ 1104923 w 3290340"/>
                <a:gd name="connsiteY61" fmla="*/ 2492878 h 3320460"/>
                <a:gd name="connsiteX62" fmla="*/ 1192488 w 3290340"/>
                <a:gd name="connsiteY62" fmla="*/ 2538732 h 3320460"/>
                <a:gd name="connsiteX63" fmla="*/ 979735 w 3290340"/>
                <a:gd name="connsiteY63" fmla="*/ 3039946 h 3320460"/>
                <a:gd name="connsiteX64" fmla="*/ 923863 w 3290340"/>
                <a:gd name="connsiteY64" fmla="*/ 3044221 h 3320460"/>
                <a:gd name="connsiteX65" fmla="*/ 839843 w 3290340"/>
                <a:gd name="connsiteY65" fmla="*/ 3111436 h 3320460"/>
                <a:gd name="connsiteX66" fmla="*/ 948039 w 3290340"/>
                <a:gd name="connsiteY66" fmla="*/ 3302857 h 3320460"/>
                <a:gd name="connsiteX67" fmla="*/ 1160895 w 3290340"/>
                <a:gd name="connsiteY67" fmla="*/ 3247714 h 3320460"/>
                <a:gd name="connsiteX68" fmla="*/ 1111070 w 3290340"/>
                <a:gd name="connsiteY68" fmla="*/ 3092505 h 3320460"/>
                <a:gd name="connsiteX69" fmla="*/ 1101266 w 3290340"/>
                <a:gd name="connsiteY69" fmla="*/ 3086423 h 3320460"/>
                <a:gd name="connsiteX70" fmla="*/ 1312332 w 3290340"/>
                <a:gd name="connsiteY70" fmla="*/ 2589184 h 3320460"/>
                <a:gd name="connsiteX71" fmla="*/ 1406380 w 3290340"/>
                <a:gd name="connsiteY71" fmla="*/ 2619776 h 3320460"/>
                <a:gd name="connsiteX72" fmla="*/ 1528372 w 3290340"/>
                <a:gd name="connsiteY72" fmla="*/ 2640328 h 3320460"/>
                <a:gd name="connsiteX73" fmla="*/ 1569875 w 3290340"/>
                <a:gd name="connsiteY73" fmla="*/ 2641940 h 3320460"/>
                <a:gd name="connsiteX74" fmla="*/ 1569875 w 3290340"/>
                <a:gd name="connsiteY74" fmla="*/ 2980387 h 3320460"/>
                <a:gd name="connsiteX75" fmla="*/ 1561750 w 3290340"/>
                <a:gd name="connsiteY75" fmla="*/ 2981418 h 3320460"/>
                <a:gd name="connsiteX76" fmla="*/ 1496928 w 3290340"/>
                <a:gd name="connsiteY76" fmla="*/ 3042853 h 3320460"/>
                <a:gd name="connsiteX77" fmla="*/ 1603063 w 3290340"/>
                <a:gd name="connsiteY77" fmla="*/ 3109528 h 3320460"/>
                <a:gd name="connsiteX78" fmla="*/ 1709197 w 3290340"/>
                <a:gd name="connsiteY78" fmla="*/ 3042853 h 3320460"/>
                <a:gd name="connsiteX79" fmla="*/ 1678110 w 3290340"/>
                <a:gd name="connsiteY79" fmla="*/ 2995706 h 3320460"/>
                <a:gd name="connsiteX80" fmla="*/ 1649012 w 3290340"/>
                <a:gd name="connsiteY80" fmla="*/ 2983382 h 3320460"/>
                <a:gd name="connsiteX81" fmla="*/ 1649012 w 3290340"/>
                <a:gd name="connsiteY81" fmla="*/ 2645015 h 3320460"/>
                <a:gd name="connsiteX82" fmla="*/ 1652973 w 3290340"/>
                <a:gd name="connsiteY82" fmla="*/ 2645169 h 3320460"/>
                <a:gd name="connsiteX83" fmla="*/ 1904170 w 3290340"/>
                <a:gd name="connsiteY83" fmla="*/ 2605244 h 3320460"/>
                <a:gd name="connsiteX84" fmla="*/ 1940859 w 3290340"/>
                <a:gd name="connsiteY84" fmla="*/ 2592404 h 3320460"/>
                <a:gd name="connsiteX85" fmla="*/ 2113568 w 3290340"/>
                <a:gd name="connsiteY85" fmla="*/ 3019873 h 3320460"/>
                <a:gd name="connsiteX86" fmla="*/ 2101965 w 3290340"/>
                <a:gd name="connsiteY86" fmla="*/ 3026793 h 3320460"/>
                <a:gd name="connsiteX87" fmla="*/ 2049439 w 3290340"/>
                <a:gd name="connsiteY87" fmla="*/ 3181109 h 3320460"/>
                <a:gd name="connsiteX88" fmla="*/ 2261300 w 3290340"/>
                <a:gd name="connsiteY88" fmla="*/ 3239958 h 3320460"/>
                <a:gd name="connsiteX89" fmla="*/ 2372821 w 3290340"/>
                <a:gd name="connsiteY89" fmla="*/ 3050455 h 3320460"/>
                <a:gd name="connsiteX90" fmla="*/ 2289987 w 3290340"/>
                <a:gd name="connsiteY90" fmla="*/ 2981784 h 3320460"/>
                <a:gd name="connsiteX91" fmla="*/ 2236383 w 3290340"/>
                <a:gd name="connsiteY91" fmla="*/ 2976740 h 3320460"/>
                <a:gd name="connsiteX92" fmla="*/ 2060960 w 3290340"/>
                <a:gd name="connsiteY92" fmla="*/ 2542552 h 3320460"/>
                <a:gd name="connsiteX93" fmla="*/ 2082754 w 3290340"/>
                <a:gd name="connsiteY93" fmla="*/ 2532440 h 3320460"/>
                <a:gd name="connsiteX94" fmla="*/ 2290087 w 3290340"/>
                <a:gd name="connsiteY94" fmla="*/ 2385491 h 3320460"/>
                <a:gd name="connsiteX95" fmla="*/ 2301510 w 3290340"/>
                <a:gd name="connsiteY95" fmla="*/ 2373422 h 3320460"/>
                <a:gd name="connsiteX96" fmla="*/ 2534265 w 3290340"/>
                <a:gd name="connsiteY96" fmla="*/ 2614447 h 3320460"/>
                <a:gd name="connsiteX97" fmla="*/ 2521895 w 3290340"/>
                <a:gd name="connsiteY97" fmla="*/ 2643525 h 3320460"/>
                <a:gd name="connsiteX98" fmla="*/ 2532284 w 3290340"/>
                <a:gd name="connsiteY98" fmla="*/ 2699033 h 3320460"/>
                <a:gd name="connsiteX99" fmla="*/ 2654947 w 3290340"/>
                <a:gd name="connsiteY99" fmla="*/ 2673269 h 3320460"/>
                <a:gd name="connsiteX100" fmla="*/ 2684977 w 3290340"/>
                <a:gd name="connsiteY100" fmla="*/ 2551580 h 3320460"/>
                <a:gd name="connsiteX101" fmla="*/ 2595672 w 3290340"/>
                <a:gd name="connsiteY101" fmla="*/ 2552416 h 3320460"/>
                <a:gd name="connsiteX102" fmla="*/ 2589111 w 3290340"/>
                <a:gd name="connsiteY102" fmla="*/ 2557319 h 3320460"/>
                <a:gd name="connsiteX103" fmla="*/ 2355964 w 3290340"/>
                <a:gd name="connsiteY103" fmla="*/ 2315888 h 3320460"/>
                <a:gd name="connsiteX104" fmla="*/ 2375762 w 3290340"/>
                <a:gd name="connsiteY104" fmla="*/ 2294970 h 3320460"/>
                <a:gd name="connsiteX105" fmla="*/ 2448618 w 3290340"/>
                <a:gd name="connsiteY105" fmla="*/ 2195030 h 3320460"/>
                <a:gd name="connsiteX106" fmla="*/ 2501269 w 3290340"/>
                <a:gd name="connsiteY106" fmla="*/ 2094485 h 3320460"/>
                <a:gd name="connsiteX107" fmla="*/ 3009465 w 3290340"/>
                <a:gd name="connsiteY107" fmla="*/ 2310202 h 3320460"/>
                <a:gd name="connsiteX108" fmla="*/ 3014101 w 3290340"/>
                <a:gd name="connsiteY108" fmla="*/ 2370801 h 3320460"/>
                <a:gd name="connsiteX109" fmla="*/ 3081317 w 3290340"/>
                <a:gd name="connsiteY109" fmla="*/ 2454820 h 3320460"/>
                <a:gd name="connsiteX110" fmla="*/ 3272737 w 3290340"/>
                <a:gd name="connsiteY110" fmla="*/ 2346624 h 3320460"/>
                <a:gd name="connsiteX111" fmla="*/ 3217595 w 3290340"/>
                <a:gd name="connsiteY111" fmla="*/ 2133768 h 3320460"/>
                <a:gd name="connsiteX112" fmla="*/ 3062385 w 3290340"/>
                <a:gd name="connsiteY112" fmla="*/ 2183593 h 3320460"/>
                <a:gd name="connsiteX113" fmla="*/ 3058549 w 3290340"/>
                <a:gd name="connsiteY113" fmla="*/ 2189777 h 3320460"/>
                <a:gd name="connsiteX114" fmla="*/ 2549459 w 3290340"/>
                <a:gd name="connsiteY114" fmla="*/ 1973681 h 3320460"/>
                <a:gd name="connsiteX115" fmla="*/ 2575516 w 3290340"/>
                <a:gd name="connsiteY115" fmla="*/ 1893573 h 3320460"/>
                <a:gd name="connsiteX116" fmla="*/ 2596068 w 3290340"/>
                <a:gd name="connsiteY116" fmla="*/ 1771581 h 3320460"/>
                <a:gd name="connsiteX117" fmla="*/ 2597630 w 3290340"/>
                <a:gd name="connsiteY117" fmla="*/ 1731363 h 3320460"/>
                <a:gd name="connsiteX118" fmla="*/ 2891924 w 3290340"/>
                <a:gd name="connsiteY118" fmla="*/ 1731363 h 3320460"/>
                <a:gd name="connsiteX119" fmla="*/ 2892954 w 3290340"/>
                <a:gd name="connsiteY119" fmla="*/ 1739488 h 3320460"/>
                <a:gd name="connsiteX120" fmla="*/ 2954390 w 3290340"/>
                <a:gd name="connsiteY120" fmla="*/ 1804310 h 3320460"/>
                <a:gd name="connsiteX121" fmla="*/ 3021065 w 3290340"/>
                <a:gd name="connsiteY121" fmla="*/ 1698176 h 3320460"/>
                <a:gd name="connsiteX122" fmla="*/ 2954390 w 3290340"/>
                <a:gd name="connsiteY122" fmla="*/ 1592042 h 3320460"/>
                <a:gd name="connsiteX123" fmla="*/ 2928437 w 3290340"/>
                <a:gd name="connsiteY123" fmla="*/ 1600383 h 3320460"/>
                <a:gd name="connsiteX124" fmla="*/ 2899102 w 3290340"/>
                <a:gd name="connsiteY124" fmla="*/ 1638836 h 3320460"/>
                <a:gd name="connsiteX125" fmla="*/ 2896532 w 3290340"/>
                <a:gd name="connsiteY125" fmla="*/ 1652226 h 3320460"/>
                <a:gd name="connsiteX126" fmla="*/ 2600705 w 3290340"/>
                <a:gd name="connsiteY126" fmla="*/ 1652226 h 3320460"/>
                <a:gd name="connsiteX127" fmla="*/ 2600909 w 3290340"/>
                <a:gd name="connsiteY127" fmla="*/ 1646979 h 3320460"/>
                <a:gd name="connsiteX128" fmla="*/ 2560984 w 3290340"/>
                <a:gd name="connsiteY128" fmla="*/ 1395783 h 3320460"/>
                <a:gd name="connsiteX129" fmla="*/ 2548631 w 3290340"/>
                <a:gd name="connsiteY129" fmla="*/ 1360488 h 3320460"/>
                <a:gd name="connsiteX130" fmla="*/ 2984104 w 3290340"/>
                <a:gd name="connsiteY130" fmla="*/ 1184545 h 3320460"/>
                <a:gd name="connsiteX131" fmla="*/ 2988575 w 3290340"/>
                <a:gd name="connsiteY131" fmla="*/ 1192042 h 3320460"/>
                <a:gd name="connsiteX132" fmla="*/ 3142892 w 3290340"/>
                <a:gd name="connsiteY132" fmla="*/ 1244568 h 3320460"/>
                <a:gd name="connsiteX133" fmla="*/ 3201740 w 3290340"/>
                <a:gd name="connsiteY133" fmla="*/ 1032707 h 3320460"/>
                <a:gd name="connsiteX134" fmla="*/ 3012237 w 3290340"/>
                <a:gd name="connsiteY134" fmla="*/ 921187 h 3320460"/>
                <a:gd name="connsiteX135" fmla="*/ 2943566 w 3290340"/>
                <a:gd name="connsiteY135" fmla="*/ 1004021 h 3320460"/>
                <a:gd name="connsiteX136" fmla="*/ 2938024 w 3290340"/>
                <a:gd name="connsiteY136" fmla="*/ 1062921 h 3320460"/>
                <a:gd name="connsiteX137" fmla="*/ 2499130 w 3290340"/>
                <a:gd name="connsiteY137" fmla="*/ 1240245 h 3320460"/>
                <a:gd name="connsiteX138" fmla="*/ 2491040 w 3290340"/>
                <a:gd name="connsiteY138" fmla="*/ 1222665 h 3320460"/>
                <a:gd name="connsiteX139" fmla="*/ 2345264 w 3290340"/>
                <a:gd name="connsiteY139" fmla="*/ 1014236 h 3320460"/>
                <a:gd name="connsiteX140" fmla="*/ 2342086 w 3290340"/>
                <a:gd name="connsiteY140" fmla="*/ 1011191 h 3320460"/>
                <a:gd name="connsiteX141" fmla="*/ 2557272 w 3290340"/>
                <a:gd name="connsiteY141" fmla="*/ 803389 h 3320460"/>
                <a:gd name="connsiteX142" fmla="*/ 2586351 w 3290340"/>
                <a:gd name="connsiteY142" fmla="*/ 815759 h 3320460"/>
                <a:gd name="connsiteX143" fmla="*/ 2641859 w 3290340"/>
                <a:gd name="connsiteY143" fmla="*/ 805370 h 3320460"/>
                <a:gd name="connsiteX144" fmla="*/ 2616094 w 3290340"/>
                <a:gd name="connsiteY144" fmla="*/ 682707 h 3320460"/>
                <a:gd name="connsiteX145" fmla="*/ 2494405 w 3290340"/>
                <a:gd name="connsiteY145" fmla="*/ 652677 h 3320460"/>
                <a:gd name="connsiteX146" fmla="*/ 2495242 w 3290340"/>
                <a:gd name="connsiteY146" fmla="*/ 741983 h 3320460"/>
                <a:gd name="connsiteX147" fmla="*/ 2500144 w 3290340"/>
                <a:gd name="connsiteY147" fmla="*/ 748543 h 3320460"/>
                <a:gd name="connsiteX148" fmla="*/ 2284901 w 3290340"/>
                <a:gd name="connsiteY148" fmla="*/ 956401 h 3320460"/>
                <a:gd name="connsiteX149" fmla="*/ 2255226 w 3290340"/>
                <a:gd name="connsiteY149" fmla="*/ 927968 h 3320460"/>
                <a:gd name="connsiteX150" fmla="*/ 2155700 w 3290340"/>
                <a:gd name="connsiteY150" fmla="*/ 854490 h 3320460"/>
                <a:gd name="connsiteX151" fmla="*/ 2060896 w 3290340"/>
                <a:gd name="connsiteY151" fmla="*/ 804122 h 3320460"/>
                <a:gd name="connsiteX152" fmla="*/ 2283989 w 3290340"/>
                <a:gd name="connsiteY152" fmla="*/ 278549 h 3320460"/>
                <a:gd name="connsiteX153" fmla="*/ 2293688 w 3290340"/>
                <a:gd name="connsiteY153" fmla="*/ 281001 h 3320460"/>
                <a:gd name="connsiteX154" fmla="*/ 2439948 w 3290340"/>
                <a:gd name="connsiteY154" fmla="*/ 209024 h 3320460"/>
                <a:gd name="connsiteX155" fmla="*/ 2331752 w 3290340"/>
                <a:gd name="connsiteY155" fmla="*/ 17603 h 3320460"/>
                <a:gd name="connsiteX156" fmla="*/ 2118896 w 3290340"/>
                <a:gd name="connsiteY156" fmla="*/ 72745 h 3320460"/>
                <a:gd name="connsiteX157" fmla="*/ 2128911 w 3290340"/>
                <a:gd name="connsiteY157" fmla="*/ 179876 h 3320460"/>
                <a:gd name="connsiteX158" fmla="*/ 2165735 w 3290340"/>
                <a:gd name="connsiteY158" fmla="*/ 224350 h 3320460"/>
                <a:gd name="connsiteX159" fmla="*/ 1940799 w 3290340"/>
                <a:gd name="connsiteY159" fmla="*/ 754266 h 3320460"/>
                <a:gd name="connsiteX160" fmla="*/ 1855007 w 3290340"/>
                <a:gd name="connsiteY160" fmla="*/ 725791 h 3320460"/>
                <a:gd name="connsiteX161" fmla="*/ 1733175 w 3290340"/>
                <a:gd name="connsiteY161" fmla="*/ 704510 h 3320460"/>
                <a:gd name="connsiteX162" fmla="*/ 1685787 w 3290340"/>
                <a:gd name="connsiteY162" fmla="*/ 702379 h 3320460"/>
                <a:gd name="connsiteX163" fmla="*/ 1685788 w 3290340"/>
                <a:gd name="connsiteY163" fmla="*/ 413522 h 3320460"/>
                <a:gd name="connsiteX164" fmla="*/ 1693913 w 3290340"/>
                <a:gd name="connsiteY164" fmla="*/ 412491 h 3320460"/>
                <a:gd name="connsiteX165" fmla="*/ 1758735 w 3290340"/>
                <a:gd name="connsiteY165" fmla="*/ 351056 h 3320460"/>
                <a:gd name="connsiteX166" fmla="*/ 1652601 w 3290340"/>
                <a:gd name="connsiteY166" fmla="*/ 284381 h 3320460"/>
                <a:gd name="connsiteX167" fmla="*/ 1546467 w 3290340"/>
                <a:gd name="connsiteY167" fmla="*/ 351056 h 3320460"/>
                <a:gd name="connsiteX168" fmla="*/ 1577553 w 3290340"/>
                <a:gd name="connsiteY168" fmla="*/ 398202 h 3320460"/>
                <a:gd name="connsiteX169" fmla="*/ 1606651 w 3290340"/>
                <a:gd name="connsiteY169" fmla="*/ 410527 h 3320460"/>
                <a:gd name="connsiteX170" fmla="*/ 1606651 w 3290340"/>
                <a:gd name="connsiteY170" fmla="*/ 699081 h 3320460"/>
                <a:gd name="connsiteX171" fmla="*/ 1482933 w 3290340"/>
                <a:gd name="connsiteY171" fmla="*/ 709610 h 3320460"/>
                <a:gd name="connsiteX172" fmla="*/ 1357442 w 3290340"/>
                <a:gd name="connsiteY172" fmla="*/ 737229 h 3320460"/>
                <a:gd name="connsiteX173" fmla="*/ 1334740 w 3290340"/>
                <a:gd name="connsiteY173" fmla="*/ 745094 h 3320460"/>
                <a:gd name="connsiteX174" fmla="*/ 1128659 w 3290340"/>
                <a:gd name="connsiteY174" fmla="*/ 235026 h 3320460"/>
                <a:gd name="connsiteX175" fmla="*/ 1163715 w 3290340"/>
                <a:gd name="connsiteY175" fmla="*/ 194162 h 3320460"/>
                <a:gd name="connsiteX176" fmla="*/ 1175597 w 3290340"/>
                <a:gd name="connsiteY176" fmla="*/ 87223 h 3320460"/>
                <a:gd name="connsiteX177" fmla="*/ 963736 w 3290340"/>
                <a:gd name="connsiteY177" fmla="*/ 28374 h 3320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</a:cxnLst>
              <a:rect l="l" t="t" r="r" b="b"/>
              <a:pathLst>
                <a:path w="3290340" h="3320460">
                  <a:moveTo>
                    <a:pt x="963736" y="28374"/>
                  </a:moveTo>
                  <a:cubicBezTo>
                    <a:pt x="874437" y="64453"/>
                    <a:pt x="824508" y="149297"/>
                    <a:pt x="852216" y="217877"/>
                  </a:cubicBezTo>
                  <a:cubicBezTo>
                    <a:pt x="872997" y="269312"/>
                    <a:pt x="931548" y="296991"/>
                    <a:pt x="997197" y="292396"/>
                  </a:cubicBezTo>
                  <a:lnTo>
                    <a:pt x="1010351" y="289314"/>
                  </a:lnTo>
                  <a:lnTo>
                    <a:pt x="1213781" y="792823"/>
                  </a:lnTo>
                  <a:lnTo>
                    <a:pt x="1172939" y="811773"/>
                  </a:lnTo>
                  <a:cubicBezTo>
                    <a:pt x="1132036" y="833338"/>
                    <a:pt x="1093211" y="857519"/>
                    <a:pt x="1056590" y="884021"/>
                  </a:cubicBezTo>
                  <a:lnTo>
                    <a:pt x="972120" y="954606"/>
                  </a:lnTo>
                  <a:lnTo>
                    <a:pt x="747851" y="722368"/>
                  </a:lnTo>
                  <a:lnTo>
                    <a:pt x="760221" y="693289"/>
                  </a:lnTo>
                  <a:cubicBezTo>
                    <a:pt x="765655" y="671268"/>
                    <a:pt x="762622" y="651025"/>
                    <a:pt x="749831" y="637781"/>
                  </a:cubicBezTo>
                  <a:cubicBezTo>
                    <a:pt x="724251" y="611292"/>
                    <a:pt x="669334" y="622828"/>
                    <a:pt x="627169" y="663546"/>
                  </a:cubicBezTo>
                  <a:cubicBezTo>
                    <a:pt x="585004" y="704264"/>
                    <a:pt x="571558" y="758746"/>
                    <a:pt x="597138" y="785235"/>
                  </a:cubicBezTo>
                  <a:cubicBezTo>
                    <a:pt x="616324" y="805101"/>
                    <a:pt x="652011" y="803579"/>
                    <a:pt x="686444" y="784399"/>
                  </a:cubicBezTo>
                  <a:lnTo>
                    <a:pt x="693004" y="779496"/>
                  </a:lnTo>
                  <a:lnTo>
                    <a:pt x="916515" y="1010948"/>
                  </a:lnTo>
                  <a:lnTo>
                    <a:pt x="864314" y="1068524"/>
                  </a:lnTo>
                  <a:cubicBezTo>
                    <a:pt x="837010" y="1103130"/>
                    <a:pt x="812161" y="1139466"/>
                    <a:pt x="789891" y="1177238"/>
                  </a:cubicBezTo>
                  <a:lnTo>
                    <a:pt x="762808" y="1234290"/>
                  </a:lnTo>
                  <a:lnTo>
                    <a:pt x="280350" y="1029499"/>
                  </a:lnTo>
                  <a:lnTo>
                    <a:pt x="276239" y="975766"/>
                  </a:lnTo>
                  <a:cubicBezTo>
                    <a:pt x="266260" y="937246"/>
                    <a:pt x="243067" y="906196"/>
                    <a:pt x="209024" y="891746"/>
                  </a:cubicBezTo>
                  <a:cubicBezTo>
                    <a:pt x="140937" y="862845"/>
                    <a:pt x="55235" y="911286"/>
                    <a:pt x="17603" y="999942"/>
                  </a:cubicBezTo>
                  <a:cubicBezTo>
                    <a:pt x="-20029" y="1088598"/>
                    <a:pt x="4659" y="1183897"/>
                    <a:pt x="72745" y="1212798"/>
                  </a:cubicBezTo>
                  <a:cubicBezTo>
                    <a:pt x="123810" y="1234473"/>
                    <a:pt x="184784" y="1212644"/>
                    <a:pt x="227955" y="1162973"/>
                  </a:cubicBezTo>
                  <a:lnTo>
                    <a:pt x="235053" y="1151531"/>
                  </a:lnTo>
                  <a:lnTo>
                    <a:pt x="710038" y="1353150"/>
                  </a:lnTo>
                  <a:lnTo>
                    <a:pt x="669143" y="1504443"/>
                  </a:lnTo>
                  <a:cubicBezTo>
                    <a:pt x="663428" y="1536940"/>
                    <a:pt x="659352" y="1569802"/>
                    <a:pt x="656968" y="1602905"/>
                  </a:cubicBezTo>
                  <a:lnTo>
                    <a:pt x="656609" y="1620619"/>
                  </a:lnTo>
                  <a:lnTo>
                    <a:pt x="387534" y="1620619"/>
                  </a:lnTo>
                  <a:lnTo>
                    <a:pt x="386504" y="1612494"/>
                  </a:lnTo>
                  <a:cubicBezTo>
                    <a:pt x="376382" y="1574401"/>
                    <a:pt x="352686" y="1547672"/>
                    <a:pt x="325068" y="1547672"/>
                  </a:cubicBezTo>
                  <a:cubicBezTo>
                    <a:pt x="288244" y="1547672"/>
                    <a:pt x="258393" y="1595190"/>
                    <a:pt x="258393" y="1653806"/>
                  </a:cubicBezTo>
                  <a:cubicBezTo>
                    <a:pt x="258393" y="1712422"/>
                    <a:pt x="288244" y="1759940"/>
                    <a:pt x="325068" y="1759940"/>
                  </a:cubicBezTo>
                  <a:cubicBezTo>
                    <a:pt x="343480" y="1759940"/>
                    <a:pt x="360149" y="1748060"/>
                    <a:pt x="372215" y="1728854"/>
                  </a:cubicBezTo>
                  <a:lnTo>
                    <a:pt x="384539" y="1699757"/>
                  </a:lnTo>
                  <a:lnTo>
                    <a:pt x="655005" y="1699757"/>
                  </a:lnTo>
                  <a:lnTo>
                    <a:pt x="654943" y="1702809"/>
                  </a:lnTo>
                  <a:cubicBezTo>
                    <a:pt x="657048" y="1769726"/>
                    <a:pt x="666132" y="1837107"/>
                    <a:pt x="682618" y="1903955"/>
                  </a:cubicBezTo>
                  <a:lnTo>
                    <a:pt x="704501" y="1971536"/>
                  </a:lnTo>
                  <a:lnTo>
                    <a:pt x="254813" y="2153222"/>
                  </a:lnTo>
                  <a:lnTo>
                    <a:pt x="253328" y="2150732"/>
                  </a:lnTo>
                  <a:cubicBezTo>
                    <a:pt x="211030" y="2100315"/>
                    <a:pt x="150447" y="2077425"/>
                    <a:pt x="99011" y="2098206"/>
                  </a:cubicBezTo>
                  <a:cubicBezTo>
                    <a:pt x="30431" y="2125914"/>
                    <a:pt x="4084" y="2220768"/>
                    <a:pt x="40163" y="2310067"/>
                  </a:cubicBezTo>
                  <a:cubicBezTo>
                    <a:pt x="76242" y="2399366"/>
                    <a:pt x="161086" y="2449296"/>
                    <a:pt x="229666" y="2421587"/>
                  </a:cubicBezTo>
                  <a:cubicBezTo>
                    <a:pt x="281101" y="2400806"/>
                    <a:pt x="308781" y="2342256"/>
                    <a:pt x="304184" y="2276606"/>
                  </a:cubicBezTo>
                  <a:lnTo>
                    <a:pt x="303523" y="2273784"/>
                  </a:lnTo>
                  <a:lnTo>
                    <a:pt x="751612" y="2092744"/>
                  </a:lnTo>
                  <a:lnTo>
                    <a:pt x="767513" y="2127014"/>
                  </a:lnTo>
                  <a:cubicBezTo>
                    <a:pt x="787730" y="2165361"/>
                    <a:pt x="810246" y="2201881"/>
                    <a:pt x="834819" y="2236471"/>
                  </a:cubicBezTo>
                  <a:lnTo>
                    <a:pt x="913323" y="2332948"/>
                  </a:lnTo>
                  <a:lnTo>
                    <a:pt x="720027" y="2519612"/>
                  </a:lnTo>
                  <a:lnTo>
                    <a:pt x="690948" y="2507243"/>
                  </a:lnTo>
                  <a:cubicBezTo>
                    <a:pt x="668927" y="2501808"/>
                    <a:pt x="648684" y="2504842"/>
                    <a:pt x="635439" y="2517632"/>
                  </a:cubicBezTo>
                  <a:cubicBezTo>
                    <a:pt x="608951" y="2543212"/>
                    <a:pt x="620487" y="2598130"/>
                    <a:pt x="661204" y="2640295"/>
                  </a:cubicBezTo>
                  <a:cubicBezTo>
                    <a:pt x="701922" y="2682460"/>
                    <a:pt x="756404" y="2695905"/>
                    <a:pt x="782893" y="2670325"/>
                  </a:cubicBezTo>
                  <a:cubicBezTo>
                    <a:pt x="802760" y="2651140"/>
                    <a:pt x="801238" y="2615452"/>
                    <a:pt x="782057" y="2581019"/>
                  </a:cubicBezTo>
                  <a:lnTo>
                    <a:pt x="777154" y="2574459"/>
                  </a:lnTo>
                  <a:lnTo>
                    <a:pt x="970689" y="2387564"/>
                  </a:lnTo>
                  <a:lnTo>
                    <a:pt x="1004983" y="2420023"/>
                  </a:lnTo>
                  <a:cubicBezTo>
                    <a:pt x="1036807" y="2446479"/>
                    <a:pt x="1070202" y="2470799"/>
                    <a:pt x="1104923" y="2492878"/>
                  </a:cubicBezTo>
                  <a:lnTo>
                    <a:pt x="1192488" y="2538732"/>
                  </a:lnTo>
                  <a:lnTo>
                    <a:pt x="979735" y="3039946"/>
                  </a:lnTo>
                  <a:lnTo>
                    <a:pt x="923863" y="3044221"/>
                  </a:lnTo>
                  <a:cubicBezTo>
                    <a:pt x="885343" y="3054199"/>
                    <a:pt x="854294" y="3077393"/>
                    <a:pt x="839843" y="3111436"/>
                  </a:cubicBezTo>
                  <a:cubicBezTo>
                    <a:pt x="810942" y="3179522"/>
                    <a:pt x="859384" y="3265224"/>
                    <a:pt x="948039" y="3302857"/>
                  </a:cubicBezTo>
                  <a:cubicBezTo>
                    <a:pt x="1036695" y="3340489"/>
                    <a:pt x="1131994" y="3315801"/>
                    <a:pt x="1160895" y="3247714"/>
                  </a:cubicBezTo>
                  <a:cubicBezTo>
                    <a:pt x="1182570" y="3196650"/>
                    <a:pt x="1160741" y="3135676"/>
                    <a:pt x="1111070" y="3092505"/>
                  </a:cubicBezTo>
                  <a:lnTo>
                    <a:pt x="1101266" y="3086423"/>
                  </a:lnTo>
                  <a:lnTo>
                    <a:pt x="1312332" y="2589184"/>
                  </a:lnTo>
                  <a:lnTo>
                    <a:pt x="1406380" y="2619776"/>
                  </a:lnTo>
                  <a:cubicBezTo>
                    <a:pt x="1446446" y="2629176"/>
                    <a:pt x="1487191" y="2636061"/>
                    <a:pt x="1528372" y="2640328"/>
                  </a:cubicBezTo>
                  <a:lnTo>
                    <a:pt x="1569875" y="2641940"/>
                  </a:lnTo>
                  <a:lnTo>
                    <a:pt x="1569875" y="2980387"/>
                  </a:lnTo>
                  <a:lnTo>
                    <a:pt x="1561750" y="2981418"/>
                  </a:lnTo>
                  <a:cubicBezTo>
                    <a:pt x="1523657" y="2991540"/>
                    <a:pt x="1496929" y="3015235"/>
                    <a:pt x="1496928" y="3042853"/>
                  </a:cubicBezTo>
                  <a:cubicBezTo>
                    <a:pt x="1496928" y="3079677"/>
                    <a:pt x="1544446" y="3109528"/>
                    <a:pt x="1603063" y="3109528"/>
                  </a:cubicBezTo>
                  <a:cubicBezTo>
                    <a:pt x="1661679" y="3109528"/>
                    <a:pt x="1709196" y="3079677"/>
                    <a:pt x="1709197" y="3042853"/>
                  </a:cubicBezTo>
                  <a:cubicBezTo>
                    <a:pt x="1709196" y="3024441"/>
                    <a:pt x="1697317" y="3007772"/>
                    <a:pt x="1678110" y="2995706"/>
                  </a:cubicBezTo>
                  <a:lnTo>
                    <a:pt x="1649012" y="2983382"/>
                  </a:lnTo>
                  <a:lnTo>
                    <a:pt x="1649012" y="2645015"/>
                  </a:lnTo>
                  <a:lnTo>
                    <a:pt x="1652973" y="2645169"/>
                  </a:lnTo>
                  <a:cubicBezTo>
                    <a:pt x="1736587" y="2643022"/>
                    <a:pt x="1820968" y="2629989"/>
                    <a:pt x="1904170" y="2605244"/>
                  </a:cubicBezTo>
                  <a:lnTo>
                    <a:pt x="1940859" y="2592404"/>
                  </a:lnTo>
                  <a:lnTo>
                    <a:pt x="2113568" y="3019873"/>
                  </a:lnTo>
                  <a:lnTo>
                    <a:pt x="2101965" y="3026793"/>
                  </a:lnTo>
                  <a:cubicBezTo>
                    <a:pt x="2051548" y="3069090"/>
                    <a:pt x="2028658" y="3129674"/>
                    <a:pt x="2049439" y="3181109"/>
                  </a:cubicBezTo>
                  <a:cubicBezTo>
                    <a:pt x="2077147" y="3249689"/>
                    <a:pt x="2172001" y="3276037"/>
                    <a:pt x="2261300" y="3239958"/>
                  </a:cubicBezTo>
                  <a:cubicBezTo>
                    <a:pt x="2350599" y="3203879"/>
                    <a:pt x="2400529" y="3119035"/>
                    <a:pt x="2372821" y="3050455"/>
                  </a:cubicBezTo>
                  <a:cubicBezTo>
                    <a:pt x="2358967" y="3016165"/>
                    <a:pt x="2328326" y="2992433"/>
                    <a:pt x="2289987" y="2981784"/>
                  </a:cubicBezTo>
                  <a:lnTo>
                    <a:pt x="2236383" y="2976740"/>
                  </a:lnTo>
                  <a:lnTo>
                    <a:pt x="2060960" y="2542552"/>
                  </a:lnTo>
                  <a:lnTo>
                    <a:pt x="2082754" y="2532440"/>
                  </a:lnTo>
                  <a:cubicBezTo>
                    <a:pt x="2159448" y="2492006"/>
                    <a:pt x="2228834" y="2442374"/>
                    <a:pt x="2290087" y="2385491"/>
                  </a:cubicBezTo>
                  <a:lnTo>
                    <a:pt x="2301510" y="2373422"/>
                  </a:lnTo>
                  <a:lnTo>
                    <a:pt x="2534265" y="2614447"/>
                  </a:lnTo>
                  <a:lnTo>
                    <a:pt x="2521895" y="2643525"/>
                  </a:lnTo>
                  <a:cubicBezTo>
                    <a:pt x="2516461" y="2665546"/>
                    <a:pt x="2519494" y="2685789"/>
                    <a:pt x="2532284" y="2699033"/>
                  </a:cubicBezTo>
                  <a:cubicBezTo>
                    <a:pt x="2557864" y="2725522"/>
                    <a:pt x="2612782" y="2713986"/>
                    <a:pt x="2654947" y="2673269"/>
                  </a:cubicBezTo>
                  <a:cubicBezTo>
                    <a:pt x="2697112" y="2632550"/>
                    <a:pt x="2710557" y="2578069"/>
                    <a:pt x="2684977" y="2551580"/>
                  </a:cubicBezTo>
                  <a:cubicBezTo>
                    <a:pt x="2665792" y="2531713"/>
                    <a:pt x="2630105" y="2533235"/>
                    <a:pt x="2595672" y="2552416"/>
                  </a:cubicBezTo>
                  <a:lnTo>
                    <a:pt x="2589111" y="2557319"/>
                  </a:lnTo>
                  <a:lnTo>
                    <a:pt x="2355964" y="2315888"/>
                  </a:lnTo>
                  <a:lnTo>
                    <a:pt x="2375762" y="2294970"/>
                  </a:lnTo>
                  <a:cubicBezTo>
                    <a:pt x="2402219" y="2263146"/>
                    <a:pt x="2426538" y="2229751"/>
                    <a:pt x="2448618" y="2195030"/>
                  </a:cubicBezTo>
                  <a:lnTo>
                    <a:pt x="2501269" y="2094485"/>
                  </a:lnTo>
                  <a:lnTo>
                    <a:pt x="3009465" y="2310202"/>
                  </a:lnTo>
                  <a:lnTo>
                    <a:pt x="3014101" y="2370801"/>
                  </a:lnTo>
                  <a:cubicBezTo>
                    <a:pt x="3024080" y="2409320"/>
                    <a:pt x="3047274" y="2440370"/>
                    <a:pt x="3081317" y="2454820"/>
                  </a:cubicBezTo>
                  <a:cubicBezTo>
                    <a:pt x="3149403" y="2483721"/>
                    <a:pt x="3235105" y="2435280"/>
                    <a:pt x="3272737" y="2346624"/>
                  </a:cubicBezTo>
                  <a:cubicBezTo>
                    <a:pt x="3310369" y="2257969"/>
                    <a:pt x="3285681" y="2162669"/>
                    <a:pt x="3217595" y="2133768"/>
                  </a:cubicBezTo>
                  <a:cubicBezTo>
                    <a:pt x="3166531" y="2112093"/>
                    <a:pt x="3105557" y="2133922"/>
                    <a:pt x="3062385" y="2183593"/>
                  </a:cubicBezTo>
                  <a:lnTo>
                    <a:pt x="3058549" y="2189777"/>
                  </a:lnTo>
                  <a:lnTo>
                    <a:pt x="2549459" y="1973681"/>
                  </a:lnTo>
                  <a:lnTo>
                    <a:pt x="2575516" y="1893573"/>
                  </a:lnTo>
                  <a:cubicBezTo>
                    <a:pt x="2584916" y="1853506"/>
                    <a:pt x="2591801" y="1812761"/>
                    <a:pt x="2596068" y="1771581"/>
                  </a:cubicBezTo>
                  <a:lnTo>
                    <a:pt x="2597630" y="1731363"/>
                  </a:lnTo>
                  <a:lnTo>
                    <a:pt x="2891924" y="1731363"/>
                  </a:lnTo>
                  <a:lnTo>
                    <a:pt x="2892954" y="1739488"/>
                  </a:lnTo>
                  <a:cubicBezTo>
                    <a:pt x="2903076" y="1777581"/>
                    <a:pt x="2926772" y="1804310"/>
                    <a:pt x="2954390" y="1804310"/>
                  </a:cubicBezTo>
                  <a:cubicBezTo>
                    <a:pt x="2991214" y="1804310"/>
                    <a:pt x="3021065" y="1756792"/>
                    <a:pt x="3021065" y="1698176"/>
                  </a:cubicBezTo>
                  <a:cubicBezTo>
                    <a:pt x="3021065" y="1639560"/>
                    <a:pt x="2991214" y="1592042"/>
                    <a:pt x="2954390" y="1592042"/>
                  </a:cubicBezTo>
                  <a:cubicBezTo>
                    <a:pt x="2945184" y="1592042"/>
                    <a:pt x="2936414" y="1595012"/>
                    <a:pt x="2928437" y="1600383"/>
                  </a:cubicBezTo>
                  <a:cubicBezTo>
                    <a:pt x="2916471" y="1608439"/>
                    <a:pt x="2906291" y="1621896"/>
                    <a:pt x="2899102" y="1638836"/>
                  </a:cubicBezTo>
                  <a:lnTo>
                    <a:pt x="2896532" y="1652226"/>
                  </a:lnTo>
                  <a:lnTo>
                    <a:pt x="2600705" y="1652226"/>
                  </a:lnTo>
                  <a:lnTo>
                    <a:pt x="2600909" y="1646979"/>
                  </a:lnTo>
                  <a:cubicBezTo>
                    <a:pt x="2598762" y="1563366"/>
                    <a:pt x="2585729" y="1478985"/>
                    <a:pt x="2560984" y="1395783"/>
                  </a:cubicBezTo>
                  <a:lnTo>
                    <a:pt x="2548631" y="1360488"/>
                  </a:lnTo>
                  <a:lnTo>
                    <a:pt x="2984104" y="1184545"/>
                  </a:lnTo>
                  <a:lnTo>
                    <a:pt x="2988575" y="1192042"/>
                  </a:lnTo>
                  <a:cubicBezTo>
                    <a:pt x="3030873" y="1242459"/>
                    <a:pt x="3091457" y="1265349"/>
                    <a:pt x="3142892" y="1244568"/>
                  </a:cubicBezTo>
                  <a:cubicBezTo>
                    <a:pt x="3211472" y="1216860"/>
                    <a:pt x="3237819" y="1122006"/>
                    <a:pt x="3201740" y="1032707"/>
                  </a:cubicBezTo>
                  <a:cubicBezTo>
                    <a:pt x="3165661" y="943408"/>
                    <a:pt x="3080817" y="893478"/>
                    <a:pt x="3012237" y="921187"/>
                  </a:cubicBezTo>
                  <a:cubicBezTo>
                    <a:pt x="2977947" y="935041"/>
                    <a:pt x="2954215" y="965681"/>
                    <a:pt x="2943566" y="1004021"/>
                  </a:cubicBezTo>
                  <a:lnTo>
                    <a:pt x="2938024" y="1062921"/>
                  </a:lnTo>
                  <a:lnTo>
                    <a:pt x="2499130" y="1240245"/>
                  </a:lnTo>
                  <a:lnTo>
                    <a:pt x="2491040" y="1222665"/>
                  </a:lnTo>
                  <a:cubicBezTo>
                    <a:pt x="2451043" y="1145625"/>
                    <a:pt x="2401803" y="1075873"/>
                    <a:pt x="2345264" y="1014236"/>
                  </a:cubicBezTo>
                  <a:lnTo>
                    <a:pt x="2342086" y="1011191"/>
                  </a:lnTo>
                  <a:lnTo>
                    <a:pt x="2557272" y="803389"/>
                  </a:lnTo>
                  <a:lnTo>
                    <a:pt x="2586351" y="815759"/>
                  </a:lnTo>
                  <a:cubicBezTo>
                    <a:pt x="2608372" y="821194"/>
                    <a:pt x="2628615" y="818160"/>
                    <a:pt x="2641859" y="805370"/>
                  </a:cubicBezTo>
                  <a:cubicBezTo>
                    <a:pt x="2668348" y="779790"/>
                    <a:pt x="2656812" y="724872"/>
                    <a:pt x="2616094" y="682707"/>
                  </a:cubicBezTo>
                  <a:cubicBezTo>
                    <a:pt x="2575376" y="640542"/>
                    <a:pt x="2520894" y="627097"/>
                    <a:pt x="2494405" y="652677"/>
                  </a:cubicBezTo>
                  <a:cubicBezTo>
                    <a:pt x="2474539" y="671862"/>
                    <a:pt x="2476061" y="707550"/>
                    <a:pt x="2495242" y="741983"/>
                  </a:cubicBezTo>
                  <a:lnTo>
                    <a:pt x="2500144" y="748543"/>
                  </a:lnTo>
                  <a:lnTo>
                    <a:pt x="2284901" y="956401"/>
                  </a:lnTo>
                  <a:lnTo>
                    <a:pt x="2255226" y="927968"/>
                  </a:lnTo>
                  <a:cubicBezTo>
                    <a:pt x="2223551" y="901309"/>
                    <a:pt x="2190294" y="876782"/>
                    <a:pt x="2155700" y="854490"/>
                  </a:cubicBezTo>
                  <a:lnTo>
                    <a:pt x="2060896" y="804122"/>
                  </a:lnTo>
                  <a:lnTo>
                    <a:pt x="2283989" y="278549"/>
                  </a:lnTo>
                  <a:lnTo>
                    <a:pt x="2293688" y="281001"/>
                  </a:lnTo>
                  <a:cubicBezTo>
                    <a:pt x="2359248" y="286742"/>
                    <a:pt x="2418273" y="260088"/>
                    <a:pt x="2439948" y="209024"/>
                  </a:cubicBezTo>
                  <a:cubicBezTo>
                    <a:pt x="2468849" y="140938"/>
                    <a:pt x="2420408" y="55235"/>
                    <a:pt x="2331752" y="17603"/>
                  </a:cubicBezTo>
                  <a:cubicBezTo>
                    <a:pt x="2243096" y="-20029"/>
                    <a:pt x="2147797" y="4660"/>
                    <a:pt x="2118896" y="72745"/>
                  </a:cubicBezTo>
                  <a:cubicBezTo>
                    <a:pt x="2104446" y="106789"/>
                    <a:pt x="2109331" y="145236"/>
                    <a:pt x="2128911" y="179876"/>
                  </a:cubicBezTo>
                  <a:lnTo>
                    <a:pt x="2165735" y="224350"/>
                  </a:lnTo>
                  <a:lnTo>
                    <a:pt x="1940799" y="754266"/>
                  </a:lnTo>
                  <a:lnTo>
                    <a:pt x="1855007" y="725791"/>
                  </a:lnTo>
                  <a:cubicBezTo>
                    <a:pt x="1815005" y="716152"/>
                    <a:pt x="1774313" y="709025"/>
                    <a:pt x="1733175" y="704510"/>
                  </a:cubicBezTo>
                  <a:lnTo>
                    <a:pt x="1685787" y="702379"/>
                  </a:lnTo>
                  <a:lnTo>
                    <a:pt x="1685788" y="413522"/>
                  </a:lnTo>
                  <a:lnTo>
                    <a:pt x="1693913" y="412491"/>
                  </a:lnTo>
                  <a:cubicBezTo>
                    <a:pt x="1732006" y="402369"/>
                    <a:pt x="1758735" y="378674"/>
                    <a:pt x="1758735" y="351056"/>
                  </a:cubicBezTo>
                  <a:cubicBezTo>
                    <a:pt x="1758735" y="314232"/>
                    <a:pt x="1711217" y="284381"/>
                    <a:pt x="1652601" y="284381"/>
                  </a:cubicBezTo>
                  <a:cubicBezTo>
                    <a:pt x="1593985" y="284381"/>
                    <a:pt x="1546467" y="314232"/>
                    <a:pt x="1546467" y="351056"/>
                  </a:cubicBezTo>
                  <a:cubicBezTo>
                    <a:pt x="1546467" y="369468"/>
                    <a:pt x="1558347" y="386137"/>
                    <a:pt x="1577553" y="398202"/>
                  </a:cubicBezTo>
                  <a:lnTo>
                    <a:pt x="1606651" y="410527"/>
                  </a:lnTo>
                  <a:lnTo>
                    <a:pt x="1606651" y="699081"/>
                  </a:lnTo>
                  <a:lnTo>
                    <a:pt x="1482933" y="709610"/>
                  </a:lnTo>
                  <a:cubicBezTo>
                    <a:pt x="1440982" y="715962"/>
                    <a:pt x="1399070" y="725134"/>
                    <a:pt x="1357442" y="737229"/>
                  </a:cubicBezTo>
                  <a:lnTo>
                    <a:pt x="1334740" y="745094"/>
                  </a:lnTo>
                  <a:lnTo>
                    <a:pt x="1128659" y="235026"/>
                  </a:lnTo>
                  <a:lnTo>
                    <a:pt x="1163715" y="194162"/>
                  </a:lnTo>
                  <a:cubicBezTo>
                    <a:pt x="1183896" y="159869"/>
                    <a:pt x="1189451" y="121513"/>
                    <a:pt x="1175597" y="87223"/>
                  </a:cubicBezTo>
                  <a:cubicBezTo>
                    <a:pt x="1147889" y="18643"/>
                    <a:pt x="1053035" y="-7705"/>
                    <a:pt x="963736" y="28374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7174E223-6F84-405F-8BD5-C610FB2E0E44}"/>
                </a:ext>
              </a:extLst>
            </p:cNvPr>
            <p:cNvSpPr/>
            <p:nvPr/>
          </p:nvSpPr>
          <p:spPr>
            <a:xfrm>
              <a:off x="8171385" y="2109704"/>
              <a:ext cx="350982" cy="249381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80962088-6FD9-4358-A5E3-7C588B95B812}"/>
                </a:ext>
              </a:extLst>
            </p:cNvPr>
            <p:cNvSpPr/>
            <p:nvPr/>
          </p:nvSpPr>
          <p:spPr>
            <a:xfrm>
              <a:off x="8522366" y="2424423"/>
              <a:ext cx="258619" cy="174809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79177296-2F73-4990-8D83-4D294CD843AA}"/>
              </a:ext>
            </a:extLst>
          </p:cNvPr>
          <p:cNvSpPr txBox="1"/>
          <p:nvPr/>
        </p:nvSpPr>
        <p:spPr>
          <a:xfrm>
            <a:off x="709132" y="466737"/>
            <a:ext cx="49247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accent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06. </a:t>
            </a:r>
            <a:r>
              <a:rPr lang="ko-KR" altLang="en-US" sz="3200" dirty="0">
                <a:solidFill>
                  <a:schemeClr val="accent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해당 자료 이용 방향</a:t>
            </a:r>
            <a:r>
              <a:rPr lang="en-US" altLang="ko-KR" sz="3200" dirty="0">
                <a:solidFill>
                  <a:schemeClr val="accent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? </a:t>
            </a:r>
            <a:endParaRPr lang="ko-KR" altLang="en-US" sz="3200" dirty="0">
              <a:solidFill>
                <a:schemeClr val="accent2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400A89A9-00BA-4406-A66D-11B64728A9A7}"/>
              </a:ext>
            </a:extLst>
          </p:cNvPr>
          <p:cNvGrpSpPr/>
          <p:nvPr/>
        </p:nvGrpSpPr>
        <p:grpSpPr>
          <a:xfrm>
            <a:off x="139700" y="111284"/>
            <a:ext cx="558800" cy="563916"/>
            <a:chOff x="6767465" y="1312702"/>
            <a:chExt cx="2697511" cy="2722204"/>
          </a:xfrm>
        </p:grpSpPr>
        <p:sp>
          <p:nvSpPr>
            <p:cNvPr id="26" name="자유형: 도형 25">
              <a:extLst>
                <a:ext uri="{FF2B5EF4-FFF2-40B4-BE49-F238E27FC236}">
                  <a16:creationId xmlns:a16="http://schemas.microsoft.com/office/drawing/2014/main" id="{8BB6BFB3-111D-480D-BCFD-931BB286D814}"/>
                </a:ext>
              </a:extLst>
            </p:cNvPr>
            <p:cNvSpPr/>
            <p:nvPr/>
          </p:nvSpPr>
          <p:spPr>
            <a:xfrm rot="20280000" flipH="1">
              <a:off x="6767465" y="1312702"/>
              <a:ext cx="2697511" cy="2722204"/>
            </a:xfrm>
            <a:custGeom>
              <a:avLst/>
              <a:gdLst>
                <a:gd name="connsiteX0" fmla="*/ 963736 w 3290340"/>
                <a:gd name="connsiteY0" fmla="*/ 28374 h 3320460"/>
                <a:gd name="connsiteX1" fmla="*/ 852216 w 3290340"/>
                <a:gd name="connsiteY1" fmla="*/ 217877 h 3320460"/>
                <a:gd name="connsiteX2" fmla="*/ 997197 w 3290340"/>
                <a:gd name="connsiteY2" fmla="*/ 292396 h 3320460"/>
                <a:gd name="connsiteX3" fmla="*/ 1010351 w 3290340"/>
                <a:gd name="connsiteY3" fmla="*/ 289314 h 3320460"/>
                <a:gd name="connsiteX4" fmla="*/ 1213781 w 3290340"/>
                <a:gd name="connsiteY4" fmla="*/ 792823 h 3320460"/>
                <a:gd name="connsiteX5" fmla="*/ 1172939 w 3290340"/>
                <a:gd name="connsiteY5" fmla="*/ 811773 h 3320460"/>
                <a:gd name="connsiteX6" fmla="*/ 1056590 w 3290340"/>
                <a:gd name="connsiteY6" fmla="*/ 884021 h 3320460"/>
                <a:gd name="connsiteX7" fmla="*/ 972120 w 3290340"/>
                <a:gd name="connsiteY7" fmla="*/ 954606 h 3320460"/>
                <a:gd name="connsiteX8" fmla="*/ 747851 w 3290340"/>
                <a:gd name="connsiteY8" fmla="*/ 722368 h 3320460"/>
                <a:gd name="connsiteX9" fmla="*/ 760221 w 3290340"/>
                <a:gd name="connsiteY9" fmla="*/ 693289 h 3320460"/>
                <a:gd name="connsiteX10" fmla="*/ 749831 w 3290340"/>
                <a:gd name="connsiteY10" fmla="*/ 637781 h 3320460"/>
                <a:gd name="connsiteX11" fmla="*/ 627169 w 3290340"/>
                <a:gd name="connsiteY11" fmla="*/ 663546 h 3320460"/>
                <a:gd name="connsiteX12" fmla="*/ 597138 w 3290340"/>
                <a:gd name="connsiteY12" fmla="*/ 785235 h 3320460"/>
                <a:gd name="connsiteX13" fmla="*/ 686444 w 3290340"/>
                <a:gd name="connsiteY13" fmla="*/ 784399 h 3320460"/>
                <a:gd name="connsiteX14" fmla="*/ 693004 w 3290340"/>
                <a:gd name="connsiteY14" fmla="*/ 779496 h 3320460"/>
                <a:gd name="connsiteX15" fmla="*/ 916515 w 3290340"/>
                <a:gd name="connsiteY15" fmla="*/ 1010948 h 3320460"/>
                <a:gd name="connsiteX16" fmla="*/ 864314 w 3290340"/>
                <a:gd name="connsiteY16" fmla="*/ 1068524 h 3320460"/>
                <a:gd name="connsiteX17" fmla="*/ 789891 w 3290340"/>
                <a:gd name="connsiteY17" fmla="*/ 1177238 h 3320460"/>
                <a:gd name="connsiteX18" fmla="*/ 762808 w 3290340"/>
                <a:gd name="connsiteY18" fmla="*/ 1234290 h 3320460"/>
                <a:gd name="connsiteX19" fmla="*/ 280350 w 3290340"/>
                <a:gd name="connsiteY19" fmla="*/ 1029499 h 3320460"/>
                <a:gd name="connsiteX20" fmla="*/ 276239 w 3290340"/>
                <a:gd name="connsiteY20" fmla="*/ 975766 h 3320460"/>
                <a:gd name="connsiteX21" fmla="*/ 209024 w 3290340"/>
                <a:gd name="connsiteY21" fmla="*/ 891746 h 3320460"/>
                <a:gd name="connsiteX22" fmla="*/ 17603 w 3290340"/>
                <a:gd name="connsiteY22" fmla="*/ 999942 h 3320460"/>
                <a:gd name="connsiteX23" fmla="*/ 72745 w 3290340"/>
                <a:gd name="connsiteY23" fmla="*/ 1212798 h 3320460"/>
                <a:gd name="connsiteX24" fmla="*/ 227955 w 3290340"/>
                <a:gd name="connsiteY24" fmla="*/ 1162973 h 3320460"/>
                <a:gd name="connsiteX25" fmla="*/ 235053 w 3290340"/>
                <a:gd name="connsiteY25" fmla="*/ 1151531 h 3320460"/>
                <a:gd name="connsiteX26" fmla="*/ 710038 w 3290340"/>
                <a:gd name="connsiteY26" fmla="*/ 1353150 h 3320460"/>
                <a:gd name="connsiteX27" fmla="*/ 669143 w 3290340"/>
                <a:gd name="connsiteY27" fmla="*/ 1504443 h 3320460"/>
                <a:gd name="connsiteX28" fmla="*/ 656968 w 3290340"/>
                <a:gd name="connsiteY28" fmla="*/ 1602905 h 3320460"/>
                <a:gd name="connsiteX29" fmla="*/ 656609 w 3290340"/>
                <a:gd name="connsiteY29" fmla="*/ 1620619 h 3320460"/>
                <a:gd name="connsiteX30" fmla="*/ 387534 w 3290340"/>
                <a:gd name="connsiteY30" fmla="*/ 1620619 h 3320460"/>
                <a:gd name="connsiteX31" fmla="*/ 386504 w 3290340"/>
                <a:gd name="connsiteY31" fmla="*/ 1612494 h 3320460"/>
                <a:gd name="connsiteX32" fmla="*/ 325068 w 3290340"/>
                <a:gd name="connsiteY32" fmla="*/ 1547672 h 3320460"/>
                <a:gd name="connsiteX33" fmla="*/ 258393 w 3290340"/>
                <a:gd name="connsiteY33" fmla="*/ 1653806 h 3320460"/>
                <a:gd name="connsiteX34" fmla="*/ 325068 w 3290340"/>
                <a:gd name="connsiteY34" fmla="*/ 1759940 h 3320460"/>
                <a:gd name="connsiteX35" fmla="*/ 372215 w 3290340"/>
                <a:gd name="connsiteY35" fmla="*/ 1728854 h 3320460"/>
                <a:gd name="connsiteX36" fmla="*/ 384539 w 3290340"/>
                <a:gd name="connsiteY36" fmla="*/ 1699757 h 3320460"/>
                <a:gd name="connsiteX37" fmla="*/ 655005 w 3290340"/>
                <a:gd name="connsiteY37" fmla="*/ 1699757 h 3320460"/>
                <a:gd name="connsiteX38" fmla="*/ 654943 w 3290340"/>
                <a:gd name="connsiteY38" fmla="*/ 1702809 h 3320460"/>
                <a:gd name="connsiteX39" fmla="*/ 682618 w 3290340"/>
                <a:gd name="connsiteY39" fmla="*/ 1903955 h 3320460"/>
                <a:gd name="connsiteX40" fmla="*/ 704501 w 3290340"/>
                <a:gd name="connsiteY40" fmla="*/ 1971536 h 3320460"/>
                <a:gd name="connsiteX41" fmla="*/ 254813 w 3290340"/>
                <a:gd name="connsiteY41" fmla="*/ 2153222 h 3320460"/>
                <a:gd name="connsiteX42" fmla="*/ 253328 w 3290340"/>
                <a:gd name="connsiteY42" fmla="*/ 2150732 h 3320460"/>
                <a:gd name="connsiteX43" fmla="*/ 99011 w 3290340"/>
                <a:gd name="connsiteY43" fmla="*/ 2098206 h 3320460"/>
                <a:gd name="connsiteX44" fmla="*/ 40163 w 3290340"/>
                <a:gd name="connsiteY44" fmla="*/ 2310067 h 3320460"/>
                <a:gd name="connsiteX45" fmla="*/ 229666 w 3290340"/>
                <a:gd name="connsiteY45" fmla="*/ 2421587 h 3320460"/>
                <a:gd name="connsiteX46" fmla="*/ 304184 w 3290340"/>
                <a:gd name="connsiteY46" fmla="*/ 2276606 h 3320460"/>
                <a:gd name="connsiteX47" fmla="*/ 303523 w 3290340"/>
                <a:gd name="connsiteY47" fmla="*/ 2273784 h 3320460"/>
                <a:gd name="connsiteX48" fmla="*/ 751612 w 3290340"/>
                <a:gd name="connsiteY48" fmla="*/ 2092744 h 3320460"/>
                <a:gd name="connsiteX49" fmla="*/ 767513 w 3290340"/>
                <a:gd name="connsiteY49" fmla="*/ 2127014 h 3320460"/>
                <a:gd name="connsiteX50" fmla="*/ 834819 w 3290340"/>
                <a:gd name="connsiteY50" fmla="*/ 2236471 h 3320460"/>
                <a:gd name="connsiteX51" fmla="*/ 913323 w 3290340"/>
                <a:gd name="connsiteY51" fmla="*/ 2332948 h 3320460"/>
                <a:gd name="connsiteX52" fmla="*/ 720027 w 3290340"/>
                <a:gd name="connsiteY52" fmla="*/ 2519612 h 3320460"/>
                <a:gd name="connsiteX53" fmla="*/ 690948 w 3290340"/>
                <a:gd name="connsiteY53" fmla="*/ 2507243 h 3320460"/>
                <a:gd name="connsiteX54" fmla="*/ 635439 w 3290340"/>
                <a:gd name="connsiteY54" fmla="*/ 2517632 h 3320460"/>
                <a:gd name="connsiteX55" fmla="*/ 661204 w 3290340"/>
                <a:gd name="connsiteY55" fmla="*/ 2640295 h 3320460"/>
                <a:gd name="connsiteX56" fmla="*/ 782893 w 3290340"/>
                <a:gd name="connsiteY56" fmla="*/ 2670325 h 3320460"/>
                <a:gd name="connsiteX57" fmla="*/ 782057 w 3290340"/>
                <a:gd name="connsiteY57" fmla="*/ 2581019 h 3320460"/>
                <a:gd name="connsiteX58" fmla="*/ 777154 w 3290340"/>
                <a:gd name="connsiteY58" fmla="*/ 2574459 h 3320460"/>
                <a:gd name="connsiteX59" fmla="*/ 970689 w 3290340"/>
                <a:gd name="connsiteY59" fmla="*/ 2387564 h 3320460"/>
                <a:gd name="connsiteX60" fmla="*/ 1004983 w 3290340"/>
                <a:gd name="connsiteY60" fmla="*/ 2420023 h 3320460"/>
                <a:gd name="connsiteX61" fmla="*/ 1104923 w 3290340"/>
                <a:gd name="connsiteY61" fmla="*/ 2492878 h 3320460"/>
                <a:gd name="connsiteX62" fmla="*/ 1192488 w 3290340"/>
                <a:gd name="connsiteY62" fmla="*/ 2538732 h 3320460"/>
                <a:gd name="connsiteX63" fmla="*/ 979735 w 3290340"/>
                <a:gd name="connsiteY63" fmla="*/ 3039946 h 3320460"/>
                <a:gd name="connsiteX64" fmla="*/ 923863 w 3290340"/>
                <a:gd name="connsiteY64" fmla="*/ 3044221 h 3320460"/>
                <a:gd name="connsiteX65" fmla="*/ 839843 w 3290340"/>
                <a:gd name="connsiteY65" fmla="*/ 3111436 h 3320460"/>
                <a:gd name="connsiteX66" fmla="*/ 948039 w 3290340"/>
                <a:gd name="connsiteY66" fmla="*/ 3302857 h 3320460"/>
                <a:gd name="connsiteX67" fmla="*/ 1160895 w 3290340"/>
                <a:gd name="connsiteY67" fmla="*/ 3247714 h 3320460"/>
                <a:gd name="connsiteX68" fmla="*/ 1111070 w 3290340"/>
                <a:gd name="connsiteY68" fmla="*/ 3092505 h 3320460"/>
                <a:gd name="connsiteX69" fmla="*/ 1101266 w 3290340"/>
                <a:gd name="connsiteY69" fmla="*/ 3086423 h 3320460"/>
                <a:gd name="connsiteX70" fmla="*/ 1312332 w 3290340"/>
                <a:gd name="connsiteY70" fmla="*/ 2589184 h 3320460"/>
                <a:gd name="connsiteX71" fmla="*/ 1406380 w 3290340"/>
                <a:gd name="connsiteY71" fmla="*/ 2619776 h 3320460"/>
                <a:gd name="connsiteX72" fmla="*/ 1528372 w 3290340"/>
                <a:gd name="connsiteY72" fmla="*/ 2640328 h 3320460"/>
                <a:gd name="connsiteX73" fmla="*/ 1569875 w 3290340"/>
                <a:gd name="connsiteY73" fmla="*/ 2641940 h 3320460"/>
                <a:gd name="connsiteX74" fmla="*/ 1569875 w 3290340"/>
                <a:gd name="connsiteY74" fmla="*/ 2980387 h 3320460"/>
                <a:gd name="connsiteX75" fmla="*/ 1561750 w 3290340"/>
                <a:gd name="connsiteY75" fmla="*/ 2981418 h 3320460"/>
                <a:gd name="connsiteX76" fmla="*/ 1496928 w 3290340"/>
                <a:gd name="connsiteY76" fmla="*/ 3042853 h 3320460"/>
                <a:gd name="connsiteX77" fmla="*/ 1603063 w 3290340"/>
                <a:gd name="connsiteY77" fmla="*/ 3109528 h 3320460"/>
                <a:gd name="connsiteX78" fmla="*/ 1709197 w 3290340"/>
                <a:gd name="connsiteY78" fmla="*/ 3042853 h 3320460"/>
                <a:gd name="connsiteX79" fmla="*/ 1678110 w 3290340"/>
                <a:gd name="connsiteY79" fmla="*/ 2995706 h 3320460"/>
                <a:gd name="connsiteX80" fmla="*/ 1649012 w 3290340"/>
                <a:gd name="connsiteY80" fmla="*/ 2983382 h 3320460"/>
                <a:gd name="connsiteX81" fmla="*/ 1649012 w 3290340"/>
                <a:gd name="connsiteY81" fmla="*/ 2645015 h 3320460"/>
                <a:gd name="connsiteX82" fmla="*/ 1652973 w 3290340"/>
                <a:gd name="connsiteY82" fmla="*/ 2645169 h 3320460"/>
                <a:gd name="connsiteX83" fmla="*/ 1904170 w 3290340"/>
                <a:gd name="connsiteY83" fmla="*/ 2605244 h 3320460"/>
                <a:gd name="connsiteX84" fmla="*/ 1940859 w 3290340"/>
                <a:gd name="connsiteY84" fmla="*/ 2592404 h 3320460"/>
                <a:gd name="connsiteX85" fmla="*/ 2113568 w 3290340"/>
                <a:gd name="connsiteY85" fmla="*/ 3019873 h 3320460"/>
                <a:gd name="connsiteX86" fmla="*/ 2101965 w 3290340"/>
                <a:gd name="connsiteY86" fmla="*/ 3026793 h 3320460"/>
                <a:gd name="connsiteX87" fmla="*/ 2049439 w 3290340"/>
                <a:gd name="connsiteY87" fmla="*/ 3181109 h 3320460"/>
                <a:gd name="connsiteX88" fmla="*/ 2261300 w 3290340"/>
                <a:gd name="connsiteY88" fmla="*/ 3239958 h 3320460"/>
                <a:gd name="connsiteX89" fmla="*/ 2372821 w 3290340"/>
                <a:gd name="connsiteY89" fmla="*/ 3050455 h 3320460"/>
                <a:gd name="connsiteX90" fmla="*/ 2289987 w 3290340"/>
                <a:gd name="connsiteY90" fmla="*/ 2981784 h 3320460"/>
                <a:gd name="connsiteX91" fmla="*/ 2236383 w 3290340"/>
                <a:gd name="connsiteY91" fmla="*/ 2976740 h 3320460"/>
                <a:gd name="connsiteX92" fmla="*/ 2060960 w 3290340"/>
                <a:gd name="connsiteY92" fmla="*/ 2542552 h 3320460"/>
                <a:gd name="connsiteX93" fmla="*/ 2082754 w 3290340"/>
                <a:gd name="connsiteY93" fmla="*/ 2532440 h 3320460"/>
                <a:gd name="connsiteX94" fmla="*/ 2290087 w 3290340"/>
                <a:gd name="connsiteY94" fmla="*/ 2385491 h 3320460"/>
                <a:gd name="connsiteX95" fmla="*/ 2301510 w 3290340"/>
                <a:gd name="connsiteY95" fmla="*/ 2373422 h 3320460"/>
                <a:gd name="connsiteX96" fmla="*/ 2534265 w 3290340"/>
                <a:gd name="connsiteY96" fmla="*/ 2614447 h 3320460"/>
                <a:gd name="connsiteX97" fmla="*/ 2521895 w 3290340"/>
                <a:gd name="connsiteY97" fmla="*/ 2643525 h 3320460"/>
                <a:gd name="connsiteX98" fmla="*/ 2532284 w 3290340"/>
                <a:gd name="connsiteY98" fmla="*/ 2699033 h 3320460"/>
                <a:gd name="connsiteX99" fmla="*/ 2654947 w 3290340"/>
                <a:gd name="connsiteY99" fmla="*/ 2673269 h 3320460"/>
                <a:gd name="connsiteX100" fmla="*/ 2684977 w 3290340"/>
                <a:gd name="connsiteY100" fmla="*/ 2551580 h 3320460"/>
                <a:gd name="connsiteX101" fmla="*/ 2595672 w 3290340"/>
                <a:gd name="connsiteY101" fmla="*/ 2552416 h 3320460"/>
                <a:gd name="connsiteX102" fmla="*/ 2589111 w 3290340"/>
                <a:gd name="connsiteY102" fmla="*/ 2557319 h 3320460"/>
                <a:gd name="connsiteX103" fmla="*/ 2355964 w 3290340"/>
                <a:gd name="connsiteY103" fmla="*/ 2315888 h 3320460"/>
                <a:gd name="connsiteX104" fmla="*/ 2375762 w 3290340"/>
                <a:gd name="connsiteY104" fmla="*/ 2294970 h 3320460"/>
                <a:gd name="connsiteX105" fmla="*/ 2448618 w 3290340"/>
                <a:gd name="connsiteY105" fmla="*/ 2195030 h 3320460"/>
                <a:gd name="connsiteX106" fmla="*/ 2501269 w 3290340"/>
                <a:gd name="connsiteY106" fmla="*/ 2094485 h 3320460"/>
                <a:gd name="connsiteX107" fmla="*/ 3009465 w 3290340"/>
                <a:gd name="connsiteY107" fmla="*/ 2310202 h 3320460"/>
                <a:gd name="connsiteX108" fmla="*/ 3014101 w 3290340"/>
                <a:gd name="connsiteY108" fmla="*/ 2370801 h 3320460"/>
                <a:gd name="connsiteX109" fmla="*/ 3081317 w 3290340"/>
                <a:gd name="connsiteY109" fmla="*/ 2454820 h 3320460"/>
                <a:gd name="connsiteX110" fmla="*/ 3272737 w 3290340"/>
                <a:gd name="connsiteY110" fmla="*/ 2346624 h 3320460"/>
                <a:gd name="connsiteX111" fmla="*/ 3217595 w 3290340"/>
                <a:gd name="connsiteY111" fmla="*/ 2133768 h 3320460"/>
                <a:gd name="connsiteX112" fmla="*/ 3062385 w 3290340"/>
                <a:gd name="connsiteY112" fmla="*/ 2183593 h 3320460"/>
                <a:gd name="connsiteX113" fmla="*/ 3058549 w 3290340"/>
                <a:gd name="connsiteY113" fmla="*/ 2189777 h 3320460"/>
                <a:gd name="connsiteX114" fmla="*/ 2549459 w 3290340"/>
                <a:gd name="connsiteY114" fmla="*/ 1973681 h 3320460"/>
                <a:gd name="connsiteX115" fmla="*/ 2575516 w 3290340"/>
                <a:gd name="connsiteY115" fmla="*/ 1893573 h 3320460"/>
                <a:gd name="connsiteX116" fmla="*/ 2596068 w 3290340"/>
                <a:gd name="connsiteY116" fmla="*/ 1771581 h 3320460"/>
                <a:gd name="connsiteX117" fmla="*/ 2597630 w 3290340"/>
                <a:gd name="connsiteY117" fmla="*/ 1731363 h 3320460"/>
                <a:gd name="connsiteX118" fmla="*/ 2891924 w 3290340"/>
                <a:gd name="connsiteY118" fmla="*/ 1731363 h 3320460"/>
                <a:gd name="connsiteX119" fmla="*/ 2892954 w 3290340"/>
                <a:gd name="connsiteY119" fmla="*/ 1739488 h 3320460"/>
                <a:gd name="connsiteX120" fmla="*/ 2954390 w 3290340"/>
                <a:gd name="connsiteY120" fmla="*/ 1804310 h 3320460"/>
                <a:gd name="connsiteX121" fmla="*/ 3021065 w 3290340"/>
                <a:gd name="connsiteY121" fmla="*/ 1698176 h 3320460"/>
                <a:gd name="connsiteX122" fmla="*/ 2954390 w 3290340"/>
                <a:gd name="connsiteY122" fmla="*/ 1592042 h 3320460"/>
                <a:gd name="connsiteX123" fmla="*/ 2928437 w 3290340"/>
                <a:gd name="connsiteY123" fmla="*/ 1600383 h 3320460"/>
                <a:gd name="connsiteX124" fmla="*/ 2899102 w 3290340"/>
                <a:gd name="connsiteY124" fmla="*/ 1638836 h 3320460"/>
                <a:gd name="connsiteX125" fmla="*/ 2896532 w 3290340"/>
                <a:gd name="connsiteY125" fmla="*/ 1652226 h 3320460"/>
                <a:gd name="connsiteX126" fmla="*/ 2600705 w 3290340"/>
                <a:gd name="connsiteY126" fmla="*/ 1652226 h 3320460"/>
                <a:gd name="connsiteX127" fmla="*/ 2600909 w 3290340"/>
                <a:gd name="connsiteY127" fmla="*/ 1646979 h 3320460"/>
                <a:gd name="connsiteX128" fmla="*/ 2560984 w 3290340"/>
                <a:gd name="connsiteY128" fmla="*/ 1395783 h 3320460"/>
                <a:gd name="connsiteX129" fmla="*/ 2548631 w 3290340"/>
                <a:gd name="connsiteY129" fmla="*/ 1360488 h 3320460"/>
                <a:gd name="connsiteX130" fmla="*/ 2984104 w 3290340"/>
                <a:gd name="connsiteY130" fmla="*/ 1184545 h 3320460"/>
                <a:gd name="connsiteX131" fmla="*/ 2988575 w 3290340"/>
                <a:gd name="connsiteY131" fmla="*/ 1192042 h 3320460"/>
                <a:gd name="connsiteX132" fmla="*/ 3142892 w 3290340"/>
                <a:gd name="connsiteY132" fmla="*/ 1244568 h 3320460"/>
                <a:gd name="connsiteX133" fmla="*/ 3201740 w 3290340"/>
                <a:gd name="connsiteY133" fmla="*/ 1032707 h 3320460"/>
                <a:gd name="connsiteX134" fmla="*/ 3012237 w 3290340"/>
                <a:gd name="connsiteY134" fmla="*/ 921187 h 3320460"/>
                <a:gd name="connsiteX135" fmla="*/ 2943566 w 3290340"/>
                <a:gd name="connsiteY135" fmla="*/ 1004021 h 3320460"/>
                <a:gd name="connsiteX136" fmla="*/ 2938024 w 3290340"/>
                <a:gd name="connsiteY136" fmla="*/ 1062921 h 3320460"/>
                <a:gd name="connsiteX137" fmla="*/ 2499130 w 3290340"/>
                <a:gd name="connsiteY137" fmla="*/ 1240245 h 3320460"/>
                <a:gd name="connsiteX138" fmla="*/ 2491040 w 3290340"/>
                <a:gd name="connsiteY138" fmla="*/ 1222665 h 3320460"/>
                <a:gd name="connsiteX139" fmla="*/ 2345264 w 3290340"/>
                <a:gd name="connsiteY139" fmla="*/ 1014236 h 3320460"/>
                <a:gd name="connsiteX140" fmla="*/ 2342086 w 3290340"/>
                <a:gd name="connsiteY140" fmla="*/ 1011191 h 3320460"/>
                <a:gd name="connsiteX141" fmla="*/ 2557272 w 3290340"/>
                <a:gd name="connsiteY141" fmla="*/ 803389 h 3320460"/>
                <a:gd name="connsiteX142" fmla="*/ 2586351 w 3290340"/>
                <a:gd name="connsiteY142" fmla="*/ 815759 h 3320460"/>
                <a:gd name="connsiteX143" fmla="*/ 2641859 w 3290340"/>
                <a:gd name="connsiteY143" fmla="*/ 805370 h 3320460"/>
                <a:gd name="connsiteX144" fmla="*/ 2616094 w 3290340"/>
                <a:gd name="connsiteY144" fmla="*/ 682707 h 3320460"/>
                <a:gd name="connsiteX145" fmla="*/ 2494405 w 3290340"/>
                <a:gd name="connsiteY145" fmla="*/ 652677 h 3320460"/>
                <a:gd name="connsiteX146" fmla="*/ 2495242 w 3290340"/>
                <a:gd name="connsiteY146" fmla="*/ 741983 h 3320460"/>
                <a:gd name="connsiteX147" fmla="*/ 2500144 w 3290340"/>
                <a:gd name="connsiteY147" fmla="*/ 748543 h 3320460"/>
                <a:gd name="connsiteX148" fmla="*/ 2284901 w 3290340"/>
                <a:gd name="connsiteY148" fmla="*/ 956401 h 3320460"/>
                <a:gd name="connsiteX149" fmla="*/ 2255226 w 3290340"/>
                <a:gd name="connsiteY149" fmla="*/ 927968 h 3320460"/>
                <a:gd name="connsiteX150" fmla="*/ 2155700 w 3290340"/>
                <a:gd name="connsiteY150" fmla="*/ 854490 h 3320460"/>
                <a:gd name="connsiteX151" fmla="*/ 2060896 w 3290340"/>
                <a:gd name="connsiteY151" fmla="*/ 804122 h 3320460"/>
                <a:gd name="connsiteX152" fmla="*/ 2283989 w 3290340"/>
                <a:gd name="connsiteY152" fmla="*/ 278549 h 3320460"/>
                <a:gd name="connsiteX153" fmla="*/ 2293688 w 3290340"/>
                <a:gd name="connsiteY153" fmla="*/ 281001 h 3320460"/>
                <a:gd name="connsiteX154" fmla="*/ 2439948 w 3290340"/>
                <a:gd name="connsiteY154" fmla="*/ 209024 h 3320460"/>
                <a:gd name="connsiteX155" fmla="*/ 2331752 w 3290340"/>
                <a:gd name="connsiteY155" fmla="*/ 17603 h 3320460"/>
                <a:gd name="connsiteX156" fmla="*/ 2118896 w 3290340"/>
                <a:gd name="connsiteY156" fmla="*/ 72745 h 3320460"/>
                <a:gd name="connsiteX157" fmla="*/ 2128911 w 3290340"/>
                <a:gd name="connsiteY157" fmla="*/ 179876 h 3320460"/>
                <a:gd name="connsiteX158" fmla="*/ 2165735 w 3290340"/>
                <a:gd name="connsiteY158" fmla="*/ 224350 h 3320460"/>
                <a:gd name="connsiteX159" fmla="*/ 1940799 w 3290340"/>
                <a:gd name="connsiteY159" fmla="*/ 754266 h 3320460"/>
                <a:gd name="connsiteX160" fmla="*/ 1855007 w 3290340"/>
                <a:gd name="connsiteY160" fmla="*/ 725791 h 3320460"/>
                <a:gd name="connsiteX161" fmla="*/ 1733175 w 3290340"/>
                <a:gd name="connsiteY161" fmla="*/ 704510 h 3320460"/>
                <a:gd name="connsiteX162" fmla="*/ 1685787 w 3290340"/>
                <a:gd name="connsiteY162" fmla="*/ 702379 h 3320460"/>
                <a:gd name="connsiteX163" fmla="*/ 1685788 w 3290340"/>
                <a:gd name="connsiteY163" fmla="*/ 413522 h 3320460"/>
                <a:gd name="connsiteX164" fmla="*/ 1693913 w 3290340"/>
                <a:gd name="connsiteY164" fmla="*/ 412491 h 3320460"/>
                <a:gd name="connsiteX165" fmla="*/ 1758735 w 3290340"/>
                <a:gd name="connsiteY165" fmla="*/ 351056 h 3320460"/>
                <a:gd name="connsiteX166" fmla="*/ 1652601 w 3290340"/>
                <a:gd name="connsiteY166" fmla="*/ 284381 h 3320460"/>
                <a:gd name="connsiteX167" fmla="*/ 1546467 w 3290340"/>
                <a:gd name="connsiteY167" fmla="*/ 351056 h 3320460"/>
                <a:gd name="connsiteX168" fmla="*/ 1577553 w 3290340"/>
                <a:gd name="connsiteY168" fmla="*/ 398202 h 3320460"/>
                <a:gd name="connsiteX169" fmla="*/ 1606651 w 3290340"/>
                <a:gd name="connsiteY169" fmla="*/ 410527 h 3320460"/>
                <a:gd name="connsiteX170" fmla="*/ 1606651 w 3290340"/>
                <a:gd name="connsiteY170" fmla="*/ 699081 h 3320460"/>
                <a:gd name="connsiteX171" fmla="*/ 1482933 w 3290340"/>
                <a:gd name="connsiteY171" fmla="*/ 709610 h 3320460"/>
                <a:gd name="connsiteX172" fmla="*/ 1357442 w 3290340"/>
                <a:gd name="connsiteY172" fmla="*/ 737229 h 3320460"/>
                <a:gd name="connsiteX173" fmla="*/ 1334740 w 3290340"/>
                <a:gd name="connsiteY173" fmla="*/ 745094 h 3320460"/>
                <a:gd name="connsiteX174" fmla="*/ 1128659 w 3290340"/>
                <a:gd name="connsiteY174" fmla="*/ 235026 h 3320460"/>
                <a:gd name="connsiteX175" fmla="*/ 1163715 w 3290340"/>
                <a:gd name="connsiteY175" fmla="*/ 194162 h 3320460"/>
                <a:gd name="connsiteX176" fmla="*/ 1175597 w 3290340"/>
                <a:gd name="connsiteY176" fmla="*/ 87223 h 3320460"/>
                <a:gd name="connsiteX177" fmla="*/ 963736 w 3290340"/>
                <a:gd name="connsiteY177" fmla="*/ 28374 h 3320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</a:cxnLst>
              <a:rect l="l" t="t" r="r" b="b"/>
              <a:pathLst>
                <a:path w="3290340" h="3320460">
                  <a:moveTo>
                    <a:pt x="963736" y="28374"/>
                  </a:moveTo>
                  <a:cubicBezTo>
                    <a:pt x="874437" y="64453"/>
                    <a:pt x="824508" y="149297"/>
                    <a:pt x="852216" y="217877"/>
                  </a:cubicBezTo>
                  <a:cubicBezTo>
                    <a:pt x="872997" y="269312"/>
                    <a:pt x="931548" y="296991"/>
                    <a:pt x="997197" y="292396"/>
                  </a:cubicBezTo>
                  <a:lnTo>
                    <a:pt x="1010351" y="289314"/>
                  </a:lnTo>
                  <a:lnTo>
                    <a:pt x="1213781" y="792823"/>
                  </a:lnTo>
                  <a:lnTo>
                    <a:pt x="1172939" y="811773"/>
                  </a:lnTo>
                  <a:cubicBezTo>
                    <a:pt x="1132036" y="833338"/>
                    <a:pt x="1093211" y="857519"/>
                    <a:pt x="1056590" y="884021"/>
                  </a:cubicBezTo>
                  <a:lnTo>
                    <a:pt x="972120" y="954606"/>
                  </a:lnTo>
                  <a:lnTo>
                    <a:pt x="747851" y="722368"/>
                  </a:lnTo>
                  <a:lnTo>
                    <a:pt x="760221" y="693289"/>
                  </a:lnTo>
                  <a:cubicBezTo>
                    <a:pt x="765655" y="671268"/>
                    <a:pt x="762622" y="651025"/>
                    <a:pt x="749831" y="637781"/>
                  </a:cubicBezTo>
                  <a:cubicBezTo>
                    <a:pt x="724251" y="611292"/>
                    <a:pt x="669334" y="622828"/>
                    <a:pt x="627169" y="663546"/>
                  </a:cubicBezTo>
                  <a:cubicBezTo>
                    <a:pt x="585004" y="704264"/>
                    <a:pt x="571558" y="758746"/>
                    <a:pt x="597138" y="785235"/>
                  </a:cubicBezTo>
                  <a:cubicBezTo>
                    <a:pt x="616324" y="805101"/>
                    <a:pt x="652011" y="803579"/>
                    <a:pt x="686444" y="784399"/>
                  </a:cubicBezTo>
                  <a:lnTo>
                    <a:pt x="693004" y="779496"/>
                  </a:lnTo>
                  <a:lnTo>
                    <a:pt x="916515" y="1010948"/>
                  </a:lnTo>
                  <a:lnTo>
                    <a:pt x="864314" y="1068524"/>
                  </a:lnTo>
                  <a:cubicBezTo>
                    <a:pt x="837010" y="1103130"/>
                    <a:pt x="812161" y="1139466"/>
                    <a:pt x="789891" y="1177238"/>
                  </a:cubicBezTo>
                  <a:lnTo>
                    <a:pt x="762808" y="1234290"/>
                  </a:lnTo>
                  <a:lnTo>
                    <a:pt x="280350" y="1029499"/>
                  </a:lnTo>
                  <a:lnTo>
                    <a:pt x="276239" y="975766"/>
                  </a:lnTo>
                  <a:cubicBezTo>
                    <a:pt x="266260" y="937246"/>
                    <a:pt x="243067" y="906196"/>
                    <a:pt x="209024" y="891746"/>
                  </a:cubicBezTo>
                  <a:cubicBezTo>
                    <a:pt x="140937" y="862845"/>
                    <a:pt x="55235" y="911286"/>
                    <a:pt x="17603" y="999942"/>
                  </a:cubicBezTo>
                  <a:cubicBezTo>
                    <a:pt x="-20029" y="1088598"/>
                    <a:pt x="4659" y="1183897"/>
                    <a:pt x="72745" y="1212798"/>
                  </a:cubicBezTo>
                  <a:cubicBezTo>
                    <a:pt x="123810" y="1234473"/>
                    <a:pt x="184784" y="1212644"/>
                    <a:pt x="227955" y="1162973"/>
                  </a:cubicBezTo>
                  <a:lnTo>
                    <a:pt x="235053" y="1151531"/>
                  </a:lnTo>
                  <a:lnTo>
                    <a:pt x="710038" y="1353150"/>
                  </a:lnTo>
                  <a:lnTo>
                    <a:pt x="669143" y="1504443"/>
                  </a:lnTo>
                  <a:cubicBezTo>
                    <a:pt x="663428" y="1536940"/>
                    <a:pt x="659352" y="1569802"/>
                    <a:pt x="656968" y="1602905"/>
                  </a:cubicBezTo>
                  <a:lnTo>
                    <a:pt x="656609" y="1620619"/>
                  </a:lnTo>
                  <a:lnTo>
                    <a:pt x="387534" y="1620619"/>
                  </a:lnTo>
                  <a:lnTo>
                    <a:pt x="386504" y="1612494"/>
                  </a:lnTo>
                  <a:cubicBezTo>
                    <a:pt x="376382" y="1574401"/>
                    <a:pt x="352686" y="1547672"/>
                    <a:pt x="325068" y="1547672"/>
                  </a:cubicBezTo>
                  <a:cubicBezTo>
                    <a:pt x="288244" y="1547672"/>
                    <a:pt x="258393" y="1595190"/>
                    <a:pt x="258393" y="1653806"/>
                  </a:cubicBezTo>
                  <a:cubicBezTo>
                    <a:pt x="258393" y="1712422"/>
                    <a:pt x="288244" y="1759940"/>
                    <a:pt x="325068" y="1759940"/>
                  </a:cubicBezTo>
                  <a:cubicBezTo>
                    <a:pt x="343480" y="1759940"/>
                    <a:pt x="360149" y="1748060"/>
                    <a:pt x="372215" y="1728854"/>
                  </a:cubicBezTo>
                  <a:lnTo>
                    <a:pt x="384539" y="1699757"/>
                  </a:lnTo>
                  <a:lnTo>
                    <a:pt x="655005" y="1699757"/>
                  </a:lnTo>
                  <a:lnTo>
                    <a:pt x="654943" y="1702809"/>
                  </a:lnTo>
                  <a:cubicBezTo>
                    <a:pt x="657048" y="1769726"/>
                    <a:pt x="666132" y="1837107"/>
                    <a:pt x="682618" y="1903955"/>
                  </a:cubicBezTo>
                  <a:lnTo>
                    <a:pt x="704501" y="1971536"/>
                  </a:lnTo>
                  <a:lnTo>
                    <a:pt x="254813" y="2153222"/>
                  </a:lnTo>
                  <a:lnTo>
                    <a:pt x="253328" y="2150732"/>
                  </a:lnTo>
                  <a:cubicBezTo>
                    <a:pt x="211030" y="2100315"/>
                    <a:pt x="150447" y="2077425"/>
                    <a:pt x="99011" y="2098206"/>
                  </a:cubicBezTo>
                  <a:cubicBezTo>
                    <a:pt x="30431" y="2125914"/>
                    <a:pt x="4084" y="2220768"/>
                    <a:pt x="40163" y="2310067"/>
                  </a:cubicBezTo>
                  <a:cubicBezTo>
                    <a:pt x="76242" y="2399366"/>
                    <a:pt x="161086" y="2449296"/>
                    <a:pt x="229666" y="2421587"/>
                  </a:cubicBezTo>
                  <a:cubicBezTo>
                    <a:pt x="281101" y="2400806"/>
                    <a:pt x="308781" y="2342256"/>
                    <a:pt x="304184" y="2276606"/>
                  </a:cubicBezTo>
                  <a:lnTo>
                    <a:pt x="303523" y="2273784"/>
                  </a:lnTo>
                  <a:lnTo>
                    <a:pt x="751612" y="2092744"/>
                  </a:lnTo>
                  <a:lnTo>
                    <a:pt x="767513" y="2127014"/>
                  </a:lnTo>
                  <a:cubicBezTo>
                    <a:pt x="787730" y="2165361"/>
                    <a:pt x="810246" y="2201881"/>
                    <a:pt x="834819" y="2236471"/>
                  </a:cubicBezTo>
                  <a:lnTo>
                    <a:pt x="913323" y="2332948"/>
                  </a:lnTo>
                  <a:lnTo>
                    <a:pt x="720027" y="2519612"/>
                  </a:lnTo>
                  <a:lnTo>
                    <a:pt x="690948" y="2507243"/>
                  </a:lnTo>
                  <a:cubicBezTo>
                    <a:pt x="668927" y="2501808"/>
                    <a:pt x="648684" y="2504842"/>
                    <a:pt x="635439" y="2517632"/>
                  </a:cubicBezTo>
                  <a:cubicBezTo>
                    <a:pt x="608951" y="2543212"/>
                    <a:pt x="620487" y="2598130"/>
                    <a:pt x="661204" y="2640295"/>
                  </a:cubicBezTo>
                  <a:cubicBezTo>
                    <a:pt x="701922" y="2682460"/>
                    <a:pt x="756404" y="2695905"/>
                    <a:pt x="782893" y="2670325"/>
                  </a:cubicBezTo>
                  <a:cubicBezTo>
                    <a:pt x="802760" y="2651140"/>
                    <a:pt x="801238" y="2615452"/>
                    <a:pt x="782057" y="2581019"/>
                  </a:cubicBezTo>
                  <a:lnTo>
                    <a:pt x="777154" y="2574459"/>
                  </a:lnTo>
                  <a:lnTo>
                    <a:pt x="970689" y="2387564"/>
                  </a:lnTo>
                  <a:lnTo>
                    <a:pt x="1004983" y="2420023"/>
                  </a:lnTo>
                  <a:cubicBezTo>
                    <a:pt x="1036807" y="2446479"/>
                    <a:pt x="1070202" y="2470799"/>
                    <a:pt x="1104923" y="2492878"/>
                  </a:cubicBezTo>
                  <a:lnTo>
                    <a:pt x="1192488" y="2538732"/>
                  </a:lnTo>
                  <a:lnTo>
                    <a:pt x="979735" y="3039946"/>
                  </a:lnTo>
                  <a:lnTo>
                    <a:pt x="923863" y="3044221"/>
                  </a:lnTo>
                  <a:cubicBezTo>
                    <a:pt x="885343" y="3054199"/>
                    <a:pt x="854294" y="3077393"/>
                    <a:pt x="839843" y="3111436"/>
                  </a:cubicBezTo>
                  <a:cubicBezTo>
                    <a:pt x="810942" y="3179522"/>
                    <a:pt x="859384" y="3265224"/>
                    <a:pt x="948039" y="3302857"/>
                  </a:cubicBezTo>
                  <a:cubicBezTo>
                    <a:pt x="1036695" y="3340489"/>
                    <a:pt x="1131994" y="3315801"/>
                    <a:pt x="1160895" y="3247714"/>
                  </a:cubicBezTo>
                  <a:cubicBezTo>
                    <a:pt x="1182570" y="3196650"/>
                    <a:pt x="1160741" y="3135676"/>
                    <a:pt x="1111070" y="3092505"/>
                  </a:cubicBezTo>
                  <a:lnTo>
                    <a:pt x="1101266" y="3086423"/>
                  </a:lnTo>
                  <a:lnTo>
                    <a:pt x="1312332" y="2589184"/>
                  </a:lnTo>
                  <a:lnTo>
                    <a:pt x="1406380" y="2619776"/>
                  </a:lnTo>
                  <a:cubicBezTo>
                    <a:pt x="1446446" y="2629176"/>
                    <a:pt x="1487191" y="2636061"/>
                    <a:pt x="1528372" y="2640328"/>
                  </a:cubicBezTo>
                  <a:lnTo>
                    <a:pt x="1569875" y="2641940"/>
                  </a:lnTo>
                  <a:lnTo>
                    <a:pt x="1569875" y="2980387"/>
                  </a:lnTo>
                  <a:lnTo>
                    <a:pt x="1561750" y="2981418"/>
                  </a:lnTo>
                  <a:cubicBezTo>
                    <a:pt x="1523657" y="2991540"/>
                    <a:pt x="1496929" y="3015235"/>
                    <a:pt x="1496928" y="3042853"/>
                  </a:cubicBezTo>
                  <a:cubicBezTo>
                    <a:pt x="1496928" y="3079677"/>
                    <a:pt x="1544446" y="3109528"/>
                    <a:pt x="1603063" y="3109528"/>
                  </a:cubicBezTo>
                  <a:cubicBezTo>
                    <a:pt x="1661679" y="3109528"/>
                    <a:pt x="1709196" y="3079677"/>
                    <a:pt x="1709197" y="3042853"/>
                  </a:cubicBezTo>
                  <a:cubicBezTo>
                    <a:pt x="1709196" y="3024441"/>
                    <a:pt x="1697317" y="3007772"/>
                    <a:pt x="1678110" y="2995706"/>
                  </a:cubicBezTo>
                  <a:lnTo>
                    <a:pt x="1649012" y="2983382"/>
                  </a:lnTo>
                  <a:lnTo>
                    <a:pt x="1649012" y="2645015"/>
                  </a:lnTo>
                  <a:lnTo>
                    <a:pt x="1652973" y="2645169"/>
                  </a:lnTo>
                  <a:cubicBezTo>
                    <a:pt x="1736587" y="2643022"/>
                    <a:pt x="1820968" y="2629989"/>
                    <a:pt x="1904170" y="2605244"/>
                  </a:cubicBezTo>
                  <a:lnTo>
                    <a:pt x="1940859" y="2592404"/>
                  </a:lnTo>
                  <a:lnTo>
                    <a:pt x="2113568" y="3019873"/>
                  </a:lnTo>
                  <a:lnTo>
                    <a:pt x="2101965" y="3026793"/>
                  </a:lnTo>
                  <a:cubicBezTo>
                    <a:pt x="2051548" y="3069090"/>
                    <a:pt x="2028658" y="3129674"/>
                    <a:pt x="2049439" y="3181109"/>
                  </a:cubicBezTo>
                  <a:cubicBezTo>
                    <a:pt x="2077147" y="3249689"/>
                    <a:pt x="2172001" y="3276037"/>
                    <a:pt x="2261300" y="3239958"/>
                  </a:cubicBezTo>
                  <a:cubicBezTo>
                    <a:pt x="2350599" y="3203879"/>
                    <a:pt x="2400529" y="3119035"/>
                    <a:pt x="2372821" y="3050455"/>
                  </a:cubicBezTo>
                  <a:cubicBezTo>
                    <a:pt x="2358967" y="3016165"/>
                    <a:pt x="2328326" y="2992433"/>
                    <a:pt x="2289987" y="2981784"/>
                  </a:cubicBezTo>
                  <a:lnTo>
                    <a:pt x="2236383" y="2976740"/>
                  </a:lnTo>
                  <a:lnTo>
                    <a:pt x="2060960" y="2542552"/>
                  </a:lnTo>
                  <a:lnTo>
                    <a:pt x="2082754" y="2532440"/>
                  </a:lnTo>
                  <a:cubicBezTo>
                    <a:pt x="2159448" y="2492006"/>
                    <a:pt x="2228834" y="2442374"/>
                    <a:pt x="2290087" y="2385491"/>
                  </a:cubicBezTo>
                  <a:lnTo>
                    <a:pt x="2301510" y="2373422"/>
                  </a:lnTo>
                  <a:lnTo>
                    <a:pt x="2534265" y="2614447"/>
                  </a:lnTo>
                  <a:lnTo>
                    <a:pt x="2521895" y="2643525"/>
                  </a:lnTo>
                  <a:cubicBezTo>
                    <a:pt x="2516461" y="2665546"/>
                    <a:pt x="2519494" y="2685789"/>
                    <a:pt x="2532284" y="2699033"/>
                  </a:cubicBezTo>
                  <a:cubicBezTo>
                    <a:pt x="2557864" y="2725522"/>
                    <a:pt x="2612782" y="2713986"/>
                    <a:pt x="2654947" y="2673269"/>
                  </a:cubicBezTo>
                  <a:cubicBezTo>
                    <a:pt x="2697112" y="2632550"/>
                    <a:pt x="2710557" y="2578069"/>
                    <a:pt x="2684977" y="2551580"/>
                  </a:cubicBezTo>
                  <a:cubicBezTo>
                    <a:pt x="2665792" y="2531713"/>
                    <a:pt x="2630105" y="2533235"/>
                    <a:pt x="2595672" y="2552416"/>
                  </a:cubicBezTo>
                  <a:lnTo>
                    <a:pt x="2589111" y="2557319"/>
                  </a:lnTo>
                  <a:lnTo>
                    <a:pt x="2355964" y="2315888"/>
                  </a:lnTo>
                  <a:lnTo>
                    <a:pt x="2375762" y="2294970"/>
                  </a:lnTo>
                  <a:cubicBezTo>
                    <a:pt x="2402219" y="2263146"/>
                    <a:pt x="2426538" y="2229751"/>
                    <a:pt x="2448618" y="2195030"/>
                  </a:cubicBezTo>
                  <a:lnTo>
                    <a:pt x="2501269" y="2094485"/>
                  </a:lnTo>
                  <a:lnTo>
                    <a:pt x="3009465" y="2310202"/>
                  </a:lnTo>
                  <a:lnTo>
                    <a:pt x="3014101" y="2370801"/>
                  </a:lnTo>
                  <a:cubicBezTo>
                    <a:pt x="3024080" y="2409320"/>
                    <a:pt x="3047274" y="2440370"/>
                    <a:pt x="3081317" y="2454820"/>
                  </a:cubicBezTo>
                  <a:cubicBezTo>
                    <a:pt x="3149403" y="2483721"/>
                    <a:pt x="3235105" y="2435280"/>
                    <a:pt x="3272737" y="2346624"/>
                  </a:cubicBezTo>
                  <a:cubicBezTo>
                    <a:pt x="3310369" y="2257969"/>
                    <a:pt x="3285681" y="2162669"/>
                    <a:pt x="3217595" y="2133768"/>
                  </a:cubicBezTo>
                  <a:cubicBezTo>
                    <a:pt x="3166531" y="2112093"/>
                    <a:pt x="3105557" y="2133922"/>
                    <a:pt x="3062385" y="2183593"/>
                  </a:cubicBezTo>
                  <a:lnTo>
                    <a:pt x="3058549" y="2189777"/>
                  </a:lnTo>
                  <a:lnTo>
                    <a:pt x="2549459" y="1973681"/>
                  </a:lnTo>
                  <a:lnTo>
                    <a:pt x="2575516" y="1893573"/>
                  </a:lnTo>
                  <a:cubicBezTo>
                    <a:pt x="2584916" y="1853506"/>
                    <a:pt x="2591801" y="1812761"/>
                    <a:pt x="2596068" y="1771581"/>
                  </a:cubicBezTo>
                  <a:lnTo>
                    <a:pt x="2597630" y="1731363"/>
                  </a:lnTo>
                  <a:lnTo>
                    <a:pt x="2891924" y="1731363"/>
                  </a:lnTo>
                  <a:lnTo>
                    <a:pt x="2892954" y="1739488"/>
                  </a:lnTo>
                  <a:cubicBezTo>
                    <a:pt x="2903076" y="1777581"/>
                    <a:pt x="2926772" y="1804310"/>
                    <a:pt x="2954390" y="1804310"/>
                  </a:cubicBezTo>
                  <a:cubicBezTo>
                    <a:pt x="2991214" y="1804310"/>
                    <a:pt x="3021065" y="1756792"/>
                    <a:pt x="3021065" y="1698176"/>
                  </a:cubicBezTo>
                  <a:cubicBezTo>
                    <a:pt x="3021065" y="1639560"/>
                    <a:pt x="2991214" y="1592042"/>
                    <a:pt x="2954390" y="1592042"/>
                  </a:cubicBezTo>
                  <a:cubicBezTo>
                    <a:pt x="2945184" y="1592042"/>
                    <a:pt x="2936414" y="1595012"/>
                    <a:pt x="2928437" y="1600383"/>
                  </a:cubicBezTo>
                  <a:cubicBezTo>
                    <a:pt x="2916471" y="1608439"/>
                    <a:pt x="2906291" y="1621896"/>
                    <a:pt x="2899102" y="1638836"/>
                  </a:cubicBezTo>
                  <a:lnTo>
                    <a:pt x="2896532" y="1652226"/>
                  </a:lnTo>
                  <a:lnTo>
                    <a:pt x="2600705" y="1652226"/>
                  </a:lnTo>
                  <a:lnTo>
                    <a:pt x="2600909" y="1646979"/>
                  </a:lnTo>
                  <a:cubicBezTo>
                    <a:pt x="2598762" y="1563366"/>
                    <a:pt x="2585729" y="1478985"/>
                    <a:pt x="2560984" y="1395783"/>
                  </a:cubicBezTo>
                  <a:lnTo>
                    <a:pt x="2548631" y="1360488"/>
                  </a:lnTo>
                  <a:lnTo>
                    <a:pt x="2984104" y="1184545"/>
                  </a:lnTo>
                  <a:lnTo>
                    <a:pt x="2988575" y="1192042"/>
                  </a:lnTo>
                  <a:cubicBezTo>
                    <a:pt x="3030873" y="1242459"/>
                    <a:pt x="3091457" y="1265349"/>
                    <a:pt x="3142892" y="1244568"/>
                  </a:cubicBezTo>
                  <a:cubicBezTo>
                    <a:pt x="3211472" y="1216860"/>
                    <a:pt x="3237819" y="1122006"/>
                    <a:pt x="3201740" y="1032707"/>
                  </a:cubicBezTo>
                  <a:cubicBezTo>
                    <a:pt x="3165661" y="943408"/>
                    <a:pt x="3080817" y="893478"/>
                    <a:pt x="3012237" y="921187"/>
                  </a:cubicBezTo>
                  <a:cubicBezTo>
                    <a:pt x="2977947" y="935041"/>
                    <a:pt x="2954215" y="965681"/>
                    <a:pt x="2943566" y="1004021"/>
                  </a:cubicBezTo>
                  <a:lnTo>
                    <a:pt x="2938024" y="1062921"/>
                  </a:lnTo>
                  <a:lnTo>
                    <a:pt x="2499130" y="1240245"/>
                  </a:lnTo>
                  <a:lnTo>
                    <a:pt x="2491040" y="1222665"/>
                  </a:lnTo>
                  <a:cubicBezTo>
                    <a:pt x="2451043" y="1145625"/>
                    <a:pt x="2401803" y="1075873"/>
                    <a:pt x="2345264" y="1014236"/>
                  </a:cubicBezTo>
                  <a:lnTo>
                    <a:pt x="2342086" y="1011191"/>
                  </a:lnTo>
                  <a:lnTo>
                    <a:pt x="2557272" y="803389"/>
                  </a:lnTo>
                  <a:lnTo>
                    <a:pt x="2586351" y="815759"/>
                  </a:lnTo>
                  <a:cubicBezTo>
                    <a:pt x="2608372" y="821194"/>
                    <a:pt x="2628615" y="818160"/>
                    <a:pt x="2641859" y="805370"/>
                  </a:cubicBezTo>
                  <a:cubicBezTo>
                    <a:pt x="2668348" y="779790"/>
                    <a:pt x="2656812" y="724872"/>
                    <a:pt x="2616094" y="682707"/>
                  </a:cubicBezTo>
                  <a:cubicBezTo>
                    <a:pt x="2575376" y="640542"/>
                    <a:pt x="2520894" y="627097"/>
                    <a:pt x="2494405" y="652677"/>
                  </a:cubicBezTo>
                  <a:cubicBezTo>
                    <a:pt x="2474539" y="671862"/>
                    <a:pt x="2476061" y="707550"/>
                    <a:pt x="2495242" y="741983"/>
                  </a:cubicBezTo>
                  <a:lnTo>
                    <a:pt x="2500144" y="748543"/>
                  </a:lnTo>
                  <a:lnTo>
                    <a:pt x="2284901" y="956401"/>
                  </a:lnTo>
                  <a:lnTo>
                    <a:pt x="2255226" y="927968"/>
                  </a:lnTo>
                  <a:cubicBezTo>
                    <a:pt x="2223551" y="901309"/>
                    <a:pt x="2190294" y="876782"/>
                    <a:pt x="2155700" y="854490"/>
                  </a:cubicBezTo>
                  <a:lnTo>
                    <a:pt x="2060896" y="804122"/>
                  </a:lnTo>
                  <a:lnTo>
                    <a:pt x="2283989" y="278549"/>
                  </a:lnTo>
                  <a:lnTo>
                    <a:pt x="2293688" y="281001"/>
                  </a:lnTo>
                  <a:cubicBezTo>
                    <a:pt x="2359248" y="286742"/>
                    <a:pt x="2418273" y="260088"/>
                    <a:pt x="2439948" y="209024"/>
                  </a:cubicBezTo>
                  <a:cubicBezTo>
                    <a:pt x="2468849" y="140938"/>
                    <a:pt x="2420408" y="55235"/>
                    <a:pt x="2331752" y="17603"/>
                  </a:cubicBezTo>
                  <a:cubicBezTo>
                    <a:pt x="2243096" y="-20029"/>
                    <a:pt x="2147797" y="4660"/>
                    <a:pt x="2118896" y="72745"/>
                  </a:cubicBezTo>
                  <a:cubicBezTo>
                    <a:pt x="2104446" y="106789"/>
                    <a:pt x="2109331" y="145236"/>
                    <a:pt x="2128911" y="179876"/>
                  </a:cubicBezTo>
                  <a:lnTo>
                    <a:pt x="2165735" y="224350"/>
                  </a:lnTo>
                  <a:lnTo>
                    <a:pt x="1940799" y="754266"/>
                  </a:lnTo>
                  <a:lnTo>
                    <a:pt x="1855007" y="725791"/>
                  </a:lnTo>
                  <a:cubicBezTo>
                    <a:pt x="1815005" y="716152"/>
                    <a:pt x="1774313" y="709025"/>
                    <a:pt x="1733175" y="704510"/>
                  </a:cubicBezTo>
                  <a:lnTo>
                    <a:pt x="1685787" y="702379"/>
                  </a:lnTo>
                  <a:lnTo>
                    <a:pt x="1685788" y="413522"/>
                  </a:lnTo>
                  <a:lnTo>
                    <a:pt x="1693913" y="412491"/>
                  </a:lnTo>
                  <a:cubicBezTo>
                    <a:pt x="1732006" y="402369"/>
                    <a:pt x="1758735" y="378674"/>
                    <a:pt x="1758735" y="351056"/>
                  </a:cubicBezTo>
                  <a:cubicBezTo>
                    <a:pt x="1758735" y="314232"/>
                    <a:pt x="1711217" y="284381"/>
                    <a:pt x="1652601" y="284381"/>
                  </a:cubicBezTo>
                  <a:cubicBezTo>
                    <a:pt x="1593985" y="284381"/>
                    <a:pt x="1546467" y="314232"/>
                    <a:pt x="1546467" y="351056"/>
                  </a:cubicBezTo>
                  <a:cubicBezTo>
                    <a:pt x="1546467" y="369468"/>
                    <a:pt x="1558347" y="386137"/>
                    <a:pt x="1577553" y="398202"/>
                  </a:cubicBezTo>
                  <a:lnTo>
                    <a:pt x="1606651" y="410527"/>
                  </a:lnTo>
                  <a:lnTo>
                    <a:pt x="1606651" y="699081"/>
                  </a:lnTo>
                  <a:lnTo>
                    <a:pt x="1482933" y="709610"/>
                  </a:lnTo>
                  <a:cubicBezTo>
                    <a:pt x="1440982" y="715962"/>
                    <a:pt x="1399070" y="725134"/>
                    <a:pt x="1357442" y="737229"/>
                  </a:cubicBezTo>
                  <a:lnTo>
                    <a:pt x="1334740" y="745094"/>
                  </a:lnTo>
                  <a:lnTo>
                    <a:pt x="1128659" y="235026"/>
                  </a:lnTo>
                  <a:lnTo>
                    <a:pt x="1163715" y="194162"/>
                  </a:lnTo>
                  <a:cubicBezTo>
                    <a:pt x="1183896" y="159869"/>
                    <a:pt x="1189451" y="121513"/>
                    <a:pt x="1175597" y="87223"/>
                  </a:cubicBezTo>
                  <a:cubicBezTo>
                    <a:pt x="1147889" y="18643"/>
                    <a:pt x="1053035" y="-7705"/>
                    <a:pt x="963736" y="28374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40B7B0AA-0425-44D1-99D8-8D7D2CF442C7}"/>
                </a:ext>
              </a:extLst>
            </p:cNvPr>
            <p:cNvSpPr/>
            <p:nvPr/>
          </p:nvSpPr>
          <p:spPr>
            <a:xfrm>
              <a:off x="8171385" y="2109704"/>
              <a:ext cx="350982" cy="249381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900803BB-BFD5-447A-8F96-F1846369E235}"/>
                </a:ext>
              </a:extLst>
            </p:cNvPr>
            <p:cNvSpPr/>
            <p:nvPr/>
          </p:nvSpPr>
          <p:spPr>
            <a:xfrm>
              <a:off x="8522366" y="2424423"/>
              <a:ext cx="258619" cy="17480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2453211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6DB35A45-7A03-4978-9922-D28499400E20}"/>
              </a:ext>
            </a:extLst>
          </p:cNvPr>
          <p:cNvGrpSpPr/>
          <p:nvPr/>
        </p:nvGrpSpPr>
        <p:grpSpPr>
          <a:xfrm>
            <a:off x="1393494" y="367752"/>
            <a:ext cx="2385770" cy="2407610"/>
            <a:chOff x="6767465" y="1312702"/>
            <a:chExt cx="2697511" cy="2722204"/>
          </a:xfrm>
        </p:grpSpPr>
        <p:sp>
          <p:nvSpPr>
            <p:cNvPr id="64" name="자유형: 도형 63">
              <a:extLst>
                <a:ext uri="{FF2B5EF4-FFF2-40B4-BE49-F238E27FC236}">
                  <a16:creationId xmlns:a16="http://schemas.microsoft.com/office/drawing/2014/main" id="{DCAE0071-1CCE-45F0-A996-31CB9C022BE4}"/>
                </a:ext>
              </a:extLst>
            </p:cNvPr>
            <p:cNvSpPr/>
            <p:nvPr/>
          </p:nvSpPr>
          <p:spPr>
            <a:xfrm rot="20280000" flipH="1">
              <a:off x="6767465" y="1312702"/>
              <a:ext cx="2697511" cy="2722204"/>
            </a:xfrm>
            <a:custGeom>
              <a:avLst/>
              <a:gdLst>
                <a:gd name="connsiteX0" fmla="*/ 963736 w 3290340"/>
                <a:gd name="connsiteY0" fmla="*/ 28374 h 3320460"/>
                <a:gd name="connsiteX1" fmla="*/ 852216 w 3290340"/>
                <a:gd name="connsiteY1" fmla="*/ 217877 h 3320460"/>
                <a:gd name="connsiteX2" fmla="*/ 997197 w 3290340"/>
                <a:gd name="connsiteY2" fmla="*/ 292396 h 3320460"/>
                <a:gd name="connsiteX3" fmla="*/ 1010351 w 3290340"/>
                <a:gd name="connsiteY3" fmla="*/ 289314 h 3320460"/>
                <a:gd name="connsiteX4" fmla="*/ 1213781 w 3290340"/>
                <a:gd name="connsiteY4" fmla="*/ 792823 h 3320460"/>
                <a:gd name="connsiteX5" fmla="*/ 1172939 w 3290340"/>
                <a:gd name="connsiteY5" fmla="*/ 811773 h 3320460"/>
                <a:gd name="connsiteX6" fmla="*/ 1056590 w 3290340"/>
                <a:gd name="connsiteY6" fmla="*/ 884021 h 3320460"/>
                <a:gd name="connsiteX7" fmla="*/ 972120 w 3290340"/>
                <a:gd name="connsiteY7" fmla="*/ 954606 h 3320460"/>
                <a:gd name="connsiteX8" fmla="*/ 747851 w 3290340"/>
                <a:gd name="connsiteY8" fmla="*/ 722368 h 3320460"/>
                <a:gd name="connsiteX9" fmla="*/ 760221 w 3290340"/>
                <a:gd name="connsiteY9" fmla="*/ 693289 h 3320460"/>
                <a:gd name="connsiteX10" fmla="*/ 749831 w 3290340"/>
                <a:gd name="connsiteY10" fmla="*/ 637781 h 3320460"/>
                <a:gd name="connsiteX11" fmla="*/ 627169 w 3290340"/>
                <a:gd name="connsiteY11" fmla="*/ 663546 h 3320460"/>
                <a:gd name="connsiteX12" fmla="*/ 597138 w 3290340"/>
                <a:gd name="connsiteY12" fmla="*/ 785235 h 3320460"/>
                <a:gd name="connsiteX13" fmla="*/ 686444 w 3290340"/>
                <a:gd name="connsiteY13" fmla="*/ 784399 h 3320460"/>
                <a:gd name="connsiteX14" fmla="*/ 693004 w 3290340"/>
                <a:gd name="connsiteY14" fmla="*/ 779496 h 3320460"/>
                <a:gd name="connsiteX15" fmla="*/ 916515 w 3290340"/>
                <a:gd name="connsiteY15" fmla="*/ 1010948 h 3320460"/>
                <a:gd name="connsiteX16" fmla="*/ 864314 w 3290340"/>
                <a:gd name="connsiteY16" fmla="*/ 1068524 h 3320460"/>
                <a:gd name="connsiteX17" fmla="*/ 789891 w 3290340"/>
                <a:gd name="connsiteY17" fmla="*/ 1177238 h 3320460"/>
                <a:gd name="connsiteX18" fmla="*/ 762808 w 3290340"/>
                <a:gd name="connsiteY18" fmla="*/ 1234290 h 3320460"/>
                <a:gd name="connsiteX19" fmla="*/ 280350 w 3290340"/>
                <a:gd name="connsiteY19" fmla="*/ 1029499 h 3320460"/>
                <a:gd name="connsiteX20" fmla="*/ 276239 w 3290340"/>
                <a:gd name="connsiteY20" fmla="*/ 975766 h 3320460"/>
                <a:gd name="connsiteX21" fmla="*/ 209024 w 3290340"/>
                <a:gd name="connsiteY21" fmla="*/ 891746 h 3320460"/>
                <a:gd name="connsiteX22" fmla="*/ 17603 w 3290340"/>
                <a:gd name="connsiteY22" fmla="*/ 999942 h 3320460"/>
                <a:gd name="connsiteX23" fmla="*/ 72745 w 3290340"/>
                <a:gd name="connsiteY23" fmla="*/ 1212798 h 3320460"/>
                <a:gd name="connsiteX24" fmla="*/ 227955 w 3290340"/>
                <a:gd name="connsiteY24" fmla="*/ 1162973 h 3320460"/>
                <a:gd name="connsiteX25" fmla="*/ 235053 w 3290340"/>
                <a:gd name="connsiteY25" fmla="*/ 1151531 h 3320460"/>
                <a:gd name="connsiteX26" fmla="*/ 710038 w 3290340"/>
                <a:gd name="connsiteY26" fmla="*/ 1353150 h 3320460"/>
                <a:gd name="connsiteX27" fmla="*/ 669143 w 3290340"/>
                <a:gd name="connsiteY27" fmla="*/ 1504443 h 3320460"/>
                <a:gd name="connsiteX28" fmla="*/ 656968 w 3290340"/>
                <a:gd name="connsiteY28" fmla="*/ 1602905 h 3320460"/>
                <a:gd name="connsiteX29" fmla="*/ 656609 w 3290340"/>
                <a:gd name="connsiteY29" fmla="*/ 1620619 h 3320460"/>
                <a:gd name="connsiteX30" fmla="*/ 387534 w 3290340"/>
                <a:gd name="connsiteY30" fmla="*/ 1620619 h 3320460"/>
                <a:gd name="connsiteX31" fmla="*/ 386504 w 3290340"/>
                <a:gd name="connsiteY31" fmla="*/ 1612494 h 3320460"/>
                <a:gd name="connsiteX32" fmla="*/ 325068 w 3290340"/>
                <a:gd name="connsiteY32" fmla="*/ 1547672 h 3320460"/>
                <a:gd name="connsiteX33" fmla="*/ 258393 w 3290340"/>
                <a:gd name="connsiteY33" fmla="*/ 1653806 h 3320460"/>
                <a:gd name="connsiteX34" fmla="*/ 325068 w 3290340"/>
                <a:gd name="connsiteY34" fmla="*/ 1759940 h 3320460"/>
                <a:gd name="connsiteX35" fmla="*/ 372215 w 3290340"/>
                <a:gd name="connsiteY35" fmla="*/ 1728854 h 3320460"/>
                <a:gd name="connsiteX36" fmla="*/ 384539 w 3290340"/>
                <a:gd name="connsiteY36" fmla="*/ 1699757 h 3320460"/>
                <a:gd name="connsiteX37" fmla="*/ 655005 w 3290340"/>
                <a:gd name="connsiteY37" fmla="*/ 1699757 h 3320460"/>
                <a:gd name="connsiteX38" fmla="*/ 654943 w 3290340"/>
                <a:gd name="connsiteY38" fmla="*/ 1702809 h 3320460"/>
                <a:gd name="connsiteX39" fmla="*/ 682618 w 3290340"/>
                <a:gd name="connsiteY39" fmla="*/ 1903955 h 3320460"/>
                <a:gd name="connsiteX40" fmla="*/ 704501 w 3290340"/>
                <a:gd name="connsiteY40" fmla="*/ 1971536 h 3320460"/>
                <a:gd name="connsiteX41" fmla="*/ 254813 w 3290340"/>
                <a:gd name="connsiteY41" fmla="*/ 2153222 h 3320460"/>
                <a:gd name="connsiteX42" fmla="*/ 253328 w 3290340"/>
                <a:gd name="connsiteY42" fmla="*/ 2150732 h 3320460"/>
                <a:gd name="connsiteX43" fmla="*/ 99011 w 3290340"/>
                <a:gd name="connsiteY43" fmla="*/ 2098206 h 3320460"/>
                <a:gd name="connsiteX44" fmla="*/ 40163 w 3290340"/>
                <a:gd name="connsiteY44" fmla="*/ 2310067 h 3320460"/>
                <a:gd name="connsiteX45" fmla="*/ 229666 w 3290340"/>
                <a:gd name="connsiteY45" fmla="*/ 2421587 h 3320460"/>
                <a:gd name="connsiteX46" fmla="*/ 304184 w 3290340"/>
                <a:gd name="connsiteY46" fmla="*/ 2276606 h 3320460"/>
                <a:gd name="connsiteX47" fmla="*/ 303523 w 3290340"/>
                <a:gd name="connsiteY47" fmla="*/ 2273784 h 3320460"/>
                <a:gd name="connsiteX48" fmla="*/ 751612 w 3290340"/>
                <a:gd name="connsiteY48" fmla="*/ 2092744 h 3320460"/>
                <a:gd name="connsiteX49" fmla="*/ 767513 w 3290340"/>
                <a:gd name="connsiteY49" fmla="*/ 2127014 h 3320460"/>
                <a:gd name="connsiteX50" fmla="*/ 834819 w 3290340"/>
                <a:gd name="connsiteY50" fmla="*/ 2236471 h 3320460"/>
                <a:gd name="connsiteX51" fmla="*/ 913323 w 3290340"/>
                <a:gd name="connsiteY51" fmla="*/ 2332948 h 3320460"/>
                <a:gd name="connsiteX52" fmla="*/ 720027 w 3290340"/>
                <a:gd name="connsiteY52" fmla="*/ 2519612 h 3320460"/>
                <a:gd name="connsiteX53" fmla="*/ 690948 w 3290340"/>
                <a:gd name="connsiteY53" fmla="*/ 2507243 h 3320460"/>
                <a:gd name="connsiteX54" fmla="*/ 635439 w 3290340"/>
                <a:gd name="connsiteY54" fmla="*/ 2517632 h 3320460"/>
                <a:gd name="connsiteX55" fmla="*/ 661204 w 3290340"/>
                <a:gd name="connsiteY55" fmla="*/ 2640295 h 3320460"/>
                <a:gd name="connsiteX56" fmla="*/ 782893 w 3290340"/>
                <a:gd name="connsiteY56" fmla="*/ 2670325 h 3320460"/>
                <a:gd name="connsiteX57" fmla="*/ 782057 w 3290340"/>
                <a:gd name="connsiteY57" fmla="*/ 2581019 h 3320460"/>
                <a:gd name="connsiteX58" fmla="*/ 777154 w 3290340"/>
                <a:gd name="connsiteY58" fmla="*/ 2574459 h 3320460"/>
                <a:gd name="connsiteX59" fmla="*/ 970689 w 3290340"/>
                <a:gd name="connsiteY59" fmla="*/ 2387564 h 3320460"/>
                <a:gd name="connsiteX60" fmla="*/ 1004983 w 3290340"/>
                <a:gd name="connsiteY60" fmla="*/ 2420023 h 3320460"/>
                <a:gd name="connsiteX61" fmla="*/ 1104923 w 3290340"/>
                <a:gd name="connsiteY61" fmla="*/ 2492878 h 3320460"/>
                <a:gd name="connsiteX62" fmla="*/ 1192488 w 3290340"/>
                <a:gd name="connsiteY62" fmla="*/ 2538732 h 3320460"/>
                <a:gd name="connsiteX63" fmla="*/ 979735 w 3290340"/>
                <a:gd name="connsiteY63" fmla="*/ 3039946 h 3320460"/>
                <a:gd name="connsiteX64" fmla="*/ 923863 w 3290340"/>
                <a:gd name="connsiteY64" fmla="*/ 3044221 h 3320460"/>
                <a:gd name="connsiteX65" fmla="*/ 839843 w 3290340"/>
                <a:gd name="connsiteY65" fmla="*/ 3111436 h 3320460"/>
                <a:gd name="connsiteX66" fmla="*/ 948039 w 3290340"/>
                <a:gd name="connsiteY66" fmla="*/ 3302857 h 3320460"/>
                <a:gd name="connsiteX67" fmla="*/ 1160895 w 3290340"/>
                <a:gd name="connsiteY67" fmla="*/ 3247714 h 3320460"/>
                <a:gd name="connsiteX68" fmla="*/ 1111070 w 3290340"/>
                <a:gd name="connsiteY68" fmla="*/ 3092505 h 3320460"/>
                <a:gd name="connsiteX69" fmla="*/ 1101266 w 3290340"/>
                <a:gd name="connsiteY69" fmla="*/ 3086423 h 3320460"/>
                <a:gd name="connsiteX70" fmla="*/ 1312332 w 3290340"/>
                <a:gd name="connsiteY70" fmla="*/ 2589184 h 3320460"/>
                <a:gd name="connsiteX71" fmla="*/ 1406380 w 3290340"/>
                <a:gd name="connsiteY71" fmla="*/ 2619776 h 3320460"/>
                <a:gd name="connsiteX72" fmla="*/ 1528372 w 3290340"/>
                <a:gd name="connsiteY72" fmla="*/ 2640328 h 3320460"/>
                <a:gd name="connsiteX73" fmla="*/ 1569875 w 3290340"/>
                <a:gd name="connsiteY73" fmla="*/ 2641940 h 3320460"/>
                <a:gd name="connsiteX74" fmla="*/ 1569875 w 3290340"/>
                <a:gd name="connsiteY74" fmla="*/ 2980387 h 3320460"/>
                <a:gd name="connsiteX75" fmla="*/ 1561750 w 3290340"/>
                <a:gd name="connsiteY75" fmla="*/ 2981418 h 3320460"/>
                <a:gd name="connsiteX76" fmla="*/ 1496928 w 3290340"/>
                <a:gd name="connsiteY76" fmla="*/ 3042853 h 3320460"/>
                <a:gd name="connsiteX77" fmla="*/ 1603063 w 3290340"/>
                <a:gd name="connsiteY77" fmla="*/ 3109528 h 3320460"/>
                <a:gd name="connsiteX78" fmla="*/ 1709197 w 3290340"/>
                <a:gd name="connsiteY78" fmla="*/ 3042853 h 3320460"/>
                <a:gd name="connsiteX79" fmla="*/ 1678110 w 3290340"/>
                <a:gd name="connsiteY79" fmla="*/ 2995706 h 3320460"/>
                <a:gd name="connsiteX80" fmla="*/ 1649012 w 3290340"/>
                <a:gd name="connsiteY80" fmla="*/ 2983382 h 3320460"/>
                <a:gd name="connsiteX81" fmla="*/ 1649012 w 3290340"/>
                <a:gd name="connsiteY81" fmla="*/ 2645015 h 3320460"/>
                <a:gd name="connsiteX82" fmla="*/ 1652973 w 3290340"/>
                <a:gd name="connsiteY82" fmla="*/ 2645169 h 3320460"/>
                <a:gd name="connsiteX83" fmla="*/ 1904170 w 3290340"/>
                <a:gd name="connsiteY83" fmla="*/ 2605244 h 3320460"/>
                <a:gd name="connsiteX84" fmla="*/ 1940859 w 3290340"/>
                <a:gd name="connsiteY84" fmla="*/ 2592404 h 3320460"/>
                <a:gd name="connsiteX85" fmla="*/ 2113568 w 3290340"/>
                <a:gd name="connsiteY85" fmla="*/ 3019873 h 3320460"/>
                <a:gd name="connsiteX86" fmla="*/ 2101965 w 3290340"/>
                <a:gd name="connsiteY86" fmla="*/ 3026793 h 3320460"/>
                <a:gd name="connsiteX87" fmla="*/ 2049439 w 3290340"/>
                <a:gd name="connsiteY87" fmla="*/ 3181109 h 3320460"/>
                <a:gd name="connsiteX88" fmla="*/ 2261300 w 3290340"/>
                <a:gd name="connsiteY88" fmla="*/ 3239958 h 3320460"/>
                <a:gd name="connsiteX89" fmla="*/ 2372821 w 3290340"/>
                <a:gd name="connsiteY89" fmla="*/ 3050455 h 3320460"/>
                <a:gd name="connsiteX90" fmla="*/ 2289987 w 3290340"/>
                <a:gd name="connsiteY90" fmla="*/ 2981784 h 3320460"/>
                <a:gd name="connsiteX91" fmla="*/ 2236383 w 3290340"/>
                <a:gd name="connsiteY91" fmla="*/ 2976740 h 3320460"/>
                <a:gd name="connsiteX92" fmla="*/ 2060960 w 3290340"/>
                <a:gd name="connsiteY92" fmla="*/ 2542552 h 3320460"/>
                <a:gd name="connsiteX93" fmla="*/ 2082754 w 3290340"/>
                <a:gd name="connsiteY93" fmla="*/ 2532440 h 3320460"/>
                <a:gd name="connsiteX94" fmla="*/ 2290087 w 3290340"/>
                <a:gd name="connsiteY94" fmla="*/ 2385491 h 3320460"/>
                <a:gd name="connsiteX95" fmla="*/ 2301510 w 3290340"/>
                <a:gd name="connsiteY95" fmla="*/ 2373422 h 3320460"/>
                <a:gd name="connsiteX96" fmla="*/ 2534265 w 3290340"/>
                <a:gd name="connsiteY96" fmla="*/ 2614447 h 3320460"/>
                <a:gd name="connsiteX97" fmla="*/ 2521895 w 3290340"/>
                <a:gd name="connsiteY97" fmla="*/ 2643525 h 3320460"/>
                <a:gd name="connsiteX98" fmla="*/ 2532284 w 3290340"/>
                <a:gd name="connsiteY98" fmla="*/ 2699033 h 3320460"/>
                <a:gd name="connsiteX99" fmla="*/ 2654947 w 3290340"/>
                <a:gd name="connsiteY99" fmla="*/ 2673269 h 3320460"/>
                <a:gd name="connsiteX100" fmla="*/ 2684977 w 3290340"/>
                <a:gd name="connsiteY100" fmla="*/ 2551580 h 3320460"/>
                <a:gd name="connsiteX101" fmla="*/ 2595672 w 3290340"/>
                <a:gd name="connsiteY101" fmla="*/ 2552416 h 3320460"/>
                <a:gd name="connsiteX102" fmla="*/ 2589111 w 3290340"/>
                <a:gd name="connsiteY102" fmla="*/ 2557319 h 3320460"/>
                <a:gd name="connsiteX103" fmla="*/ 2355964 w 3290340"/>
                <a:gd name="connsiteY103" fmla="*/ 2315888 h 3320460"/>
                <a:gd name="connsiteX104" fmla="*/ 2375762 w 3290340"/>
                <a:gd name="connsiteY104" fmla="*/ 2294970 h 3320460"/>
                <a:gd name="connsiteX105" fmla="*/ 2448618 w 3290340"/>
                <a:gd name="connsiteY105" fmla="*/ 2195030 h 3320460"/>
                <a:gd name="connsiteX106" fmla="*/ 2501269 w 3290340"/>
                <a:gd name="connsiteY106" fmla="*/ 2094485 h 3320460"/>
                <a:gd name="connsiteX107" fmla="*/ 3009465 w 3290340"/>
                <a:gd name="connsiteY107" fmla="*/ 2310202 h 3320460"/>
                <a:gd name="connsiteX108" fmla="*/ 3014101 w 3290340"/>
                <a:gd name="connsiteY108" fmla="*/ 2370801 h 3320460"/>
                <a:gd name="connsiteX109" fmla="*/ 3081317 w 3290340"/>
                <a:gd name="connsiteY109" fmla="*/ 2454820 h 3320460"/>
                <a:gd name="connsiteX110" fmla="*/ 3272737 w 3290340"/>
                <a:gd name="connsiteY110" fmla="*/ 2346624 h 3320460"/>
                <a:gd name="connsiteX111" fmla="*/ 3217595 w 3290340"/>
                <a:gd name="connsiteY111" fmla="*/ 2133768 h 3320460"/>
                <a:gd name="connsiteX112" fmla="*/ 3062385 w 3290340"/>
                <a:gd name="connsiteY112" fmla="*/ 2183593 h 3320460"/>
                <a:gd name="connsiteX113" fmla="*/ 3058549 w 3290340"/>
                <a:gd name="connsiteY113" fmla="*/ 2189777 h 3320460"/>
                <a:gd name="connsiteX114" fmla="*/ 2549459 w 3290340"/>
                <a:gd name="connsiteY114" fmla="*/ 1973681 h 3320460"/>
                <a:gd name="connsiteX115" fmla="*/ 2575516 w 3290340"/>
                <a:gd name="connsiteY115" fmla="*/ 1893573 h 3320460"/>
                <a:gd name="connsiteX116" fmla="*/ 2596068 w 3290340"/>
                <a:gd name="connsiteY116" fmla="*/ 1771581 h 3320460"/>
                <a:gd name="connsiteX117" fmla="*/ 2597630 w 3290340"/>
                <a:gd name="connsiteY117" fmla="*/ 1731363 h 3320460"/>
                <a:gd name="connsiteX118" fmla="*/ 2891924 w 3290340"/>
                <a:gd name="connsiteY118" fmla="*/ 1731363 h 3320460"/>
                <a:gd name="connsiteX119" fmla="*/ 2892954 w 3290340"/>
                <a:gd name="connsiteY119" fmla="*/ 1739488 h 3320460"/>
                <a:gd name="connsiteX120" fmla="*/ 2954390 w 3290340"/>
                <a:gd name="connsiteY120" fmla="*/ 1804310 h 3320460"/>
                <a:gd name="connsiteX121" fmla="*/ 3021065 w 3290340"/>
                <a:gd name="connsiteY121" fmla="*/ 1698176 h 3320460"/>
                <a:gd name="connsiteX122" fmla="*/ 2954390 w 3290340"/>
                <a:gd name="connsiteY122" fmla="*/ 1592042 h 3320460"/>
                <a:gd name="connsiteX123" fmla="*/ 2928437 w 3290340"/>
                <a:gd name="connsiteY123" fmla="*/ 1600383 h 3320460"/>
                <a:gd name="connsiteX124" fmla="*/ 2899102 w 3290340"/>
                <a:gd name="connsiteY124" fmla="*/ 1638836 h 3320460"/>
                <a:gd name="connsiteX125" fmla="*/ 2896532 w 3290340"/>
                <a:gd name="connsiteY125" fmla="*/ 1652226 h 3320460"/>
                <a:gd name="connsiteX126" fmla="*/ 2600705 w 3290340"/>
                <a:gd name="connsiteY126" fmla="*/ 1652226 h 3320460"/>
                <a:gd name="connsiteX127" fmla="*/ 2600909 w 3290340"/>
                <a:gd name="connsiteY127" fmla="*/ 1646979 h 3320460"/>
                <a:gd name="connsiteX128" fmla="*/ 2560984 w 3290340"/>
                <a:gd name="connsiteY128" fmla="*/ 1395783 h 3320460"/>
                <a:gd name="connsiteX129" fmla="*/ 2548631 w 3290340"/>
                <a:gd name="connsiteY129" fmla="*/ 1360488 h 3320460"/>
                <a:gd name="connsiteX130" fmla="*/ 2984104 w 3290340"/>
                <a:gd name="connsiteY130" fmla="*/ 1184545 h 3320460"/>
                <a:gd name="connsiteX131" fmla="*/ 2988575 w 3290340"/>
                <a:gd name="connsiteY131" fmla="*/ 1192042 h 3320460"/>
                <a:gd name="connsiteX132" fmla="*/ 3142892 w 3290340"/>
                <a:gd name="connsiteY132" fmla="*/ 1244568 h 3320460"/>
                <a:gd name="connsiteX133" fmla="*/ 3201740 w 3290340"/>
                <a:gd name="connsiteY133" fmla="*/ 1032707 h 3320460"/>
                <a:gd name="connsiteX134" fmla="*/ 3012237 w 3290340"/>
                <a:gd name="connsiteY134" fmla="*/ 921187 h 3320460"/>
                <a:gd name="connsiteX135" fmla="*/ 2943566 w 3290340"/>
                <a:gd name="connsiteY135" fmla="*/ 1004021 h 3320460"/>
                <a:gd name="connsiteX136" fmla="*/ 2938024 w 3290340"/>
                <a:gd name="connsiteY136" fmla="*/ 1062921 h 3320460"/>
                <a:gd name="connsiteX137" fmla="*/ 2499130 w 3290340"/>
                <a:gd name="connsiteY137" fmla="*/ 1240245 h 3320460"/>
                <a:gd name="connsiteX138" fmla="*/ 2491040 w 3290340"/>
                <a:gd name="connsiteY138" fmla="*/ 1222665 h 3320460"/>
                <a:gd name="connsiteX139" fmla="*/ 2345264 w 3290340"/>
                <a:gd name="connsiteY139" fmla="*/ 1014236 h 3320460"/>
                <a:gd name="connsiteX140" fmla="*/ 2342086 w 3290340"/>
                <a:gd name="connsiteY140" fmla="*/ 1011191 h 3320460"/>
                <a:gd name="connsiteX141" fmla="*/ 2557272 w 3290340"/>
                <a:gd name="connsiteY141" fmla="*/ 803389 h 3320460"/>
                <a:gd name="connsiteX142" fmla="*/ 2586351 w 3290340"/>
                <a:gd name="connsiteY142" fmla="*/ 815759 h 3320460"/>
                <a:gd name="connsiteX143" fmla="*/ 2641859 w 3290340"/>
                <a:gd name="connsiteY143" fmla="*/ 805370 h 3320460"/>
                <a:gd name="connsiteX144" fmla="*/ 2616094 w 3290340"/>
                <a:gd name="connsiteY144" fmla="*/ 682707 h 3320460"/>
                <a:gd name="connsiteX145" fmla="*/ 2494405 w 3290340"/>
                <a:gd name="connsiteY145" fmla="*/ 652677 h 3320460"/>
                <a:gd name="connsiteX146" fmla="*/ 2495242 w 3290340"/>
                <a:gd name="connsiteY146" fmla="*/ 741983 h 3320460"/>
                <a:gd name="connsiteX147" fmla="*/ 2500144 w 3290340"/>
                <a:gd name="connsiteY147" fmla="*/ 748543 h 3320460"/>
                <a:gd name="connsiteX148" fmla="*/ 2284901 w 3290340"/>
                <a:gd name="connsiteY148" fmla="*/ 956401 h 3320460"/>
                <a:gd name="connsiteX149" fmla="*/ 2255226 w 3290340"/>
                <a:gd name="connsiteY149" fmla="*/ 927968 h 3320460"/>
                <a:gd name="connsiteX150" fmla="*/ 2155700 w 3290340"/>
                <a:gd name="connsiteY150" fmla="*/ 854490 h 3320460"/>
                <a:gd name="connsiteX151" fmla="*/ 2060896 w 3290340"/>
                <a:gd name="connsiteY151" fmla="*/ 804122 h 3320460"/>
                <a:gd name="connsiteX152" fmla="*/ 2283989 w 3290340"/>
                <a:gd name="connsiteY152" fmla="*/ 278549 h 3320460"/>
                <a:gd name="connsiteX153" fmla="*/ 2293688 w 3290340"/>
                <a:gd name="connsiteY153" fmla="*/ 281001 h 3320460"/>
                <a:gd name="connsiteX154" fmla="*/ 2439948 w 3290340"/>
                <a:gd name="connsiteY154" fmla="*/ 209024 h 3320460"/>
                <a:gd name="connsiteX155" fmla="*/ 2331752 w 3290340"/>
                <a:gd name="connsiteY155" fmla="*/ 17603 h 3320460"/>
                <a:gd name="connsiteX156" fmla="*/ 2118896 w 3290340"/>
                <a:gd name="connsiteY156" fmla="*/ 72745 h 3320460"/>
                <a:gd name="connsiteX157" fmla="*/ 2128911 w 3290340"/>
                <a:gd name="connsiteY157" fmla="*/ 179876 h 3320460"/>
                <a:gd name="connsiteX158" fmla="*/ 2165735 w 3290340"/>
                <a:gd name="connsiteY158" fmla="*/ 224350 h 3320460"/>
                <a:gd name="connsiteX159" fmla="*/ 1940799 w 3290340"/>
                <a:gd name="connsiteY159" fmla="*/ 754266 h 3320460"/>
                <a:gd name="connsiteX160" fmla="*/ 1855007 w 3290340"/>
                <a:gd name="connsiteY160" fmla="*/ 725791 h 3320460"/>
                <a:gd name="connsiteX161" fmla="*/ 1733175 w 3290340"/>
                <a:gd name="connsiteY161" fmla="*/ 704510 h 3320460"/>
                <a:gd name="connsiteX162" fmla="*/ 1685787 w 3290340"/>
                <a:gd name="connsiteY162" fmla="*/ 702379 h 3320460"/>
                <a:gd name="connsiteX163" fmla="*/ 1685788 w 3290340"/>
                <a:gd name="connsiteY163" fmla="*/ 413522 h 3320460"/>
                <a:gd name="connsiteX164" fmla="*/ 1693913 w 3290340"/>
                <a:gd name="connsiteY164" fmla="*/ 412491 h 3320460"/>
                <a:gd name="connsiteX165" fmla="*/ 1758735 w 3290340"/>
                <a:gd name="connsiteY165" fmla="*/ 351056 h 3320460"/>
                <a:gd name="connsiteX166" fmla="*/ 1652601 w 3290340"/>
                <a:gd name="connsiteY166" fmla="*/ 284381 h 3320460"/>
                <a:gd name="connsiteX167" fmla="*/ 1546467 w 3290340"/>
                <a:gd name="connsiteY167" fmla="*/ 351056 h 3320460"/>
                <a:gd name="connsiteX168" fmla="*/ 1577553 w 3290340"/>
                <a:gd name="connsiteY168" fmla="*/ 398202 h 3320460"/>
                <a:gd name="connsiteX169" fmla="*/ 1606651 w 3290340"/>
                <a:gd name="connsiteY169" fmla="*/ 410527 h 3320460"/>
                <a:gd name="connsiteX170" fmla="*/ 1606651 w 3290340"/>
                <a:gd name="connsiteY170" fmla="*/ 699081 h 3320460"/>
                <a:gd name="connsiteX171" fmla="*/ 1482933 w 3290340"/>
                <a:gd name="connsiteY171" fmla="*/ 709610 h 3320460"/>
                <a:gd name="connsiteX172" fmla="*/ 1357442 w 3290340"/>
                <a:gd name="connsiteY172" fmla="*/ 737229 h 3320460"/>
                <a:gd name="connsiteX173" fmla="*/ 1334740 w 3290340"/>
                <a:gd name="connsiteY173" fmla="*/ 745094 h 3320460"/>
                <a:gd name="connsiteX174" fmla="*/ 1128659 w 3290340"/>
                <a:gd name="connsiteY174" fmla="*/ 235026 h 3320460"/>
                <a:gd name="connsiteX175" fmla="*/ 1163715 w 3290340"/>
                <a:gd name="connsiteY175" fmla="*/ 194162 h 3320460"/>
                <a:gd name="connsiteX176" fmla="*/ 1175597 w 3290340"/>
                <a:gd name="connsiteY176" fmla="*/ 87223 h 3320460"/>
                <a:gd name="connsiteX177" fmla="*/ 963736 w 3290340"/>
                <a:gd name="connsiteY177" fmla="*/ 28374 h 3320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</a:cxnLst>
              <a:rect l="l" t="t" r="r" b="b"/>
              <a:pathLst>
                <a:path w="3290340" h="3320460">
                  <a:moveTo>
                    <a:pt x="963736" y="28374"/>
                  </a:moveTo>
                  <a:cubicBezTo>
                    <a:pt x="874437" y="64453"/>
                    <a:pt x="824508" y="149297"/>
                    <a:pt x="852216" y="217877"/>
                  </a:cubicBezTo>
                  <a:cubicBezTo>
                    <a:pt x="872997" y="269312"/>
                    <a:pt x="931548" y="296991"/>
                    <a:pt x="997197" y="292396"/>
                  </a:cubicBezTo>
                  <a:lnTo>
                    <a:pt x="1010351" y="289314"/>
                  </a:lnTo>
                  <a:lnTo>
                    <a:pt x="1213781" y="792823"/>
                  </a:lnTo>
                  <a:lnTo>
                    <a:pt x="1172939" y="811773"/>
                  </a:lnTo>
                  <a:cubicBezTo>
                    <a:pt x="1132036" y="833338"/>
                    <a:pt x="1093211" y="857519"/>
                    <a:pt x="1056590" y="884021"/>
                  </a:cubicBezTo>
                  <a:lnTo>
                    <a:pt x="972120" y="954606"/>
                  </a:lnTo>
                  <a:lnTo>
                    <a:pt x="747851" y="722368"/>
                  </a:lnTo>
                  <a:lnTo>
                    <a:pt x="760221" y="693289"/>
                  </a:lnTo>
                  <a:cubicBezTo>
                    <a:pt x="765655" y="671268"/>
                    <a:pt x="762622" y="651025"/>
                    <a:pt x="749831" y="637781"/>
                  </a:cubicBezTo>
                  <a:cubicBezTo>
                    <a:pt x="724251" y="611292"/>
                    <a:pt x="669334" y="622828"/>
                    <a:pt x="627169" y="663546"/>
                  </a:cubicBezTo>
                  <a:cubicBezTo>
                    <a:pt x="585004" y="704264"/>
                    <a:pt x="571558" y="758746"/>
                    <a:pt x="597138" y="785235"/>
                  </a:cubicBezTo>
                  <a:cubicBezTo>
                    <a:pt x="616324" y="805101"/>
                    <a:pt x="652011" y="803579"/>
                    <a:pt x="686444" y="784399"/>
                  </a:cubicBezTo>
                  <a:lnTo>
                    <a:pt x="693004" y="779496"/>
                  </a:lnTo>
                  <a:lnTo>
                    <a:pt x="916515" y="1010948"/>
                  </a:lnTo>
                  <a:lnTo>
                    <a:pt x="864314" y="1068524"/>
                  </a:lnTo>
                  <a:cubicBezTo>
                    <a:pt x="837010" y="1103130"/>
                    <a:pt x="812161" y="1139466"/>
                    <a:pt x="789891" y="1177238"/>
                  </a:cubicBezTo>
                  <a:lnTo>
                    <a:pt x="762808" y="1234290"/>
                  </a:lnTo>
                  <a:lnTo>
                    <a:pt x="280350" y="1029499"/>
                  </a:lnTo>
                  <a:lnTo>
                    <a:pt x="276239" y="975766"/>
                  </a:lnTo>
                  <a:cubicBezTo>
                    <a:pt x="266260" y="937246"/>
                    <a:pt x="243067" y="906196"/>
                    <a:pt x="209024" y="891746"/>
                  </a:cubicBezTo>
                  <a:cubicBezTo>
                    <a:pt x="140937" y="862845"/>
                    <a:pt x="55235" y="911286"/>
                    <a:pt x="17603" y="999942"/>
                  </a:cubicBezTo>
                  <a:cubicBezTo>
                    <a:pt x="-20029" y="1088598"/>
                    <a:pt x="4659" y="1183897"/>
                    <a:pt x="72745" y="1212798"/>
                  </a:cubicBezTo>
                  <a:cubicBezTo>
                    <a:pt x="123810" y="1234473"/>
                    <a:pt x="184784" y="1212644"/>
                    <a:pt x="227955" y="1162973"/>
                  </a:cubicBezTo>
                  <a:lnTo>
                    <a:pt x="235053" y="1151531"/>
                  </a:lnTo>
                  <a:lnTo>
                    <a:pt x="710038" y="1353150"/>
                  </a:lnTo>
                  <a:lnTo>
                    <a:pt x="669143" y="1504443"/>
                  </a:lnTo>
                  <a:cubicBezTo>
                    <a:pt x="663428" y="1536940"/>
                    <a:pt x="659352" y="1569802"/>
                    <a:pt x="656968" y="1602905"/>
                  </a:cubicBezTo>
                  <a:lnTo>
                    <a:pt x="656609" y="1620619"/>
                  </a:lnTo>
                  <a:lnTo>
                    <a:pt x="387534" y="1620619"/>
                  </a:lnTo>
                  <a:lnTo>
                    <a:pt x="386504" y="1612494"/>
                  </a:lnTo>
                  <a:cubicBezTo>
                    <a:pt x="376382" y="1574401"/>
                    <a:pt x="352686" y="1547672"/>
                    <a:pt x="325068" y="1547672"/>
                  </a:cubicBezTo>
                  <a:cubicBezTo>
                    <a:pt x="288244" y="1547672"/>
                    <a:pt x="258393" y="1595190"/>
                    <a:pt x="258393" y="1653806"/>
                  </a:cubicBezTo>
                  <a:cubicBezTo>
                    <a:pt x="258393" y="1712422"/>
                    <a:pt x="288244" y="1759940"/>
                    <a:pt x="325068" y="1759940"/>
                  </a:cubicBezTo>
                  <a:cubicBezTo>
                    <a:pt x="343480" y="1759940"/>
                    <a:pt x="360149" y="1748060"/>
                    <a:pt x="372215" y="1728854"/>
                  </a:cubicBezTo>
                  <a:lnTo>
                    <a:pt x="384539" y="1699757"/>
                  </a:lnTo>
                  <a:lnTo>
                    <a:pt x="655005" y="1699757"/>
                  </a:lnTo>
                  <a:lnTo>
                    <a:pt x="654943" y="1702809"/>
                  </a:lnTo>
                  <a:cubicBezTo>
                    <a:pt x="657048" y="1769726"/>
                    <a:pt x="666132" y="1837107"/>
                    <a:pt x="682618" y="1903955"/>
                  </a:cubicBezTo>
                  <a:lnTo>
                    <a:pt x="704501" y="1971536"/>
                  </a:lnTo>
                  <a:lnTo>
                    <a:pt x="254813" y="2153222"/>
                  </a:lnTo>
                  <a:lnTo>
                    <a:pt x="253328" y="2150732"/>
                  </a:lnTo>
                  <a:cubicBezTo>
                    <a:pt x="211030" y="2100315"/>
                    <a:pt x="150447" y="2077425"/>
                    <a:pt x="99011" y="2098206"/>
                  </a:cubicBezTo>
                  <a:cubicBezTo>
                    <a:pt x="30431" y="2125914"/>
                    <a:pt x="4084" y="2220768"/>
                    <a:pt x="40163" y="2310067"/>
                  </a:cubicBezTo>
                  <a:cubicBezTo>
                    <a:pt x="76242" y="2399366"/>
                    <a:pt x="161086" y="2449296"/>
                    <a:pt x="229666" y="2421587"/>
                  </a:cubicBezTo>
                  <a:cubicBezTo>
                    <a:pt x="281101" y="2400806"/>
                    <a:pt x="308781" y="2342256"/>
                    <a:pt x="304184" y="2276606"/>
                  </a:cubicBezTo>
                  <a:lnTo>
                    <a:pt x="303523" y="2273784"/>
                  </a:lnTo>
                  <a:lnTo>
                    <a:pt x="751612" y="2092744"/>
                  </a:lnTo>
                  <a:lnTo>
                    <a:pt x="767513" y="2127014"/>
                  </a:lnTo>
                  <a:cubicBezTo>
                    <a:pt x="787730" y="2165361"/>
                    <a:pt x="810246" y="2201881"/>
                    <a:pt x="834819" y="2236471"/>
                  </a:cubicBezTo>
                  <a:lnTo>
                    <a:pt x="913323" y="2332948"/>
                  </a:lnTo>
                  <a:lnTo>
                    <a:pt x="720027" y="2519612"/>
                  </a:lnTo>
                  <a:lnTo>
                    <a:pt x="690948" y="2507243"/>
                  </a:lnTo>
                  <a:cubicBezTo>
                    <a:pt x="668927" y="2501808"/>
                    <a:pt x="648684" y="2504842"/>
                    <a:pt x="635439" y="2517632"/>
                  </a:cubicBezTo>
                  <a:cubicBezTo>
                    <a:pt x="608951" y="2543212"/>
                    <a:pt x="620487" y="2598130"/>
                    <a:pt x="661204" y="2640295"/>
                  </a:cubicBezTo>
                  <a:cubicBezTo>
                    <a:pt x="701922" y="2682460"/>
                    <a:pt x="756404" y="2695905"/>
                    <a:pt x="782893" y="2670325"/>
                  </a:cubicBezTo>
                  <a:cubicBezTo>
                    <a:pt x="802760" y="2651140"/>
                    <a:pt x="801238" y="2615452"/>
                    <a:pt x="782057" y="2581019"/>
                  </a:cubicBezTo>
                  <a:lnTo>
                    <a:pt x="777154" y="2574459"/>
                  </a:lnTo>
                  <a:lnTo>
                    <a:pt x="970689" y="2387564"/>
                  </a:lnTo>
                  <a:lnTo>
                    <a:pt x="1004983" y="2420023"/>
                  </a:lnTo>
                  <a:cubicBezTo>
                    <a:pt x="1036807" y="2446479"/>
                    <a:pt x="1070202" y="2470799"/>
                    <a:pt x="1104923" y="2492878"/>
                  </a:cubicBezTo>
                  <a:lnTo>
                    <a:pt x="1192488" y="2538732"/>
                  </a:lnTo>
                  <a:lnTo>
                    <a:pt x="979735" y="3039946"/>
                  </a:lnTo>
                  <a:lnTo>
                    <a:pt x="923863" y="3044221"/>
                  </a:lnTo>
                  <a:cubicBezTo>
                    <a:pt x="885343" y="3054199"/>
                    <a:pt x="854294" y="3077393"/>
                    <a:pt x="839843" y="3111436"/>
                  </a:cubicBezTo>
                  <a:cubicBezTo>
                    <a:pt x="810942" y="3179522"/>
                    <a:pt x="859384" y="3265224"/>
                    <a:pt x="948039" y="3302857"/>
                  </a:cubicBezTo>
                  <a:cubicBezTo>
                    <a:pt x="1036695" y="3340489"/>
                    <a:pt x="1131994" y="3315801"/>
                    <a:pt x="1160895" y="3247714"/>
                  </a:cubicBezTo>
                  <a:cubicBezTo>
                    <a:pt x="1182570" y="3196650"/>
                    <a:pt x="1160741" y="3135676"/>
                    <a:pt x="1111070" y="3092505"/>
                  </a:cubicBezTo>
                  <a:lnTo>
                    <a:pt x="1101266" y="3086423"/>
                  </a:lnTo>
                  <a:lnTo>
                    <a:pt x="1312332" y="2589184"/>
                  </a:lnTo>
                  <a:lnTo>
                    <a:pt x="1406380" y="2619776"/>
                  </a:lnTo>
                  <a:cubicBezTo>
                    <a:pt x="1446446" y="2629176"/>
                    <a:pt x="1487191" y="2636061"/>
                    <a:pt x="1528372" y="2640328"/>
                  </a:cubicBezTo>
                  <a:lnTo>
                    <a:pt x="1569875" y="2641940"/>
                  </a:lnTo>
                  <a:lnTo>
                    <a:pt x="1569875" y="2980387"/>
                  </a:lnTo>
                  <a:lnTo>
                    <a:pt x="1561750" y="2981418"/>
                  </a:lnTo>
                  <a:cubicBezTo>
                    <a:pt x="1523657" y="2991540"/>
                    <a:pt x="1496929" y="3015235"/>
                    <a:pt x="1496928" y="3042853"/>
                  </a:cubicBezTo>
                  <a:cubicBezTo>
                    <a:pt x="1496928" y="3079677"/>
                    <a:pt x="1544446" y="3109528"/>
                    <a:pt x="1603063" y="3109528"/>
                  </a:cubicBezTo>
                  <a:cubicBezTo>
                    <a:pt x="1661679" y="3109528"/>
                    <a:pt x="1709196" y="3079677"/>
                    <a:pt x="1709197" y="3042853"/>
                  </a:cubicBezTo>
                  <a:cubicBezTo>
                    <a:pt x="1709196" y="3024441"/>
                    <a:pt x="1697317" y="3007772"/>
                    <a:pt x="1678110" y="2995706"/>
                  </a:cubicBezTo>
                  <a:lnTo>
                    <a:pt x="1649012" y="2983382"/>
                  </a:lnTo>
                  <a:lnTo>
                    <a:pt x="1649012" y="2645015"/>
                  </a:lnTo>
                  <a:lnTo>
                    <a:pt x="1652973" y="2645169"/>
                  </a:lnTo>
                  <a:cubicBezTo>
                    <a:pt x="1736587" y="2643022"/>
                    <a:pt x="1820968" y="2629989"/>
                    <a:pt x="1904170" y="2605244"/>
                  </a:cubicBezTo>
                  <a:lnTo>
                    <a:pt x="1940859" y="2592404"/>
                  </a:lnTo>
                  <a:lnTo>
                    <a:pt x="2113568" y="3019873"/>
                  </a:lnTo>
                  <a:lnTo>
                    <a:pt x="2101965" y="3026793"/>
                  </a:lnTo>
                  <a:cubicBezTo>
                    <a:pt x="2051548" y="3069090"/>
                    <a:pt x="2028658" y="3129674"/>
                    <a:pt x="2049439" y="3181109"/>
                  </a:cubicBezTo>
                  <a:cubicBezTo>
                    <a:pt x="2077147" y="3249689"/>
                    <a:pt x="2172001" y="3276037"/>
                    <a:pt x="2261300" y="3239958"/>
                  </a:cubicBezTo>
                  <a:cubicBezTo>
                    <a:pt x="2350599" y="3203879"/>
                    <a:pt x="2400529" y="3119035"/>
                    <a:pt x="2372821" y="3050455"/>
                  </a:cubicBezTo>
                  <a:cubicBezTo>
                    <a:pt x="2358967" y="3016165"/>
                    <a:pt x="2328326" y="2992433"/>
                    <a:pt x="2289987" y="2981784"/>
                  </a:cubicBezTo>
                  <a:lnTo>
                    <a:pt x="2236383" y="2976740"/>
                  </a:lnTo>
                  <a:lnTo>
                    <a:pt x="2060960" y="2542552"/>
                  </a:lnTo>
                  <a:lnTo>
                    <a:pt x="2082754" y="2532440"/>
                  </a:lnTo>
                  <a:cubicBezTo>
                    <a:pt x="2159448" y="2492006"/>
                    <a:pt x="2228834" y="2442374"/>
                    <a:pt x="2290087" y="2385491"/>
                  </a:cubicBezTo>
                  <a:lnTo>
                    <a:pt x="2301510" y="2373422"/>
                  </a:lnTo>
                  <a:lnTo>
                    <a:pt x="2534265" y="2614447"/>
                  </a:lnTo>
                  <a:lnTo>
                    <a:pt x="2521895" y="2643525"/>
                  </a:lnTo>
                  <a:cubicBezTo>
                    <a:pt x="2516461" y="2665546"/>
                    <a:pt x="2519494" y="2685789"/>
                    <a:pt x="2532284" y="2699033"/>
                  </a:cubicBezTo>
                  <a:cubicBezTo>
                    <a:pt x="2557864" y="2725522"/>
                    <a:pt x="2612782" y="2713986"/>
                    <a:pt x="2654947" y="2673269"/>
                  </a:cubicBezTo>
                  <a:cubicBezTo>
                    <a:pt x="2697112" y="2632550"/>
                    <a:pt x="2710557" y="2578069"/>
                    <a:pt x="2684977" y="2551580"/>
                  </a:cubicBezTo>
                  <a:cubicBezTo>
                    <a:pt x="2665792" y="2531713"/>
                    <a:pt x="2630105" y="2533235"/>
                    <a:pt x="2595672" y="2552416"/>
                  </a:cubicBezTo>
                  <a:lnTo>
                    <a:pt x="2589111" y="2557319"/>
                  </a:lnTo>
                  <a:lnTo>
                    <a:pt x="2355964" y="2315888"/>
                  </a:lnTo>
                  <a:lnTo>
                    <a:pt x="2375762" y="2294970"/>
                  </a:lnTo>
                  <a:cubicBezTo>
                    <a:pt x="2402219" y="2263146"/>
                    <a:pt x="2426538" y="2229751"/>
                    <a:pt x="2448618" y="2195030"/>
                  </a:cubicBezTo>
                  <a:lnTo>
                    <a:pt x="2501269" y="2094485"/>
                  </a:lnTo>
                  <a:lnTo>
                    <a:pt x="3009465" y="2310202"/>
                  </a:lnTo>
                  <a:lnTo>
                    <a:pt x="3014101" y="2370801"/>
                  </a:lnTo>
                  <a:cubicBezTo>
                    <a:pt x="3024080" y="2409320"/>
                    <a:pt x="3047274" y="2440370"/>
                    <a:pt x="3081317" y="2454820"/>
                  </a:cubicBezTo>
                  <a:cubicBezTo>
                    <a:pt x="3149403" y="2483721"/>
                    <a:pt x="3235105" y="2435280"/>
                    <a:pt x="3272737" y="2346624"/>
                  </a:cubicBezTo>
                  <a:cubicBezTo>
                    <a:pt x="3310369" y="2257969"/>
                    <a:pt x="3285681" y="2162669"/>
                    <a:pt x="3217595" y="2133768"/>
                  </a:cubicBezTo>
                  <a:cubicBezTo>
                    <a:pt x="3166531" y="2112093"/>
                    <a:pt x="3105557" y="2133922"/>
                    <a:pt x="3062385" y="2183593"/>
                  </a:cubicBezTo>
                  <a:lnTo>
                    <a:pt x="3058549" y="2189777"/>
                  </a:lnTo>
                  <a:lnTo>
                    <a:pt x="2549459" y="1973681"/>
                  </a:lnTo>
                  <a:lnTo>
                    <a:pt x="2575516" y="1893573"/>
                  </a:lnTo>
                  <a:cubicBezTo>
                    <a:pt x="2584916" y="1853506"/>
                    <a:pt x="2591801" y="1812761"/>
                    <a:pt x="2596068" y="1771581"/>
                  </a:cubicBezTo>
                  <a:lnTo>
                    <a:pt x="2597630" y="1731363"/>
                  </a:lnTo>
                  <a:lnTo>
                    <a:pt x="2891924" y="1731363"/>
                  </a:lnTo>
                  <a:lnTo>
                    <a:pt x="2892954" y="1739488"/>
                  </a:lnTo>
                  <a:cubicBezTo>
                    <a:pt x="2903076" y="1777581"/>
                    <a:pt x="2926772" y="1804310"/>
                    <a:pt x="2954390" y="1804310"/>
                  </a:cubicBezTo>
                  <a:cubicBezTo>
                    <a:pt x="2991214" y="1804310"/>
                    <a:pt x="3021065" y="1756792"/>
                    <a:pt x="3021065" y="1698176"/>
                  </a:cubicBezTo>
                  <a:cubicBezTo>
                    <a:pt x="3021065" y="1639560"/>
                    <a:pt x="2991214" y="1592042"/>
                    <a:pt x="2954390" y="1592042"/>
                  </a:cubicBezTo>
                  <a:cubicBezTo>
                    <a:pt x="2945184" y="1592042"/>
                    <a:pt x="2936414" y="1595012"/>
                    <a:pt x="2928437" y="1600383"/>
                  </a:cubicBezTo>
                  <a:cubicBezTo>
                    <a:pt x="2916471" y="1608439"/>
                    <a:pt x="2906291" y="1621896"/>
                    <a:pt x="2899102" y="1638836"/>
                  </a:cubicBezTo>
                  <a:lnTo>
                    <a:pt x="2896532" y="1652226"/>
                  </a:lnTo>
                  <a:lnTo>
                    <a:pt x="2600705" y="1652226"/>
                  </a:lnTo>
                  <a:lnTo>
                    <a:pt x="2600909" y="1646979"/>
                  </a:lnTo>
                  <a:cubicBezTo>
                    <a:pt x="2598762" y="1563366"/>
                    <a:pt x="2585729" y="1478985"/>
                    <a:pt x="2560984" y="1395783"/>
                  </a:cubicBezTo>
                  <a:lnTo>
                    <a:pt x="2548631" y="1360488"/>
                  </a:lnTo>
                  <a:lnTo>
                    <a:pt x="2984104" y="1184545"/>
                  </a:lnTo>
                  <a:lnTo>
                    <a:pt x="2988575" y="1192042"/>
                  </a:lnTo>
                  <a:cubicBezTo>
                    <a:pt x="3030873" y="1242459"/>
                    <a:pt x="3091457" y="1265349"/>
                    <a:pt x="3142892" y="1244568"/>
                  </a:cubicBezTo>
                  <a:cubicBezTo>
                    <a:pt x="3211472" y="1216860"/>
                    <a:pt x="3237819" y="1122006"/>
                    <a:pt x="3201740" y="1032707"/>
                  </a:cubicBezTo>
                  <a:cubicBezTo>
                    <a:pt x="3165661" y="943408"/>
                    <a:pt x="3080817" y="893478"/>
                    <a:pt x="3012237" y="921187"/>
                  </a:cubicBezTo>
                  <a:cubicBezTo>
                    <a:pt x="2977947" y="935041"/>
                    <a:pt x="2954215" y="965681"/>
                    <a:pt x="2943566" y="1004021"/>
                  </a:cubicBezTo>
                  <a:lnTo>
                    <a:pt x="2938024" y="1062921"/>
                  </a:lnTo>
                  <a:lnTo>
                    <a:pt x="2499130" y="1240245"/>
                  </a:lnTo>
                  <a:lnTo>
                    <a:pt x="2491040" y="1222665"/>
                  </a:lnTo>
                  <a:cubicBezTo>
                    <a:pt x="2451043" y="1145625"/>
                    <a:pt x="2401803" y="1075873"/>
                    <a:pt x="2345264" y="1014236"/>
                  </a:cubicBezTo>
                  <a:lnTo>
                    <a:pt x="2342086" y="1011191"/>
                  </a:lnTo>
                  <a:lnTo>
                    <a:pt x="2557272" y="803389"/>
                  </a:lnTo>
                  <a:lnTo>
                    <a:pt x="2586351" y="815759"/>
                  </a:lnTo>
                  <a:cubicBezTo>
                    <a:pt x="2608372" y="821194"/>
                    <a:pt x="2628615" y="818160"/>
                    <a:pt x="2641859" y="805370"/>
                  </a:cubicBezTo>
                  <a:cubicBezTo>
                    <a:pt x="2668348" y="779790"/>
                    <a:pt x="2656812" y="724872"/>
                    <a:pt x="2616094" y="682707"/>
                  </a:cubicBezTo>
                  <a:cubicBezTo>
                    <a:pt x="2575376" y="640542"/>
                    <a:pt x="2520894" y="627097"/>
                    <a:pt x="2494405" y="652677"/>
                  </a:cubicBezTo>
                  <a:cubicBezTo>
                    <a:pt x="2474539" y="671862"/>
                    <a:pt x="2476061" y="707550"/>
                    <a:pt x="2495242" y="741983"/>
                  </a:cubicBezTo>
                  <a:lnTo>
                    <a:pt x="2500144" y="748543"/>
                  </a:lnTo>
                  <a:lnTo>
                    <a:pt x="2284901" y="956401"/>
                  </a:lnTo>
                  <a:lnTo>
                    <a:pt x="2255226" y="927968"/>
                  </a:lnTo>
                  <a:cubicBezTo>
                    <a:pt x="2223551" y="901309"/>
                    <a:pt x="2190294" y="876782"/>
                    <a:pt x="2155700" y="854490"/>
                  </a:cubicBezTo>
                  <a:lnTo>
                    <a:pt x="2060896" y="804122"/>
                  </a:lnTo>
                  <a:lnTo>
                    <a:pt x="2283989" y="278549"/>
                  </a:lnTo>
                  <a:lnTo>
                    <a:pt x="2293688" y="281001"/>
                  </a:lnTo>
                  <a:cubicBezTo>
                    <a:pt x="2359248" y="286742"/>
                    <a:pt x="2418273" y="260088"/>
                    <a:pt x="2439948" y="209024"/>
                  </a:cubicBezTo>
                  <a:cubicBezTo>
                    <a:pt x="2468849" y="140938"/>
                    <a:pt x="2420408" y="55235"/>
                    <a:pt x="2331752" y="17603"/>
                  </a:cubicBezTo>
                  <a:cubicBezTo>
                    <a:pt x="2243096" y="-20029"/>
                    <a:pt x="2147797" y="4660"/>
                    <a:pt x="2118896" y="72745"/>
                  </a:cubicBezTo>
                  <a:cubicBezTo>
                    <a:pt x="2104446" y="106789"/>
                    <a:pt x="2109331" y="145236"/>
                    <a:pt x="2128911" y="179876"/>
                  </a:cubicBezTo>
                  <a:lnTo>
                    <a:pt x="2165735" y="224350"/>
                  </a:lnTo>
                  <a:lnTo>
                    <a:pt x="1940799" y="754266"/>
                  </a:lnTo>
                  <a:lnTo>
                    <a:pt x="1855007" y="725791"/>
                  </a:lnTo>
                  <a:cubicBezTo>
                    <a:pt x="1815005" y="716152"/>
                    <a:pt x="1774313" y="709025"/>
                    <a:pt x="1733175" y="704510"/>
                  </a:cubicBezTo>
                  <a:lnTo>
                    <a:pt x="1685787" y="702379"/>
                  </a:lnTo>
                  <a:lnTo>
                    <a:pt x="1685788" y="413522"/>
                  </a:lnTo>
                  <a:lnTo>
                    <a:pt x="1693913" y="412491"/>
                  </a:lnTo>
                  <a:cubicBezTo>
                    <a:pt x="1732006" y="402369"/>
                    <a:pt x="1758735" y="378674"/>
                    <a:pt x="1758735" y="351056"/>
                  </a:cubicBezTo>
                  <a:cubicBezTo>
                    <a:pt x="1758735" y="314232"/>
                    <a:pt x="1711217" y="284381"/>
                    <a:pt x="1652601" y="284381"/>
                  </a:cubicBezTo>
                  <a:cubicBezTo>
                    <a:pt x="1593985" y="284381"/>
                    <a:pt x="1546467" y="314232"/>
                    <a:pt x="1546467" y="351056"/>
                  </a:cubicBezTo>
                  <a:cubicBezTo>
                    <a:pt x="1546467" y="369468"/>
                    <a:pt x="1558347" y="386137"/>
                    <a:pt x="1577553" y="398202"/>
                  </a:cubicBezTo>
                  <a:lnTo>
                    <a:pt x="1606651" y="410527"/>
                  </a:lnTo>
                  <a:lnTo>
                    <a:pt x="1606651" y="699081"/>
                  </a:lnTo>
                  <a:lnTo>
                    <a:pt x="1482933" y="709610"/>
                  </a:lnTo>
                  <a:cubicBezTo>
                    <a:pt x="1440982" y="715962"/>
                    <a:pt x="1399070" y="725134"/>
                    <a:pt x="1357442" y="737229"/>
                  </a:cubicBezTo>
                  <a:lnTo>
                    <a:pt x="1334740" y="745094"/>
                  </a:lnTo>
                  <a:lnTo>
                    <a:pt x="1128659" y="235026"/>
                  </a:lnTo>
                  <a:lnTo>
                    <a:pt x="1163715" y="194162"/>
                  </a:lnTo>
                  <a:cubicBezTo>
                    <a:pt x="1183896" y="159869"/>
                    <a:pt x="1189451" y="121513"/>
                    <a:pt x="1175597" y="87223"/>
                  </a:cubicBezTo>
                  <a:cubicBezTo>
                    <a:pt x="1147889" y="18643"/>
                    <a:pt x="1053035" y="-7705"/>
                    <a:pt x="963736" y="28374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83BC9F7A-41CE-4137-891D-22211CEDF93B}"/>
                </a:ext>
              </a:extLst>
            </p:cNvPr>
            <p:cNvSpPr/>
            <p:nvPr/>
          </p:nvSpPr>
          <p:spPr>
            <a:xfrm>
              <a:off x="8171385" y="2109704"/>
              <a:ext cx="350982" cy="249381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6AFE9368-46A6-4BDB-AFC7-C74BB750ED6C}"/>
                </a:ext>
              </a:extLst>
            </p:cNvPr>
            <p:cNvSpPr/>
            <p:nvPr/>
          </p:nvSpPr>
          <p:spPr>
            <a:xfrm>
              <a:off x="8522366" y="2424423"/>
              <a:ext cx="258619" cy="174809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7316693D-A96D-43B8-AFAA-F4967D116077}"/>
              </a:ext>
            </a:extLst>
          </p:cNvPr>
          <p:cNvGrpSpPr/>
          <p:nvPr/>
        </p:nvGrpSpPr>
        <p:grpSpPr>
          <a:xfrm>
            <a:off x="826982" y="2919303"/>
            <a:ext cx="1348255" cy="1360597"/>
            <a:chOff x="6767465" y="1312702"/>
            <a:chExt cx="2697511" cy="2722204"/>
          </a:xfrm>
        </p:grpSpPr>
        <p:sp>
          <p:nvSpPr>
            <p:cNvPr id="8" name="자유형: 도형 7">
              <a:extLst>
                <a:ext uri="{FF2B5EF4-FFF2-40B4-BE49-F238E27FC236}">
                  <a16:creationId xmlns:a16="http://schemas.microsoft.com/office/drawing/2014/main" id="{FE0E044A-70E2-495C-8591-D5055A9A5B8C}"/>
                </a:ext>
              </a:extLst>
            </p:cNvPr>
            <p:cNvSpPr/>
            <p:nvPr/>
          </p:nvSpPr>
          <p:spPr>
            <a:xfrm rot="20280000" flipH="1">
              <a:off x="6767465" y="1312702"/>
              <a:ext cx="2697511" cy="2722204"/>
            </a:xfrm>
            <a:custGeom>
              <a:avLst/>
              <a:gdLst>
                <a:gd name="connsiteX0" fmla="*/ 963736 w 3290340"/>
                <a:gd name="connsiteY0" fmla="*/ 28374 h 3320460"/>
                <a:gd name="connsiteX1" fmla="*/ 852216 w 3290340"/>
                <a:gd name="connsiteY1" fmla="*/ 217877 h 3320460"/>
                <a:gd name="connsiteX2" fmla="*/ 997197 w 3290340"/>
                <a:gd name="connsiteY2" fmla="*/ 292396 h 3320460"/>
                <a:gd name="connsiteX3" fmla="*/ 1010351 w 3290340"/>
                <a:gd name="connsiteY3" fmla="*/ 289314 h 3320460"/>
                <a:gd name="connsiteX4" fmla="*/ 1213781 w 3290340"/>
                <a:gd name="connsiteY4" fmla="*/ 792823 h 3320460"/>
                <a:gd name="connsiteX5" fmla="*/ 1172939 w 3290340"/>
                <a:gd name="connsiteY5" fmla="*/ 811773 h 3320460"/>
                <a:gd name="connsiteX6" fmla="*/ 1056590 w 3290340"/>
                <a:gd name="connsiteY6" fmla="*/ 884021 h 3320460"/>
                <a:gd name="connsiteX7" fmla="*/ 972120 w 3290340"/>
                <a:gd name="connsiteY7" fmla="*/ 954606 h 3320460"/>
                <a:gd name="connsiteX8" fmla="*/ 747851 w 3290340"/>
                <a:gd name="connsiteY8" fmla="*/ 722368 h 3320460"/>
                <a:gd name="connsiteX9" fmla="*/ 760221 w 3290340"/>
                <a:gd name="connsiteY9" fmla="*/ 693289 h 3320460"/>
                <a:gd name="connsiteX10" fmla="*/ 749831 w 3290340"/>
                <a:gd name="connsiteY10" fmla="*/ 637781 h 3320460"/>
                <a:gd name="connsiteX11" fmla="*/ 627169 w 3290340"/>
                <a:gd name="connsiteY11" fmla="*/ 663546 h 3320460"/>
                <a:gd name="connsiteX12" fmla="*/ 597138 w 3290340"/>
                <a:gd name="connsiteY12" fmla="*/ 785235 h 3320460"/>
                <a:gd name="connsiteX13" fmla="*/ 686444 w 3290340"/>
                <a:gd name="connsiteY13" fmla="*/ 784399 h 3320460"/>
                <a:gd name="connsiteX14" fmla="*/ 693004 w 3290340"/>
                <a:gd name="connsiteY14" fmla="*/ 779496 h 3320460"/>
                <a:gd name="connsiteX15" fmla="*/ 916515 w 3290340"/>
                <a:gd name="connsiteY15" fmla="*/ 1010948 h 3320460"/>
                <a:gd name="connsiteX16" fmla="*/ 864314 w 3290340"/>
                <a:gd name="connsiteY16" fmla="*/ 1068524 h 3320460"/>
                <a:gd name="connsiteX17" fmla="*/ 789891 w 3290340"/>
                <a:gd name="connsiteY17" fmla="*/ 1177238 h 3320460"/>
                <a:gd name="connsiteX18" fmla="*/ 762808 w 3290340"/>
                <a:gd name="connsiteY18" fmla="*/ 1234290 h 3320460"/>
                <a:gd name="connsiteX19" fmla="*/ 280350 w 3290340"/>
                <a:gd name="connsiteY19" fmla="*/ 1029499 h 3320460"/>
                <a:gd name="connsiteX20" fmla="*/ 276239 w 3290340"/>
                <a:gd name="connsiteY20" fmla="*/ 975766 h 3320460"/>
                <a:gd name="connsiteX21" fmla="*/ 209024 w 3290340"/>
                <a:gd name="connsiteY21" fmla="*/ 891746 h 3320460"/>
                <a:gd name="connsiteX22" fmla="*/ 17603 w 3290340"/>
                <a:gd name="connsiteY22" fmla="*/ 999942 h 3320460"/>
                <a:gd name="connsiteX23" fmla="*/ 72745 w 3290340"/>
                <a:gd name="connsiteY23" fmla="*/ 1212798 h 3320460"/>
                <a:gd name="connsiteX24" fmla="*/ 227955 w 3290340"/>
                <a:gd name="connsiteY24" fmla="*/ 1162973 h 3320460"/>
                <a:gd name="connsiteX25" fmla="*/ 235053 w 3290340"/>
                <a:gd name="connsiteY25" fmla="*/ 1151531 h 3320460"/>
                <a:gd name="connsiteX26" fmla="*/ 710038 w 3290340"/>
                <a:gd name="connsiteY26" fmla="*/ 1353150 h 3320460"/>
                <a:gd name="connsiteX27" fmla="*/ 669143 w 3290340"/>
                <a:gd name="connsiteY27" fmla="*/ 1504443 h 3320460"/>
                <a:gd name="connsiteX28" fmla="*/ 656968 w 3290340"/>
                <a:gd name="connsiteY28" fmla="*/ 1602905 h 3320460"/>
                <a:gd name="connsiteX29" fmla="*/ 656609 w 3290340"/>
                <a:gd name="connsiteY29" fmla="*/ 1620619 h 3320460"/>
                <a:gd name="connsiteX30" fmla="*/ 387534 w 3290340"/>
                <a:gd name="connsiteY30" fmla="*/ 1620619 h 3320460"/>
                <a:gd name="connsiteX31" fmla="*/ 386504 w 3290340"/>
                <a:gd name="connsiteY31" fmla="*/ 1612494 h 3320460"/>
                <a:gd name="connsiteX32" fmla="*/ 325068 w 3290340"/>
                <a:gd name="connsiteY32" fmla="*/ 1547672 h 3320460"/>
                <a:gd name="connsiteX33" fmla="*/ 258393 w 3290340"/>
                <a:gd name="connsiteY33" fmla="*/ 1653806 h 3320460"/>
                <a:gd name="connsiteX34" fmla="*/ 325068 w 3290340"/>
                <a:gd name="connsiteY34" fmla="*/ 1759940 h 3320460"/>
                <a:gd name="connsiteX35" fmla="*/ 372215 w 3290340"/>
                <a:gd name="connsiteY35" fmla="*/ 1728854 h 3320460"/>
                <a:gd name="connsiteX36" fmla="*/ 384539 w 3290340"/>
                <a:gd name="connsiteY36" fmla="*/ 1699757 h 3320460"/>
                <a:gd name="connsiteX37" fmla="*/ 655005 w 3290340"/>
                <a:gd name="connsiteY37" fmla="*/ 1699757 h 3320460"/>
                <a:gd name="connsiteX38" fmla="*/ 654943 w 3290340"/>
                <a:gd name="connsiteY38" fmla="*/ 1702809 h 3320460"/>
                <a:gd name="connsiteX39" fmla="*/ 682618 w 3290340"/>
                <a:gd name="connsiteY39" fmla="*/ 1903955 h 3320460"/>
                <a:gd name="connsiteX40" fmla="*/ 704501 w 3290340"/>
                <a:gd name="connsiteY40" fmla="*/ 1971536 h 3320460"/>
                <a:gd name="connsiteX41" fmla="*/ 254813 w 3290340"/>
                <a:gd name="connsiteY41" fmla="*/ 2153222 h 3320460"/>
                <a:gd name="connsiteX42" fmla="*/ 253328 w 3290340"/>
                <a:gd name="connsiteY42" fmla="*/ 2150732 h 3320460"/>
                <a:gd name="connsiteX43" fmla="*/ 99011 w 3290340"/>
                <a:gd name="connsiteY43" fmla="*/ 2098206 h 3320460"/>
                <a:gd name="connsiteX44" fmla="*/ 40163 w 3290340"/>
                <a:gd name="connsiteY44" fmla="*/ 2310067 h 3320460"/>
                <a:gd name="connsiteX45" fmla="*/ 229666 w 3290340"/>
                <a:gd name="connsiteY45" fmla="*/ 2421587 h 3320460"/>
                <a:gd name="connsiteX46" fmla="*/ 304184 w 3290340"/>
                <a:gd name="connsiteY46" fmla="*/ 2276606 h 3320460"/>
                <a:gd name="connsiteX47" fmla="*/ 303523 w 3290340"/>
                <a:gd name="connsiteY47" fmla="*/ 2273784 h 3320460"/>
                <a:gd name="connsiteX48" fmla="*/ 751612 w 3290340"/>
                <a:gd name="connsiteY48" fmla="*/ 2092744 h 3320460"/>
                <a:gd name="connsiteX49" fmla="*/ 767513 w 3290340"/>
                <a:gd name="connsiteY49" fmla="*/ 2127014 h 3320460"/>
                <a:gd name="connsiteX50" fmla="*/ 834819 w 3290340"/>
                <a:gd name="connsiteY50" fmla="*/ 2236471 h 3320460"/>
                <a:gd name="connsiteX51" fmla="*/ 913323 w 3290340"/>
                <a:gd name="connsiteY51" fmla="*/ 2332948 h 3320460"/>
                <a:gd name="connsiteX52" fmla="*/ 720027 w 3290340"/>
                <a:gd name="connsiteY52" fmla="*/ 2519612 h 3320460"/>
                <a:gd name="connsiteX53" fmla="*/ 690948 w 3290340"/>
                <a:gd name="connsiteY53" fmla="*/ 2507243 h 3320460"/>
                <a:gd name="connsiteX54" fmla="*/ 635439 w 3290340"/>
                <a:gd name="connsiteY54" fmla="*/ 2517632 h 3320460"/>
                <a:gd name="connsiteX55" fmla="*/ 661204 w 3290340"/>
                <a:gd name="connsiteY55" fmla="*/ 2640295 h 3320460"/>
                <a:gd name="connsiteX56" fmla="*/ 782893 w 3290340"/>
                <a:gd name="connsiteY56" fmla="*/ 2670325 h 3320460"/>
                <a:gd name="connsiteX57" fmla="*/ 782057 w 3290340"/>
                <a:gd name="connsiteY57" fmla="*/ 2581019 h 3320460"/>
                <a:gd name="connsiteX58" fmla="*/ 777154 w 3290340"/>
                <a:gd name="connsiteY58" fmla="*/ 2574459 h 3320460"/>
                <a:gd name="connsiteX59" fmla="*/ 970689 w 3290340"/>
                <a:gd name="connsiteY59" fmla="*/ 2387564 h 3320460"/>
                <a:gd name="connsiteX60" fmla="*/ 1004983 w 3290340"/>
                <a:gd name="connsiteY60" fmla="*/ 2420023 h 3320460"/>
                <a:gd name="connsiteX61" fmla="*/ 1104923 w 3290340"/>
                <a:gd name="connsiteY61" fmla="*/ 2492878 h 3320460"/>
                <a:gd name="connsiteX62" fmla="*/ 1192488 w 3290340"/>
                <a:gd name="connsiteY62" fmla="*/ 2538732 h 3320460"/>
                <a:gd name="connsiteX63" fmla="*/ 979735 w 3290340"/>
                <a:gd name="connsiteY63" fmla="*/ 3039946 h 3320460"/>
                <a:gd name="connsiteX64" fmla="*/ 923863 w 3290340"/>
                <a:gd name="connsiteY64" fmla="*/ 3044221 h 3320460"/>
                <a:gd name="connsiteX65" fmla="*/ 839843 w 3290340"/>
                <a:gd name="connsiteY65" fmla="*/ 3111436 h 3320460"/>
                <a:gd name="connsiteX66" fmla="*/ 948039 w 3290340"/>
                <a:gd name="connsiteY66" fmla="*/ 3302857 h 3320460"/>
                <a:gd name="connsiteX67" fmla="*/ 1160895 w 3290340"/>
                <a:gd name="connsiteY67" fmla="*/ 3247714 h 3320460"/>
                <a:gd name="connsiteX68" fmla="*/ 1111070 w 3290340"/>
                <a:gd name="connsiteY68" fmla="*/ 3092505 h 3320460"/>
                <a:gd name="connsiteX69" fmla="*/ 1101266 w 3290340"/>
                <a:gd name="connsiteY69" fmla="*/ 3086423 h 3320460"/>
                <a:gd name="connsiteX70" fmla="*/ 1312332 w 3290340"/>
                <a:gd name="connsiteY70" fmla="*/ 2589184 h 3320460"/>
                <a:gd name="connsiteX71" fmla="*/ 1406380 w 3290340"/>
                <a:gd name="connsiteY71" fmla="*/ 2619776 h 3320460"/>
                <a:gd name="connsiteX72" fmla="*/ 1528372 w 3290340"/>
                <a:gd name="connsiteY72" fmla="*/ 2640328 h 3320460"/>
                <a:gd name="connsiteX73" fmla="*/ 1569875 w 3290340"/>
                <a:gd name="connsiteY73" fmla="*/ 2641940 h 3320460"/>
                <a:gd name="connsiteX74" fmla="*/ 1569875 w 3290340"/>
                <a:gd name="connsiteY74" fmla="*/ 2980387 h 3320460"/>
                <a:gd name="connsiteX75" fmla="*/ 1561750 w 3290340"/>
                <a:gd name="connsiteY75" fmla="*/ 2981418 h 3320460"/>
                <a:gd name="connsiteX76" fmla="*/ 1496928 w 3290340"/>
                <a:gd name="connsiteY76" fmla="*/ 3042853 h 3320460"/>
                <a:gd name="connsiteX77" fmla="*/ 1603063 w 3290340"/>
                <a:gd name="connsiteY77" fmla="*/ 3109528 h 3320460"/>
                <a:gd name="connsiteX78" fmla="*/ 1709197 w 3290340"/>
                <a:gd name="connsiteY78" fmla="*/ 3042853 h 3320460"/>
                <a:gd name="connsiteX79" fmla="*/ 1678110 w 3290340"/>
                <a:gd name="connsiteY79" fmla="*/ 2995706 h 3320460"/>
                <a:gd name="connsiteX80" fmla="*/ 1649012 w 3290340"/>
                <a:gd name="connsiteY80" fmla="*/ 2983382 h 3320460"/>
                <a:gd name="connsiteX81" fmla="*/ 1649012 w 3290340"/>
                <a:gd name="connsiteY81" fmla="*/ 2645015 h 3320460"/>
                <a:gd name="connsiteX82" fmla="*/ 1652973 w 3290340"/>
                <a:gd name="connsiteY82" fmla="*/ 2645169 h 3320460"/>
                <a:gd name="connsiteX83" fmla="*/ 1904170 w 3290340"/>
                <a:gd name="connsiteY83" fmla="*/ 2605244 h 3320460"/>
                <a:gd name="connsiteX84" fmla="*/ 1940859 w 3290340"/>
                <a:gd name="connsiteY84" fmla="*/ 2592404 h 3320460"/>
                <a:gd name="connsiteX85" fmla="*/ 2113568 w 3290340"/>
                <a:gd name="connsiteY85" fmla="*/ 3019873 h 3320460"/>
                <a:gd name="connsiteX86" fmla="*/ 2101965 w 3290340"/>
                <a:gd name="connsiteY86" fmla="*/ 3026793 h 3320460"/>
                <a:gd name="connsiteX87" fmla="*/ 2049439 w 3290340"/>
                <a:gd name="connsiteY87" fmla="*/ 3181109 h 3320460"/>
                <a:gd name="connsiteX88" fmla="*/ 2261300 w 3290340"/>
                <a:gd name="connsiteY88" fmla="*/ 3239958 h 3320460"/>
                <a:gd name="connsiteX89" fmla="*/ 2372821 w 3290340"/>
                <a:gd name="connsiteY89" fmla="*/ 3050455 h 3320460"/>
                <a:gd name="connsiteX90" fmla="*/ 2289987 w 3290340"/>
                <a:gd name="connsiteY90" fmla="*/ 2981784 h 3320460"/>
                <a:gd name="connsiteX91" fmla="*/ 2236383 w 3290340"/>
                <a:gd name="connsiteY91" fmla="*/ 2976740 h 3320460"/>
                <a:gd name="connsiteX92" fmla="*/ 2060960 w 3290340"/>
                <a:gd name="connsiteY92" fmla="*/ 2542552 h 3320460"/>
                <a:gd name="connsiteX93" fmla="*/ 2082754 w 3290340"/>
                <a:gd name="connsiteY93" fmla="*/ 2532440 h 3320460"/>
                <a:gd name="connsiteX94" fmla="*/ 2290087 w 3290340"/>
                <a:gd name="connsiteY94" fmla="*/ 2385491 h 3320460"/>
                <a:gd name="connsiteX95" fmla="*/ 2301510 w 3290340"/>
                <a:gd name="connsiteY95" fmla="*/ 2373422 h 3320460"/>
                <a:gd name="connsiteX96" fmla="*/ 2534265 w 3290340"/>
                <a:gd name="connsiteY96" fmla="*/ 2614447 h 3320460"/>
                <a:gd name="connsiteX97" fmla="*/ 2521895 w 3290340"/>
                <a:gd name="connsiteY97" fmla="*/ 2643525 h 3320460"/>
                <a:gd name="connsiteX98" fmla="*/ 2532284 w 3290340"/>
                <a:gd name="connsiteY98" fmla="*/ 2699033 h 3320460"/>
                <a:gd name="connsiteX99" fmla="*/ 2654947 w 3290340"/>
                <a:gd name="connsiteY99" fmla="*/ 2673269 h 3320460"/>
                <a:gd name="connsiteX100" fmla="*/ 2684977 w 3290340"/>
                <a:gd name="connsiteY100" fmla="*/ 2551580 h 3320460"/>
                <a:gd name="connsiteX101" fmla="*/ 2595672 w 3290340"/>
                <a:gd name="connsiteY101" fmla="*/ 2552416 h 3320460"/>
                <a:gd name="connsiteX102" fmla="*/ 2589111 w 3290340"/>
                <a:gd name="connsiteY102" fmla="*/ 2557319 h 3320460"/>
                <a:gd name="connsiteX103" fmla="*/ 2355964 w 3290340"/>
                <a:gd name="connsiteY103" fmla="*/ 2315888 h 3320460"/>
                <a:gd name="connsiteX104" fmla="*/ 2375762 w 3290340"/>
                <a:gd name="connsiteY104" fmla="*/ 2294970 h 3320460"/>
                <a:gd name="connsiteX105" fmla="*/ 2448618 w 3290340"/>
                <a:gd name="connsiteY105" fmla="*/ 2195030 h 3320460"/>
                <a:gd name="connsiteX106" fmla="*/ 2501269 w 3290340"/>
                <a:gd name="connsiteY106" fmla="*/ 2094485 h 3320460"/>
                <a:gd name="connsiteX107" fmla="*/ 3009465 w 3290340"/>
                <a:gd name="connsiteY107" fmla="*/ 2310202 h 3320460"/>
                <a:gd name="connsiteX108" fmla="*/ 3014101 w 3290340"/>
                <a:gd name="connsiteY108" fmla="*/ 2370801 h 3320460"/>
                <a:gd name="connsiteX109" fmla="*/ 3081317 w 3290340"/>
                <a:gd name="connsiteY109" fmla="*/ 2454820 h 3320460"/>
                <a:gd name="connsiteX110" fmla="*/ 3272737 w 3290340"/>
                <a:gd name="connsiteY110" fmla="*/ 2346624 h 3320460"/>
                <a:gd name="connsiteX111" fmla="*/ 3217595 w 3290340"/>
                <a:gd name="connsiteY111" fmla="*/ 2133768 h 3320460"/>
                <a:gd name="connsiteX112" fmla="*/ 3062385 w 3290340"/>
                <a:gd name="connsiteY112" fmla="*/ 2183593 h 3320460"/>
                <a:gd name="connsiteX113" fmla="*/ 3058549 w 3290340"/>
                <a:gd name="connsiteY113" fmla="*/ 2189777 h 3320460"/>
                <a:gd name="connsiteX114" fmla="*/ 2549459 w 3290340"/>
                <a:gd name="connsiteY114" fmla="*/ 1973681 h 3320460"/>
                <a:gd name="connsiteX115" fmla="*/ 2575516 w 3290340"/>
                <a:gd name="connsiteY115" fmla="*/ 1893573 h 3320460"/>
                <a:gd name="connsiteX116" fmla="*/ 2596068 w 3290340"/>
                <a:gd name="connsiteY116" fmla="*/ 1771581 h 3320460"/>
                <a:gd name="connsiteX117" fmla="*/ 2597630 w 3290340"/>
                <a:gd name="connsiteY117" fmla="*/ 1731363 h 3320460"/>
                <a:gd name="connsiteX118" fmla="*/ 2891924 w 3290340"/>
                <a:gd name="connsiteY118" fmla="*/ 1731363 h 3320460"/>
                <a:gd name="connsiteX119" fmla="*/ 2892954 w 3290340"/>
                <a:gd name="connsiteY119" fmla="*/ 1739488 h 3320460"/>
                <a:gd name="connsiteX120" fmla="*/ 2954390 w 3290340"/>
                <a:gd name="connsiteY120" fmla="*/ 1804310 h 3320460"/>
                <a:gd name="connsiteX121" fmla="*/ 3021065 w 3290340"/>
                <a:gd name="connsiteY121" fmla="*/ 1698176 h 3320460"/>
                <a:gd name="connsiteX122" fmla="*/ 2954390 w 3290340"/>
                <a:gd name="connsiteY122" fmla="*/ 1592042 h 3320460"/>
                <a:gd name="connsiteX123" fmla="*/ 2928437 w 3290340"/>
                <a:gd name="connsiteY123" fmla="*/ 1600383 h 3320460"/>
                <a:gd name="connsiteX124" fmla="*/ 2899102 w 3290340"/>
                <a:gd name="connsiteY124" fmla="*/ 1638836 h 3320460"/>
                <a:gd name="connsiteX125" fmla="*/ 2896532 w 3290340"/>
                <a:gd name="connsiteY125" fmla="*/ 1652226 h 3320460"/>
                <a:gd name="connsiteX126" fmla="*/ 2600705 w 3290340"/>
                <a:gd name="connsiteY126" fmla="*/ 1652226 h 3320460"/>
                <a:gd name="connsiteX127" fmla="*/ 2600909 w 3290340"/>
                <a:gd name="connsiteY127" fmla="*/ 1646979 h 3320460"/>
                <a:gd name="connsiteX128" fmla="*/ 2560984 w 3290340"/>
                <a:gd name="connsiteY128" fmla="*/ 1395783 h 3320460"/>
                <a:gd name="connsiteX129" fmla="*/ 2548631 w 3290340"/>
                <a:gd name="connsiteY129" fmla="*/ 1360488 h 3320460"/>
                <a:gd name="connsiteX130" fmla="*/ 2984104 w 3290340"/>
                <a:gd name="connsiteY130" fmla="*/ 1184545 h 3320460"/>
                <a:gd name="connsiteX131" fmla="*/ 2988575 w 3290340"/>
                <a:gd name="connsiteY131" fmla="*/ 1192042 h 3320460"/>
                <a:gd name="connsiteX132" fmla="*/ 3142892 w 3290340"/>
                <a:gd name="connsiteY132" fmla="*/ 1244568 h 3320460"/>
                <a:gd name="connsiteX133" fmla="*/ 3201740 w 3290340"/>
                <a:gd name="connsiteY133" fmla="*/ 1032707 h 3320460"/>
                <a:gd name="connsiteX134" fmla="*/ 3012237 w 3290340"/>
                <a:gd name="connsiteY134" fmla="*/ 921187 h 3320460"/>
                <a:gd name="connsiteX135" fmla="*/ 2943566 w 3290340"/>
                <a:gd name="connsiteY135" fmla="*/ 1004021 h 3320460"/>
                <a:gd name="connsiteX136" fmla="*/ 2938024 w 3290340"/>
                <a:gd name="connsiteY136" fmla="*/ 1062921 h 3320460"/>
                <a:gd name="connsiteX137" fmla="*/ 2499130 w 3290340"/>
                <a:gd name="connsiteY137" fmla="*/ 1240245 h 3320460"/>
                <a:gd name="connsiteX138" fmla="*/ 2491040 w 3290340"/>
                <a:gd name="connsiteY138" fmla="*/ 1222665 h 3320460"/>
                <a:gd name="connsiteX139" fmla="*/ 2345264 w 3290340"/>
                <a:gd name="connsiteY139" fmla="*/ 1014236 h 3320460"/>
                <a:gd name="connsiteX140" fmla="*/ 2342086 w 3290340"/>
                <a:gd name="connsiteY140" fmla="*/ 1011191 h 3320460"/>
                <a:gd name="connsiteX141" fmla="*/ 2557272 w 3290340"/>
                <a:gd name="connsiteY141" fmla="*/ 803389 h 3320460"/>
                <a:gd name="connsiteX142" fmla="*/ 2586351 w 3290340"/>
                <a:gd name="connsiteY142" fmla="*/ 815759 h 3320460"/>
                <a:gd name="connsiteX143" fmla="*/ 2641859 w 3290340"/>
                <a:gd name="connsiteY143" fmla="*/ 805370 h 3320460"/>
                <a:gd name="connsiteX144" fmla="*/ 2616094 w 3290340"/>
                <a:gd name="connsiteY144" fmla="*/ 682707 h 3320460"/>
                <a:gd name="connsiteX145" fmla="*/ 2494405 w 3290340"/>
                <a:gd name="connsiteY145" fmla="*/ 652677 h 3320460"/>
                <a:gd name="connsiteX146" fmla="*/ 2495242 w 3290340"/>
                <a:gd name="connsiteY146" fmla="*/ 741983 h 3320460"/>
                <a:gd name="connsiteX147" fmla="*/ 2500144 w 3290340"/>
                <a:gd name="connsiteY147" fmla="*/ 748543 h 3320460"/>
                <a:gd name="connsiteX148" fmla="*/ 2284901 w 3290340"/>
                <a:gd name="connsiteY148" fmla="*/ 956401 h 3320460"/>
                <a:gd name="connsiteX149" fmla="*/ 2255226 w 3290340"/>
                <a:gd name="connsiteY149" fmla="*/ 927968 h 3320460"/>
                <a:gd name="connsiteX150" fmla="*/ 2155700 w 3290340"/>
                <a:gd name="connsiteY150" fmla="*/ 854490 h 3320460"/>
                <a:gd name="connsiteX151" fmla="*/ 2060896 w 3290340"/>
                <a:gd name="connsiteY151" fmla="*/ 804122 h 3320460"/>
                <a:gd name="connsiteX152" fmla="*/ 2283989 w 3290340"/>
                <a:gd name="connsiteY152" fmla="*/ 278549 h 3320460"/>
                <a:gd name="connsiteX153" fmla="*/ 2293688 w 3290340"/>
                <a:gd name="connsiteY153" fmla="*/ 281001 h 3320460"/>
                <a:gd name="connsiteX154" fmla="*/ 2439948 w 3290340"/>
                <a:gd name="connsiteY154" fmla="*/ 209024 h 3320460"/>
                <a:gd name="connsiteX155" fmla="*/ 2331752 w 3290340"/>
                <a:gd name="connsiteY155" fmla="*/ 17603 h 3320460"/>
                <a:gd name="connsiteX156" fmla="*/ 2118896 w 3290340"/>
                <a:gd name="connsiteY156" fmla="*/ 72745 h 3320460"/>
                <a:gd name="connsiteX157" fmla="*/ 2128911 w 3290340"/>
                <a:gd name="connsiteY157" fmla="*/ 179876 h 3320460"/>
                <a:gd name="connsiteX158" fmla="*/ 2165735 w 3290340"/>
                <a:gd name="connsiteY158" fmla="*/ 224350 h 3320460"/>
                <a:gd name="connsiteX159" fmla="*/ 1940799 w 3290340"/>
                <a:gd name="connsiteY159" fmla="*/ 754266 h 3320460"/>
                <a:gd name="connsiteX160" fmla="*/ 1855007 w 3290340"/>
                <a:gd name="connsiteY160" fmla="*/ 725791 h 3320460"/>
                <a:gd name="connsiteX161" fmla="*/ 1733175 w 3290340"/>
                <a:gd name="connsiteY161" fmla="*/ 704510 h 3320460"/>
                <a:gd name="connsiteX162" fmla="*/ 1685787 w 3290340"/>
                <a:gd name="connsiteY162" fmla="*/ 702379 h 3320460"/>
                <a:gd name="connsiteX163" fmla="*/ 1685788 w 3290340"/>
                <a:gd name="connsiteY163" fmla="*/ 413522 h 3320460"/>
                <a:gd name="connsiteX164" fmla="*/ 1693913 w 3290340"/>
                <a:gd name="connsiteY164" fmla="*/ 412491 h 3320460"/>
                <a:gd name="connsiteX165" fmla="*/ 1758735 w 3290340"/>
                <a:gd name="connsiteY165" fmla="*/ 351056 h 3320460"/>
                <a:gd name="connsiteX166" fmla="*/ 1652601 w 3290340"/>
                <a:gd name="connsiteY166" fmla="*/ 284381 h 3320460"/>
                <a:gd name="connsiteX167" fmla="*/ 1546467 w 3290340"/>
                <a:gd name="connsiteY167" fmla="*/ 351056 h 3320460"/>
                <a:gd name="connsiteX168" fmla="*/ 1577553 w 3290340"/>
                <a:gd name="connsiteY168" fmla="*/ 398202 h 3320460"/>
                <a:gd name="connsiteX169" fmla="*/ 1606651 w 3290340"/>
                <a:gd name="connsiteY169" fmla="*/ 410527 h 3320460"/>
                <a:gd name="connsiteX170" fmla="*/ 1606651 w 3290340"/>
                <a:gd name="connsiteY170" fmla="*/ 699081 h 3320460"/>
                <a:gd name="connsiteX171" fmla="*/ 1482933 w 3290340"/>
                <a:gd name="connsiteY171" fmla="*/ 709610 h 3320460"/>
                <a:gd name="connsiteX172" fmla="*/ 1357442 w 3290340"/>
                <a:gd name="connsiteY172" fmla="*/ 737229 h 3320460"/>
                <a:gd name="connsiteX173" fmla="*/ 1334740 w 3290340"/>
                <a:gd name="connsiteY173" fmla="*/ 745094 h 3320460"/>
                <a:gd name="connsiteX174" fmla="*/ 1128659 w 3290340"/>
                <a:gd name="connsiteY174" fmla="*/ 235026 h 3320460"/>
                <a:gd name="connsiteX175" fmla="*/ 1163715 w 3290340"/>
                <a:gd name="connsiteY175" fmla="*/ 194162 h 3320460"/>
                <a:gd name="connsiteX176" fmla="*/ 1175597 w 3290340"/>
                <a:gd name="connsiteY176" fmla="*/ 87223 h 3320460"/>
                <a:gd name="connsiteX177" fmla="*/ 963736 w 3290340"/>
                <a:gd name="connsiteY177" fmla="*/ 28374 h 3320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</a:cxnLst>
              <a:rect l="l" t="t" r="r" b="b"/>
              <a:pathLst>
                <a:path w="3290340" h="3320460">
                  <a:moveTo>
                    <a:pt x="963736" y="28374"/>
                  </a:moveTo>
                  <a:cubicBezTo>
                    <a:pt x="874437" y="64453"/>
                    <a:pt x="824508" y="149297"/>
                    <a:pt x="852216" y="217877"/>
                  </a:cubicBezTo>
                  <a:cubicBezTo>
                    <a:pt x="872997" y="269312"/>
                    <a:pt x="931548" y="296991"/>
                    <a:pt x="997197" y="292396"/>
                  </a:cubicBezTo>
                  <a:lnTo>
                    <a:pt x="1010351" y="289314"/>
                  </a:lnTo>
                  <a:lnTo>
                    <a:pt x="1213781" y="792823"/>
                  </a:lnTo>
                  <a:lnTo>
                    <a:pt x="1172939" y="811773"/>
                  </a:lnTo>
                  <a:cubicBezTo>
                    <a:pt x="1132036" y="833338"/>
                    <a:pt x="1093211" y="857519"/>
                    <a:pt x="1056590" y="884021"/>
                  </a:cubicBezTo>
                  <a:lnTo>
                    <a:pt x="972120" y="954606"/>
                  </a:lnTo>
                  <a:lnTo>
                    <a:pt x="747851" y="722368"/>
                  </a:lnTo>
                  <a:lnTo>
                    <a:pt x="760221" y="693289"/>
                  </a:lnTo>
                  <a:cubicBezTo>
                    <a:pt x="765655" y="671268"/>
                    <a:pt x="762622" y="651025"/>
                    <a:pt x="749831" y="637781"/>
                  </a:cubicBezTo>
                  <a:cubicBezTo>
                    <a:pt x="724251" y="611292"/>
                    <a:pt x="669334" y="622828"/>
                    <a:pt x="627169" y="663546"/>
                  </a:cubicBezTo>
                  <a:cubicBezTo>
                    <a:pt x="585004" y="704264"/>
                    <a:pt x="571558" y="758746"/>
                    <a:pt x="597138" y="785235"/>
                  </a:cubicBezTo>
                  <a:cubicBezTo>
                    <a:pt x="616324" y="805101"/>
                    <a:pt x="652011" y="803579"/>
                    <a:pt x="686444" y="784399"/>
                  </a:cubicBezTo>
                  <a:lnTo>
                    <a:pt x="693004" y="779496"/>
                  </a:lnTo>
                  <a:lnTo>
                    <a:pt x="916515" y="1010948"/>
                  </a:lnTo>
                  <a:lnTo>
                    <a:pt x="864314" y="1068524"/>
                  </a:lnTo>
                  <a:cubicBezTo>
                    <a:pt x="837010" y="1103130"/>
                    <a:pt x="812161" y="1139466"/>
                    <a:pt x="789891" y="1177238"/>
                  </a:cubicBezTo>
                  <a:lnTo>
                    <a:pt x="762808" y="1234290"/>
                  </a:lnTo>
                  <a:lnTo>
                    <a:pt x="280350" y="1029499"/>
                  </a:lnTo>
                  <a:lnTo>
                    <a:pt x="276239" y="975766"/>
                  </a:lnTo>
                  <a:cubicBezTo>
                    <a:pt x="266260" y="937246"/>
                    <a:pt x="243067" y="906196"/>
                    <a:pt x="209024" y="891746"/>
                  </a:cubicBezTo>
                  <a:cubicBezTo>
                    <a:pt x="140937" y="862845"/>
                    <a:pt x="55235" y="911286"/>
                    <a:pt x="17603" y="999942"/>
                  </a:cubicBezTo>
                  <a:cubicBezTo>
                    <a:pt x="-20029" y="1088598"/>
                    <a:pt x="4659" y="1183897"/>
                    <a:pt x="72745" y="1212798"/>
                  </a:cubicBezTo>
                  <a:cubicBezTo>
                    <a:pt x="123810" y="1234473"/>
                    <a:pt x="184784" y="1212644"/>
                    <a:pt x="227955" y="1162973"/>
                  </a:cubicBezTo>
                  <a:lnTo>
                    <a:pt x="235053" y="1151531"/>
                  </a:lnTo>
                  <a:lnTo>
                    <a:pt x="710038" y="1353150"/>
                  </a:lnTo>
                  <a:lnTo>
                    <a:pt x="669143" y="1504443"/>
                  </a:lnTo>
                  <a:cubicBezTo>
                    <a:pt x="663428" y="1536940"/>
                    <a:pt x="659352" y="1569802"/>
                    <a:pt x="656968" y="1602905"/>
                  </a:cubicBezTo>
                  <a:lnTo>
                    <a:pt x="656609" y="1620619"/>
                  </a:lnTo>
                  <a:lnTo>
                    <a:pt x="387534" y="1620619"/>
                  </a:lnTo>
                  <a:lnTo>
                    <a:pt x="386504" y="1612494"/>
                  </a:lnTo>
                  <a:cubicBezTo>
                    <a:pt x="376382" y="1574401"/>
                    <a:pt x="352686" y="1547672"/>
                    <a:pt x="325068" y="1547672"/>
                  </a:cubicBezTo>
                  <a:cubicBezTo>
                    <a:pt x="288244" y="1547672"/>
                    <a:pt x="258393" y="1595190"/>
                    <a:pt x="258393" y="1653806"/>
                  </a:cubicBezTo>
                  <a:cubicBezTo>
                    <a:pt x="258393" y="1712422"/>
                    <a:pt x="288244" y="1759940"/>
                    <a:pt x="325068" y="1759940"/>
                  </a:cubicBezTo>
                  <a:cubicBezTo>
                    <a:pt x="343480" y="1759940"/>
                    <a:pt x="360149" y="1748060"/>
                    <a:pt x="372215" y="1728854"/>
                  </a:cubicBezTo>
                  <a:lnTo>
                    <a:pt x="384539" y="1699757"/>
                  </a:lnTo>
                  <a:lnTo>
                    <a:pt x="655005" y="1699757"/>
                  </a:lnTo>
                  <a:lnTo>
                    <a:pt x="654943" y="1702809"/>
                  </a:lnTo>
                  <a:cubicBezTo>
                    <a:pt x="657048" y="1769726"/>
                    <a:pt x="666132" y="1837107"/>
                    <a:pt x="682618" y="1903955"/>
                  </a:cubicBezTo>
                  <a:lnTo>
                    <a:pt x="704501" y="1971536"/>
                  </a:lnTo>
                  <a:lnTo>
                    <a:pt x="254813" y="2153222"/>
                  </a:lnTo>
                  <a:lnTo>
                    <a:pt x="253328" y="2150732"/>
                  </a:lnTo>
                  <a:cubicBezTo>
                    <a:pt x="211030" y="2100315"/>
                    <a:pt x="150447" y="2077425"/>
                    <a:pt x="99011" y="2098206"/>
                  </a:cubicBezTo>
                  <a:cubicBezTo>
                    <a:pt x="30431" y="2125914"/>
                    <a:pt x="4084" y="2220768"/>
                    <a:pt x="40163" y="2310067"/>
                  </a:cubicBezTo>
                  <a:cubicBezTo>
                    <a:pt x="76242" y="2399366"/>
                    <a:pt x="161086" y="2449296"/>
                    <a:pt x="229666" y="2421587"/>
                  </a:cubicBezTo>
                  <a:cubicBezTo>
                    <a:pt x="281101" y="2400806"/>
                    <a:pt x="308781" y="2342256"/>
                    <a:pt x="304184" y="2276606"/>
                  </a:cubicBezTo>
                  <a:lnTo>
                    <a:pt x="303523" y="2273784"/>
                  </a:lnTo>
                  <a:lnTo>
                    <a:pt x="751612" y="2092744"/>
                  </a:lnTo>
                  <a:lnTo>
                    <a:pt x="767513" y="2127014"/>
                  </a:lnTo>
                  <a:cubicBezTo>
                    <a:pt x="787730" y="2165361"/>
                    <a:pt x="810246" y="2201881"/>
                    <a:pt x="834819" y="2236471"/>
                  </a:cubicBezTo>
                  <a:lnTo>
                    <a:pt x="913323" y="2332948"/>
                  </a:lnTo>
                  <a:lnTo>
                    <a:pt x="720027" y="2519612"/>
                  </a:lnTo>
                  <a:lnTo>
                    <a:pt x="690948" y="2507243"/>
                  </a:lnTo>
                  <a:cubicBezTo>
                    <a:pt x="668927" y="2501808"/>
                    <a:pt x="648684" y="2504842"/>
                    <a:pt x="635439" y="2517632"/>
                  </a:cubicBezTo>
                  <a:cubicBezTo>
                    <a:pt x="608951" y="2543212"/>
                    <a:pt x="620487" y="2598130"/>
                    <a:pt x="661204" y="2640295"/>
                  </a:cubicBezTo>
                  <a:cubicBezTo>
                    <a:pt x="701922" y="2682460"/>
                    <a:pt x="756404" y="2695905"/>
                    <a:pt x="782893" y="2670325"/>
                  </a:cubicBezTo>
                  <a:cubicBezTo>
                    <a:pt x="802760" y="2651140"/>
                    <a:pt x="801238" y="2615452"/>
                    <a:pt x="782057" y="2581019"/>
                  </a:cubicBezTo>
                  <a:lnTo>
                    <a:pt x="777154" y="2574459"/>
                  </a:lnTo>
                  <a:lnTo>
                    <a:pt x="970689" y="2387564"/>
                  </a:lnTo>
                  <a:lnTo>
                    <a:pt x="1004983" y="2420023"/>
                  </a:lnTo>
                  <a:cubicBezTo>
                    <a:pt x="1036807" y="2446479"/>
                    <a:pt x="1070202" y="2470799"/>
                    <a:pt x="1104923" y="2492878"/>
                  </a:cubicBezTo>
                  <a:lnTo>
                    <a:pt x="1192488" y="2538732"/>
                  </a:lnTo>
                  <a:lnTo>
                    <a:pt x="979735" y="3039946"/>
                  </a:lnTo>
                  <a:lnTo>
                    <a:pt x="923863" y="3044221"/>
                  </a:lnTo>
                  <a:cubicBezTo>
                    <a:pt x="885343" y="3054199"/>
                    <a:pt x="854294" y="3077393"/>
                    <a:pt x="839843" y="3111436"/>
                  </a:cubicBezTo>
                  <a:cubicBezTo>
                    <a:pt x="810942" y="3179522"/>
                    <a:pt x="859384" y="3265224"/>
                    <a:pt x="948039" y="3302857"/>
                  </a:cubicBezTo>
                  <a:cubicBezTo>
                    <a:pt x="1036695" y="3340489"/>
                    <a:pt x="1131994" y="3315801"/>
                    <a:pt x="1160895" y="3247714"/>
                  </a:cubicBezTo>
                  <a:cubicBezTo>
                    <a:pt x="1182570" y="3196650"/>
                    <a:pt x="1160741" y="3135676"/>
                    <a:pt x="1111070" y="3092505"/>
                  </a:cubicBezTo>
                  <a:lnTo>
                    <a:pt x="1101266" y="3086423"/>
                  </a:lnTo>
                  <a:lnTo>
                    <a:pt x="1312332" y="2589184"/>
                  </a:lnTo>
                  <a:lnTo>
                    <a:pt x="1406380" y="2619776"/>
                  </a:lnTo>
                  <a:cubicBezTo>
                    <a:pt x="1446446" y="2629176"/>
                    <a:pt x="1487191" y="2636061"/>
                    <a:pt x="1528372" y="2640328"/>
                  </a:cubicBezTo>
                  <a:lnTo>
                    <a:pt x="1569875" y="2641940"/>
                  </a:lnTo>
                  <a:lnTo>
                    <a:pt x="1569875" y="2980387"/>
                  </a:lnTo>
                  <a:lnTo>
                    <a:pt x="1561750" y="2981418"/>
                  </a:lnTo>
                  <a:cubicBezTo>
                    <a:pt x="1523657" y="2991540"/>
                    <a:pt x="1496929" y="3015235"/>
                    <a:pt x="1496928" y="3042853"/>
                  </a:cubicBezTo>
                  <a:cubicBezTo>
                    <a:pt x="1496928" y="3079677"/>
                    <a:pt x="1544446" y="3109528"/>
                    <a:pt x="1603063" y="3109528"/>
                  </a:cubicBezTo>
                  <a:cubicBezTo>
                    <a:pt x="1661679" y="3109528"/>
                    <a:pt x="1709196" y="3079677"/>
                    <a:pt x="1709197" y="3042853"/>
                  </a:cubicBezTo>
                  <a:cubicBezTo>
                    <a:pt x="1709196" y="3024441"/>
                    <a:pt x="1697317" y="3007772"/>
                    <a:pt x="1678110" y="2995706"/>
                  </a:cubicBezTo>
                  <a:lnTo>
                    <a:pt x="1649012" y="2983382"/>
                  </a:lnTo>
                  <a:lnTo>
                    <a:pt x="1649012" y="2645015"/>
                  </a:lnTo>
                  <a:lnTo>
                    <a:pt x="1652973" y="2645169"/>
                  </a:lnTo>
                  <a:cubicBezTo>
                    <a:pt x="1736587" y="2643022"/>
                    <a:pt x="1820968" y="2629989"/>
                    <a:pt x="1904170" y="2605244"/>
                  </a:cubicBezTo>
                  <a:lnTo>
                    <a:pt x="1940859" y="2592404"/>
                  </a:lnTo>
                  <a:lnTo>
                    <a:pt x="2113568" y="3019873"/>
                  </a:lnTo>
                  <a:lnTo>
                    <a:pt x="2101965" y="3026793"/>
                  </a:lnTo>
                  <a:cubicBezTo>
                    <a:pt x="2051548" y="3069090"/>
                    <a:pt x="2028658" y="3129674"/>
                    <a:pt x="2049439" y="3181109"/>
                  </a:cubicBezTo>
                  <a:cubicBezTo>
                    <a:pt x="2077147" y="3249689"/>
                    <a:pt x="2172001" y="3276037"/>
                    <a:pt x="2261300" y="3239958"/>
                  </a:cubicBezTo>
                  <a:cubicBezTo>
                    <a:pt x="2350599" y="3203879"/>
                    <a:pt x="2400529" y="3119035"/>
                    <a:pt x="2372821" y="3050455"/>
                  </a:cubicBezTo>
                  <a:cubicBezTo>
                    <a:pt x="2358967" y="3016165"/>
                    <a:pt x="2328326" y="2992433"/>
                    <a:pt x="2289987" y="2981784"/>
                  </a:cubicBezTo>
                  <a:lnTo>
                    <a:pt x="2236383" y="2976740"/>
                  </a:lnTo>
                  <a:lnTo>
                    <a:pt x="2060960" y="2542552"/>
                  </a:lnTo>
                  <a:lnTo>
                    <a:pt x="2082754" y="2532440"/>
                  </a:lnTo>
                  <a:cubicBezTo>
                    <a:pt x="2159448" y="2492006"/>
                    <a:pt x="2228834" y="2442374"/>
                    <a:pt x="2290087" y="2385491"/>
                  </a:cubicBezTo>
                  <a:lnTo>
                    <a:pt x="2301510" y="2373422"/>
                  </a:lnTo>
                  <a:lnTo>
                    <a:pt x="2534265" y="2614447"/>
                  </a:lnTo>
                  <a:lnTo>
                    <a:pt x="2521895" y="2643525"/>
                  </a:lnTo>
                  <a:cubicBezTo>
                    <a:pt x="2516461" y="2665546"/>
                    <a:pt x="2519494" y="2685789"/>
                    <a:pt x="2532284" y="2699033"/>
                  </a:cubicBezTo>
                  <a:cubicBezTo>
                    <a:pt x="2557864" y="2725522"/>
                    <a:pt x="2612782" y="2713986"/>
                    <a:pt x="2654947" y="2673269"/>
                  </a:cubicBezTo>
                  <a:cubicBezTo>
                    <a:pt x="2697112" y="2632550"/>
                    <a:pt x="2710557" y="2578069"/>
                    <a:pt x="2684977" y="2551580"/>
                  </a:cubicBezTo>
                  <a:cubicBezTo>
                    <a:pt x="2665792" y="2531713"/>
                    <a:pt x="2630105" y="2533235"/>
                    <a:pt x="2595672" y="2552416"/>
                  </a:cubicBezTo>
                  <a:lnTo>
                    <a:pt x="2589111" y="2557319"/>
                  </a:lnTo>
                  <a:lnTo>
                    <a:pt x="2355964" y="2315888"/>
                  </a:lnTo>
                  <a:lnTo>
                    <a:pt x="2375762" y="2294970"/>
                  </a:lnTo>
                  <a:cubicBezTo>
                    <a:pt x="2402219" y="2263146"/>
                    <a:pt x="2426538" y="2229751"/>
                    <a:pt x="2448618" y="2195030"/>
                  </a:cubicBezTo>
                  <a:lnTo>
                    <a:pt x="2501269" y="2094485"/>
                  </a:lnTo>
                  <a:lnTo>
                    <a:pt x="3009465" y="2310202"/>
                  </a:lnTo>
                  <a:lnTo>
                    <a:pt x="3014101" y="2370801"/>
                  </a:lnTo>
                  <a:cubicBezTo>
                    <a:pt x="3024080" y="2409320"/>
                    <a:pt x="3047274" y="2440370"/>
                    <a:pt x="3081317" y="2454820"/>
                  </a:cubicBezTo>
                  <a:cubicBezTo>
                    <a:pt x="3149403" y="2483721"/>
                    <a:pt x="3235105" y="2435280"/>
                    <a:pt x="3272737" y="2346624"/>
                  </a:cubicBezTo>
                  <a:cubicBezTo>
                    <a:pt x="3310369" y="2257969"/>
                    <a:pt x="3285681" y="2162669"/>
                    <a:pt x="3217595" y="2133768"/>
                  </a:cubicBezTo>
                  <a:cubicBezTo>
                    <a:pt x="3166531" y="2112093"/>
                    <a:pt x="3105557" y="2133922"/>
                    <a:pt x="3062385" y="2183593"/>
                  </a:cubicBezTo>
                  <a:lnTo>
                    <a:pt x="3058549" y="2189777"/>
                  </a:lnTo>
                  <a:lnTo>
                    <a:pt x="2549459" y="1973681"/>
                  </a:lnTo>
                  <a:lnTo>
                    <a:pt x="2575516" y="1893573"/>
                  </a:lnTo>
                  <a:cubicBezTo>
                    <a:pt x="2584916" y="1853506"/>
                    <a:pt x="2591801" y="1812761"/>
                    <a:pt x="2596068" y="1771581"/>
                  </a:cubicBezTo>
                  <a:lnTo>
                    <a:pt x="2597630" y="1731363"/>
                  </a:lnTo>
                  <a:lnTo>
                    <a:pt x="2891924" y="1731363"/>
                  </a:lnTo>
                  <a:lnTo>
                    <a:pt x="2892954" y="1739488"/>
                  </a:lnTo>
                  <a:cubicBezTo>
                    <a:pt x="2903076" y="1777581"/>
                    <a:pt x="2926772" y="1804310"/>
                    <a:pt x="2954390" y="1804310"/>
                  </a:cubicBezTo>
                  <a:cubicBezTo>
                    <a:pt x="2991214" y="1804310"/>
                    <a:pt x="3021065" y="1756792"/>
                    <a:pt x="3021065" y="1698176"/>
                  </a:cubicBezTo>
                  <a:cubicBezTo>
                    <a:pt x="3021065" y="1639560"/>
                    <a:pt x="2991214" y="1592042"/>
                    <a:pt x="2954390" y="1592042"/>
                  </a:cubicBezTo>
                  <a:cubicBezTo>
                    <a:pt x="2945184" y="1592042"/>
                    <a:pt x="2936414" y="1595012"/>
                    <a:pt x="2928437" y="1600383"/>
                  </a:cubicBezTo>
                  <a:cubicBezTo>
                    <a:pt x="2916471" y="1608439"/>
                    <a:pt x="2906291" y="1621896"/>
                    <a:pt x="2899102" y="1638836"/>
                  </a:cubicBezTo>
                  <a:lnTo>
                    <a:pt x="2896532" y="1652226"/>
                  </a:lnTo>
                  <a:lnTo>
                    <a:pt x="2600705" y="1652226"/>
                  </a:lnTo>
                  <a:lnTo>
                    <a:pt x="2600909" y="1646979"/>
                  </a:lnTo>
                  <a:cubicBezTo>
                    <a:pt x="2598762" y="1563366"/>
                    <a:pt x="2585729" y="1478985"/>
                    <a:pt x="2560984" y="1395783"/>
                  </a:cubicBezTo>
                  <a:lnTo>
                    <a:pt x="2548631" y="1360488"/>
                  </a:lnTo>
                  <a:lnTo>
                    <a:pt x="2984104" y="1184545"/>
                  </a:lnTo>
                  <a:lnTo>
                    <a:pt x="2988575" y="1192042"/>
                  </a:lnTo>
                  <a:cubicBezTo>
                    <a:pt x="3030873" y="1242459"/>
                    <a:pt x="3091457" y="1265349"/>
                    <a:pt x="3142892" y="1244568"/>
                  </a:cubicBezTo>
                  <a:cubicBezTo>
                    <a:pt x="3211472" y="1216860"/>
                    <a:pt x="3237819" y="1122006"/>
                    <a:pt x="3201740" y="1032707"/>
                  </a:cubicBezTo>
                  <a:cubicBezTo>
                    <a:pt x="3165661" y="943408"/>
                    <a:pt x="3080817" y="893478"/>
                    <a:pt x="3012237" y="921187"/>
                  </a:cubicBezTo>
                  <a:cubicBezTo>
                    <a:pt x="2977947" y="935041"/>
                    <a:pt x="2954215" y="965681"/>
                    <a:pt x="2943566" y="1004021"/>
                  </a:cubicBezTo>
                  <a:lnTo>
                    <a:pt x="2938024" y="1062921"/>
                  </a:lnTo>
                  <a:lnTo>
                    <a:pt x="2499130" y="1240245"/>
                  </a:lnTo>
                  <a:lnTo>
                    <a:pt x="2491040" y="1222665"/>
                  </a:lnTo>
                  <a:cubicBezTo>
                    <a:pt x="2451043" y="1145625"/>
                    <a:pt x="2401803" y="1075873"/>
                    <a:pt x="2345264" y="1014236"/>
                  </a:cubicBezTo>
                  <a:lnTo>
                    <a:pt x="2342086" y="1011191"/>
                  </a:lnTo>
                  <a:lnTo>
                    <a:pt x="2557272" y="803389"/>
                  </a:lnTo>
                  <a:lnTo>
                    <a:pt x="2586351" y="815759"/>
                  </a:lnTo>
                  <a:cubicBezTo>
                    <a:pt x="2608372" y="821194"/>
                    <a:pt x="2628615" y="818160"/>
                    <a:pt x="2641859" y="805370"/>
                  </a:cubicBezTo>
                  <a:cubicBezTo>
                    <a:pt x="2668348" y="779790"/>
                    <a:pt x="2656812" y="724872"/>
                    <a:pt x="2616094" y="682707"/>
                  </a:cubicBezTo>
                  <a:cubicBezTo>
                    <a:pt x="2575376" y="640542"/>
                    <a:pt x="2520894" y="627097"/>
                    <a:pt x="2494405" y="652677"/>
                  </a:cubicBezTo>
                  <a:cubicBezTo>
                    <a:pt x="2474539" y="671862"/>
                    <a:pt x="2476061" y="707550"/>
                    <a:pt x="2495242" y="741983"/>
                  </a:cubicBezTo>
                  <a:lnTo>
                    <a:pt x="2500144" y="748543"/>
                  </a:lnTo>
                  <a:lnTo>
                    <a:pt x="2284901" y="956401"/>
                  </a:lnTo>
                  <a:lnTo>
                    <a:pt x="2255226" y="927968"/>
                  </a:lnTo>
                  <a:cubicBezTo>
                    <a:pt x="2223551" y="901309"/>
                    <a:pt x="2190294" y="876782"/>
                    <a:pt x="2155700" y="854490"/>
                  </a:cubicBezTo>
                  <a:lnTo>
                    <a:pt x="2060896" y="804122"/>
                  </a:lnTo>
                  <a:lnTo>
                    <a:pt x="2283989" y="278549"/>
                  </a:lnTo>
                  <a:lnTo>
                    <a:pt x="2293688" y="281001"/>
                  </a:lnTo>
                  <a:cubicBezTo>
                    <a:pt x="2359248" y="286742"/>
                    <a:pt x="2418273" y="260088"/>
                    <a:pt x="2439948" y="209024"/>
                  </a:cubicBezTo>
                  <a:cubicBezTo>
                    <a:pt x="2468849" y="140938"/>
                    <a:pt x="2420408" y="55235"/>
                    <a:pt x="2331752" y="17603"/>
                  </a:cubicBezTo>
                  <a:cubicBezTo>
                    <a:pt x="2243096" y="-20029"/>
                    <a:pt x="2147797" y="4660"/>
                    <a:pt x="2118896" y="72745"/>
                  </a:cubicBezTo>
                  <a:cubicBezTo>
                    <a:pt x="2104446" y="106789"/>
                    <a:pt x="2109331" y="145236"/>
                    <a:pt x="2128911" y="179876"/>
                  </a:cubicBezTo>
                  <a:lnTo>
                    <a:pt x="2165735" y="224350"/>
                  </a:lnTo>
                  <a:lnTo>
                    <a:pt x="1940799" y="754266"/>
                  </a:lnTo>
                  <a:lnTo>
                    <a:pt x="1855007" y="725791"/>
                  </a:lnTo>
                  <a:cubicBezTo>
                    <a:pt x="1815005" y="716152"/>
                    <a:pt x="1774313" y="709025"/>
                    <a:pt x="1733175" y="704510"/>
                  </a:cubicBezTo>
                  <a:lnTo>
                    <a:pt x="1685787" y="702379"/>
                  </a:lnTo>
                  <a:lnTo>
                    <a:pt x="1685788" y="413522"/>
                  </a:lnTo>
                  <a:lnTo>
                    <a:pt x="1693913" y="412491"/>
                  </a:lnTo>
                  <a:cubicBezTo>
                    <a:pt x="1732006" y="402369"/>
                    <a:pt x="1758735" y="378674"/>
                    <a:pt x="1758735" y="351056"/>
                  </a:cubicBezTo>
                  <a:cubicBezTo>
                    <a:pt x="1758735" y="314232"/>
                    <a:pt x="1711217" y="284381"/>
                    <a:pt x="1652601" y="284381"/>
                  </a:cubicBezTo>
                  <a:cubicBezTo>
                    <a:pt x="1593985" y="284381"/>
                    <a:pt x="1546467" y="314232"/>
                    <a:pt x="1546467" y="351056"/>
                  </a:cubicBezTo>
                  <a:cubicBezTo>
                    <a:pt x="1546467" y="369468"/>
                    <a:pt x="1558347" y="386137"/>
                    <a:pt x="1577553" y="398202"/>
                  </a:cubicBezTo>
                  <a:lnTo>
                    <a:pt x="1606651" y="410527"/>
                  </a:lnTo>
                  <a:lnTo>
                    <a:pt x="1606651" y="699081"/>
                  </a:lnTo>
                  <a:lnTo>
                    <a:pt x="1482933" y="709610"/>
                  </a:lnTo>
                  <a:cubicBezTo>
                    <a:pt x="1440982" y="715962"/>
                    <a:pt x="1399070" y="725134"/>
                    <a:pt x="1357442" y="737229"/>
                  </a:cubicBezTo>
                  <a:lnTo>
                    <a:pt x="1334740" y="745094"/>
                  </a:lnTo>
                  <a:lnTo>
                    <a:pt x="1128659" y="235026"/>
                  </a:lnTo>
                  <a:lnTo>
                    <a:pt x="1163715" y="194162"/>
                  </a:lnTo>
                  <a:cubicBezTo>
                    <a:pt x="1183896" y="159869"/>
                    <a:pt x="1189451" y="121513"/>
                    <a:pt x="1175597" y="87223"/>
                  </a:cubicBezTo>
                  <a:cubicBezTo>
                    <a:pt x="1147889" y="18643"/>
                    <a:pt x="1053035" y="-7705"/>
                    <a:pt x="963736" y="28374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1C860C47-8CC1-469C-AB8C-4CAB96C00A18}"/>
                </a:ext>
              </a:extLst>
            </p:cNvPr>
            <p:cNvSpPr/>
            <p:nvPr/>
          </p:nvSpPr>
          <p:spPr>
            <a:xfrm>
              <a:off x="8171385" y="2109704"/>
              <a:ext cx="350982" cy="249381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5AD6DDF8-84BC-45E3-97AB-72DAC072686B}"/>
                </a:ext>
              </a:extLst>
            </p:cNvPr>
            <p:cNvSpPr/>
            <p:nvPr/>
          </p:nvSpPr>
          <p:spPr>
            <a:xfrm>
              <a:off x="8522366" y="2424423"/>
              <a:ext cx="258619" cy="17480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E0598D29-340B-4F06-BDE6-CE7CDD6DDFDC}"/>
              </a:ext>
            </a:extLst>
          </p:cNvPr>
          <p:cNvSpPr txBox="1"/>
          <p:nvPr/>
        </p:nvSpPr>
        <p:spPr>
          <a:xfrm>
            <a:off x="2734284" y="2921168"/>
            <a:ext cx="672343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dirty="0">
                <a:solidFill>
                  <a:schemeClr val="accent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Thank U</a:t>
            </a:r>
            <a:endParaRPr lang="ko-KR" altLang="en-US" sz="6000" dirty="0">
              <a:solidFill>
                <a:schemeClr val="accent2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98EA02A3-0D5E-4531-9060-83DDEBD287BE}"/>
              </a:ext>
            </a:extLst>
          </p:cNvPr>
          <p:cNvGrpSpPr/>
          <p:nvPr/>
        </p:nvGrpSpPr>
        <p:grpSpPr>
          <a:xfrm>
            <a:off x="9387612" y="4398970"/>
            <a:ext cx="1176476" cy="1187246"/>
            <a:chOff x="6767465" y="1312702"/>
            <a:chExt cx="2697511" cy="2722204"/>
          </a:xfrm>
        </p:grpSpPr>
        <p:sp>
          <p:nvSpPr>
            <p:cNvPr id="25" name="자유형: 도형 24">
              <a:extLst>
                <a:ext uri="{FF2B5EF4-FFF2-40B4-BE49-F238E27FC236}">
                  <a16:creationId xmlns:a16="http://schemas.microsoft.com/office/drawing/2014/main" id="{22C9E2C2-7723-46FF-81C0-E2C9EA81CF1A}"/>
                </a:ext>
              </a:extLst>
            </p:cNvPr>
            <p:cNvSpPr/>
            <p:nvPr/>
          </p:nvSpPr>
          <p:spPr>
            <a:xfrm rot="20280000" flipH="1">
              <a:off x="6767465" y="1312702"/>
              <a:ext cx="2697511" cy="2722204"/>
            </a:xfrm>
            <a:custGeom>
              <a:avLst/>
              <a:gdLst>
                <a:gd name="connsiteX0" fmla="*/ 963736 w 3290340"/>
                <a:gd name="connsiteY0" fmla="*/ 28374 h 3320460"/>
                <a:gd name="connsiteX1" fmla="*/ 852216 w 3290340"/>
                <a:gd name="connsiteY1" fmla="*/ 217877 h 3320460"/>
                <a:gd name="connsiteX2" fmla="*/ 997197 w 3290340"/>
                <a:gd name="connsiteY2" fmla="*/ 292396 h 3320460"/>
                <a:gd name="connsiteX3" fmla="*/ 1010351 w 3290340"/>
                <a:gd name="connsiteY3" fmla="*/ 289314 h 3320460"/>
                <a:gd name="connsiteX4" fmla="*/ 1213781 w 3290340"/>
                <a:gd name="connsiteY4" fmla="*/ 792823 h 3320460"/>
                <a:gd name="connsiteX5" fmla="*/ 1172939 w 3290340"/>
                <a:gd name="connsiteY5" fmla="*/ 811773 h 3320460"/>
                <a:gd name="connsiteX6" fmla="*/ 1056590 w 3290340"/>
                <a:gd name="connsiteY6" fmla="*/ 884021 h 3320460"/>
                <a:gd name="connsiteX7" fmla="*/ 972120 w 3290340"/>
                <a:gd name="connsiteY7" fmla="*/ 954606 h 3320460"/>
                <a:gd name="connsiteX8" fmla="*/ 747851 w 3290340"/>
                <a:gd name="connsiteY8" fmla="*/ 722368 h 3320460"/>
                <a:gd name="connsiteX9" fmla="*/ 760221 w 3290340"/>
                <a:gd name="connsiteY9" fmla="*/ 693289 h 3320460"/>
                <a:gd name="connsiteX10" fmla="*/ 749831 w 3290340"/>
                <a:gd name="connsiteY10" fmla="*/ 637781 h 3320460"/>
                <a:gd name="connsiteX11" fmla="*/ 627169 w 3290340"/>
                <a:gd name="connsiteY11" fmla="*/ 663546 h 3320460"/>
                <a:gd name="connsiteX12" fmla="*/ 597138 w 3290340"/>
                <a:gd name="connsiteY12" fmla="*/ 785235 h 3320460"/>
                <a:gd name="connsiteX13" fmla="*/ 686444 w 3290340"/>
                <a:gd name="connsiteY13" fmla="*/ 784399 h 3320460"/>
                <a:gd name="connsiteX14" fmla="*/ 693004 w 3290340"/>
                <a:gd name="connsiteY14" fmla="*/ 779496 h 3320460"/>
                <a:gd name="connsiteX15" fmla="*/ 916515 w 3290340"/>
                <a:gd name="connsiteY15" fmla="*/ 1010948 h 3320460"/>
                <a:gd name="connsiteX16" fmla="*/ 864314 w 3290340"/>
                <a:gd name="connsiteY16" fmla="*/ 1068524 h 3320460"/>
                <a:gd name="connsiteX17" fmla="*/ 789891 w 3290340"/>
                <a:gd name="connsiteY17" fmla="*/ 1177238 h 3320460"/>
                <a:gd name="connsiteX18" fmla="*/ 762808 w 3290340"/>
                <a:gd name="connsiteY18" fmla="*/ 1234290 h 3320460"/>
                <a:gd name="connsiteX19" fmla="*/ 280350 w 3290340"/>
                <a:gd name="connsiteY19" fmla="*/ 1029499 h 3320460"/>
                <a:gd name="connsiteX20" fmla="*/ 276239 w 3290340"/>
                <a:gd name="connsiteY20" fmla="*/ 975766 h 3320460"/>
                <a:gd name="connsiteX21" fmla="*/ 209024 w 3290340"/>
                <a:gd name="connsiteY21" fmla="*/ 891746 h 3320460"/>
                <a:gd name="connsiteX22" fmla="*/ 17603 w 3290340"/>
                <a:gd name="connsiteY22" fmla="*/ 999942 h 3320460"/>
                <a:gd name="connsiteX23" fmla="*/ 72745 w 3290340"/>
                <a:gd name="connsiteY23" fmla="*/ 1212798 h 3320460"/>
                <a:gd name="connsiteX24" fmla="*/ 227955 w 3290340"/>
                <a:gd name="connsiteY24" fmla="*/ 1162973 h 3320460"/>
                <a:gd name="connsiteX25" fmla="*/ 235053 w 3290340"/>
                <a:gd name="connsiteY25" fmla="*/ 1151531 h 3320460"/>
                <a:gd name="connsiteX26" fmla="*/ 710038 w 3290340"/>
                <a:gd name="connsiteY26" fmla="*/ 1353150 h 3320460"/>
                <a:gd name="connsiteX27" fmla="*/ 669143 w 3290340"/>
                <a:gd name="connsiteY27" fmla="*/ 1504443 h 3320460"/>
                <a:gd name="connsiteX28" fmla="*/ 656968 w 3290340"/>
                <a:gd name="connsiteY28" fmla="*/ 1602905 h 3320460"/>
                <a:gd name="connsiteX29" fmla="*/ 656609 w 3290340"/>
                <a:gd name="connsiteY29" fmla="*/ 1620619 h 3320460"/>
                <a:gd name="connsiteX30" fmla="*/ 387534 w 3290340"/>
                <a:gd name="connsiteY30" fmla="*/ 1620619 h 3320460"/>
                <a:gd name="connsiteX31" fmla="*/ 386504 w 3290340"/>
                <a:gd name="connsiteY31" fmla="*/ 1612494 h 3320460"/>
                <a:gd name="connsiteX32" fmla="*/ 325068 w 3290340"/>
                <a:gd name="connsiteY32" fmla="*/ 1547672 h 3320460"/>
                <a:gd name="connsiteX33" fmla="*/ 258393 w 3290340"/>
                <a:gd name="connsiteY33" fmla="*/ 1653806 h 3320460"/>
                <a:gd name="connsiteX34" fmla="*/ 325068 w 3290340"/>
                <a:gd name="connsiteY34" fmla="*/ 1759940 h 3320460"/>
                <a:gd name="connsiteX35" fmla="*/ 372215 w 3290340"/>
                <a:gd name="connsiteY35" fmla="*/ 1728854 h 3320460"/>
                <a:gd name="connsiteX36" fmla="*/ 384539 w 3290340"/>
                <a:gd name="connsiteY36" fmla="*/ 1699757 h 3320460"/>
                <a:gd name="connsiteX37" fmla="*/ 655005 w 3290340"/>
                <a:gd name="connsiteY37" fmla="*/ 1699757 h 3320460"/>
                <a:gd name="connsiteX38" fmla="*/ 654943 w 3290340"/>
                <a:gd name="connsiteY38" fmla="*/ 1702809 h 3320460"/>
                <a:gd name="connsiteX39" fmla="*/ 682618 w 3290340"/>
                <a:gd name="connsiteY39" fmla="*/ 1903955 h 3320460"/>
                <a:gd name="connsiteX40" fmla="*/ 704501 w 3290340"/>
                <a:gd name="connsiteY40" fmla="*/ 1971536 h 3320460"/>
                <a:gd name="connsiteX41" fmla="*/ 254813 w 3290340"/>
                <a:gd name="connsiteY41" fmla="*/ 2153222 h 3320460"/>
                <a:gd name="connsiteX42" fmla="*/ 253328 w 3290340"/>
                <a:gd name="connsiteY42" fmla="*/ 2150732 h 3320460"/>
                <a:gd name="connsiteX43" fmla="*/ 99011 w 3290340"/>
                <a:gd name="connsiteY43" fmla="*/ 2098206 h 3320460"/>
                <a:gd name="connsiteX44" fmla="*/ 40163 w 3290340"/>
                <a:gd name="connsiteY44" fmla="*/ 2310067 h 3320460"/>
                <a:gd name="connsiteX45" fmla="*/ 229666 w 3290340"/>
                <a:gd name="connsiteY45" fmla="*/ 2421587 h 3320460"/>
                <a:gd name="connsiteX46" fmla="*/ 304184 w 3290340"/>
                <a:gd name="connsiteY46" fmla="*/ 2276606 h 3320460"/>
                <a:gd name="connsiteX47" fmla="*/ 303523 w 3290340"/>
                <a:gd name="connsiteY47" fmla="*/ 2273784 h 3320460"/>
                <a:gd name="connsiteX48" fmla="*/ 751612 w 3290340"/>
                <a:gd name="connsiteY48" fmla="*/ 2092744 h 3320460"/>
                <a:gd name="connsiteX49" fmla="*/ 767513 w 3290340"/>
                <a:gd name="connsiteY49" fmla="*/ 2127014 h 3320460"/>
                <a:gd name="connsiteX50" fmla="*/ 834819 w 3290340"/>
                <a:gd name="connsiteY50" fmla="*/ 2236471 h 3320460"/>
                <a:gd name="connsiteX51" fmla="*/ 913323 w 3290340"/>
                <a:gd name="connsiteY51" fmla="*/ 2332948 h 3320460"/>
                <a:gd name="connsiteX52" fmla="*/ 720027 w 3290340"/>
                <a:gd name="connsiteY52" fmla="*/ 2519612 h 3320460"/>
                <a:gd name="connsiteX53" fmla="*/ 690948 w 3290340"/>
                <a:gd name="connsiteY53" fmla="*/ 2507243 h 3320460"/>
                <a:gd name="connsiteX54" fmla="*/ 635439 w 3290340"/>
                <a:gd name="connsiteY54" fmla="*/ 2517632 h 3320460"/>
                <a:gd name="connsiteX55" fmla="*/ 661204 w 3290340"/>
                <a:gd name="connsiteY55" fmla="*/ 2640295 h 3320460"/>
                <a:gd name="connsiteX56" fmla="*/ 782893 w 3290340"/>
                <a:gd name="connsiteY56" fmla="*/ 2670325 h 3320460"/>
                <a:gd name="connsiteX57" fmla="*/ 782057 w 3290340"/>
                <a:gd name="connsiteY57" fmla="*/ 2581019 h 3320460"/>
                <a:gd name="connsiteX58" fmla="*/ 777154 w 3290340"/>
                <a:gd name="connsiteY58" fmla="*/ 2574459 h 3320460"/>
                <a:gd name="connsiteX59" fmla="*/ 970689 w 3290340"/>
                <a:gd name="connsiteY59" fmla="*/ 2387564 h 3320460"/>
                <a:gd name="connsiteX60" fmla="*/ 1004983 w 3290340"/>
                <a:gd name="connsiteY60" fmla="*/ 2420023 h 3320460"/>
                <a:gd name="connsiteX61" fmla="*/ 1104923 w 3290340"/>
                <a:gd name="connsiteY61" fmla="*/ 2492878 h 3320460"/>
                <a:gd name="connsiteX62" fmla="*/ 1192488 w 3290340"/>
                <a:gd name="connsiteY62" fmla="*/ 2538732 h 3320460"/>
                <a:gd name="connsiteX63" fmla="*/ 979735 w 3290340"/>
                <a:gd name="connsiteY63" fmla="*/ 3039946 h 3320460"/>
                <a:gd name="connsiteX64" fmla="*/ 923863 w 3290340"/>
                <a:gd name="connsiteY64" fmla="*/ 3044221 h 3320460"/>
                <a:gd name="connsiteX65" fmla="*/ 839843 w 3290340"/>
                <a:gd name="connsiteY65" fmla="*/ 3111436 h 3320460"/>
                <a:gd name="connsiteX66" fmla="*/ 948039 w 3290340"/>
                <a:gd name="connsiteY66" fmla="*/ 3302857 h 3320460"/>
                <a:gd name="connsiteX67" fmla="*/ 1160895 w 3290340"/>
                <a:gd name="connsiteY67" fmla="*/ 3247714 h 3320460"/>
                <a:gd name="connsiteX68" fmla="*/ 1111070 w 3290340"/>
                <a:gd name="connsiteY68" fmla="*/ 3092505 h 3320460"/>
                <a:gd name="connsiteX69" fmla="*/ 1101266 w 3290340"/>
                <a:gd name="connsiteY69" fmla="*/ 3086423 h 3320460"/>
                <a:gd name="connsiteX70" fmla="*/ 1312332 w 3290340"/>
                <a:gd name="connsiteY70" fmla="*/ 2589184 h 3320460"/>
                <a:gd name="connsiteX71" fmla="*/ 1406380 w 3290340"/>
                <a:gd name="connsiteY71" fmla="*/ 2619776 h 3320460"/>
                <a:gd name="connsiteX72" fmla="*/ 1528372 w 3290340"/>
                <a:gd name="connsiteY72" fmla="*/ 2640328 h 3320460"/>
                <a:gd name="connsiteX73" fmla="*/ 1569875 w 3290340"/>
                <a:gd name="connsiteY73" fmla="*/ 2641940 h 3320460"/>
                <a:gd name="connsiteX74" fmla="*/ 1569875 w 3290340"/>
                <a:gd name="connsiteY74" fmla="*/ 2980387 h 3320460"/>
                <a:gd name="connsiteX75" fmla="*/ 1561750 w 3290340"/>
                <a:gd name="connsiteY75" fmla="*/ 2981418 h 3320460"/>
                <a:gd name="connsiteX76" fmla="*/ 1496928 w 3290340"/>
                <a:gd name="connsiteY76" fmla="*/ 3042853 h 3320460"/>
                <a:gd name="connsiteX77" fmla="*/ 1603063 w 3290340"/>
                <a:gd name="connsiteY77" fmla="*/ 3109528 h 3320460"/>
                <a:gd name="connsiteX78" fmla="*/ 1709197 w 3290340"/>
                <a:gd name="connsiteY78" fmla="*/ 3042853 h 3320460"/>
                <a:gd name="connsiteX79" fmla="*/ 1678110 w 3290340"/>
                <a:gd name="connsiteY79" fmla="*/ 2995706 h 3320460"/>
                <a:gd name="connsiteX80" fmla="*/ 1649012 w 3290340"/>
                <a:gd name="connsiteY80" fmla="*/ 2983382 h 3320460"/>
                <a:gd name="connsiteX81" fmla="*/ 1649012 w 3290340"/>
                <a:gd name="connsiteY81" fmla="*/ 2645015 h 3320460"/>
                <a:gd name="connsiteX82" fmla="*/ 1652973 w 3290340"/>
                <a:gd name="connsiteY82" fmla="*/ 2645169 h 3320460"/>
                <a:gd name="connsiteX83" fmla="*/ 1904170 w 3290340"/>
                <a:gd name="connsiteY83" fmla="*/ 2605244 h 3320460"/>
                <a:gd name="connsiteX84" fmla="*/ 1940859 w 3290340"/>
                <a:gd name="connsiteY84" fmla="*/ 2592404 h 3320460"/>
                <a:gd name="connsiteX85" fmla="*/ 2113568 w 3290340"/>
                <a:gd name="connsiteY85" fmla="*/ 3019873 h 3320460"/>
                <a:gd name="connsiteX86" fmla="*/ 2101965 w 3290340"/>
                <a:gd name="connsiteY86" fmla="*/ 3026793 h 3320460"/>
                <a:gd name="connsiteX87" fmla="*/ 2049439 w 3290340"/>
                <a:gd name="connsiteY87" fmla="*/ 3181109 h 3320460"/>
                <a:gd name="connsiteX88" fmla="*/ 2261300 w 3290340"/>
                <a:gd name="connsiteY88" fmla="*/ 3239958 h 3320460"/>
                <a:gd name="connsiteX89" fmla="*/ 2372821 w 3290340"/>
                <a:gd name="connsiteY89" fmla="*/ 3050455 h 3320460"/>
                <a:gd name="connsiteX90" fmla="*/ 2289987 w 3290340"/>
                <a:gd name="connsiteY90" fmla="*/ 2981784 h 3320460"/>
                <a:gd name="connsiteX91" fmla="*/ 2236383 w 3290340"/>
                <a:gd name="connsiteY91" fmla="*/ 2976740 h 3320460"/>
                <a:gd name="connsiteX92" fmla="*/ 2060960 w 3290340"/>
                <a:gd name="connsiteY92" fmla="*/ 2542552 h 3320460"/>
                <a:gd name="connsiteX93" fmla="*/ 2082754 w 3290340"/>
                <a:gd name="connsiteY93" fmla="*/ 2532440 h 3320460"/>
                <a:gd name="connsiteX94" fmla="*/ 2290087 w 3290340"/>
                <a:gd name="connsiteY94" fmla="*/ 2385491 h 3320460"/>
                <a:gd name="connsiteX95" fmla="*/ 2301510 w 3290340"/>
                <a:gd name="connsiteY95" fmla="*/ 2373422 h 3320460"/>
                <a:gd name="connsiteX96" fmla="*/ 2534265 w 3290340"/>
                <a:gd name="connsiteY96" fmla="*/ 2614447 h 3320460"/>
                <a:gd name="connsiteX97" fmla="*/ 2521895 w 3290340"/>
                <a:gd name="connsiteY97" fmla="*/ 2643525 h 3320460"/>
                <a:gd name="connsiteX98" fmla="*/ 2532284 w 3290340"/>
                <a:gd name="connsiteY98" fmla="*/ 2699033 h 3320460"/>
                <a:gd name="connsiteX99" fmla="*/ 2654947 w 3290340"/>
                <a:gd name="connsiteY99" fmla="*/ 2673269 h 3320460"/>
                <a:gd name="connsiteX100" fmla="*/ 2684977 w 3290340"/>
                <a:gd name="connsiteY100" fmla="*/ 2551580 h 3320460"/>
                <a:gd name="connsiteX101" fmla="*/ 2595672 w 3290340"/>
                <a:gd name="connsiteY101" fmla="*/ 2552416 h 3320460"/>
                <a:gd name="connsiteX102" fmla="*/ 2589111 w 3290340"/>
                <a:gd name="connsiteY102" fmla="*/ 2557319 h 3320460"/>
                <a:gd name="connsiteX103" fmla="*/ 2355964 w 3290340"/>
                <a:gd name="connsiteY103" fmla="*/ 2315888 h 3320460"/>
                <a:gd name="connsiteX104" fmla="*/ 2375762 w 3290340"/>
                <a:gd name="connsiteY104" fmla="*/ 2294970 h 3320460"/>
                <a:gd name="connsiteX105" fmla="*/ 2448618 w 3290340"/>
                <a:gd name="connsiteY105" fmla="*/ 2195030 h 3320460"/>
                <a:gd name="connsiteX106" fmla="*/ 2501269 w 3290340"/>
                <a:gd name="connsiteY106" fmla="*/ 2094485 h 3320460"/>
                <a:gd name="connsiteX107" fmla="*/ 3009465 w 3290340"/>
                <a:gd name="connsiteY107" fmla="*/ 2310202 h 3320460"/>
                <a:gd name="connsiteX108" fmla="*/ 3014101 w 3290340"/>
                <a:gd name="connsiteY108" fmla="*/ 2370801 h 3320460"/>
                <a:gd name="connsiteX109" fmla="*/ 3081317 w 3290340"/>
                <a:gd name="connsiteY109" fmla="*/ 2454820 h 3320460"/>
                <a:gd name="connsiteX110" fmla="*/ 3272737 w 3290340"/>
                <a:gd name="connsiteY110" fmla="*/ 2346624 h 3320460"/>
                <a:gd name="connsiteX111" fmla="*/ 3217595 w 3290340"/>
                <a:gd name="connsiteY111" fmla="*/ 2133768 h 3320460"/>
                <a:gd name="connsiteX112" fmla="*/ 3062385 w 3290340"/>
                <a:gd name="connsiteY112" fmla="*/ 2183593 h 3320460"/>
                <a:gd name="connsiteX113" fmla="*/ 3058549 w 3290340"/>
                <a:gd name="connsiteY113" fmla="*/ 2189777 h 3320460"/>
                <a:gd name="connsiteX114" fmla="*/ 2549459 w 3290340"/>
                <a:gd name="connsiteY114" fmla="*/ 1973681 h 3320460"/>
                <a:gd name="connsiteX115" fmla="*/ 2575516 w 3290340"/>
                <a:gd name="connsiteY115" fmla="*/ 1893573 h 3320460"/>
                <a:gd name="connsiteX116" fmla="*/ 2596068 w 3290340"/>
                <a:gd name="connsiteY116" fmla="*/ 1771581 h 3320460"/>
                <a:gd name="connsiteX117" fmla="*/ 2597630 w 3290340"/>
                <a:gd name="connsiteY117" fmla="*/ 1731363 h 3320460"/>
                <a:gd name="connsiteX118" fmla="*/ 2891924 w 3290340"/>
                <a:gd name="connsiteY118" fmla="*/ 1731363 h 3320460"/>
                <a:gd name="connsiteX119" fmla="*/ 2892954 w 3290340"/>
                <a:gd name="connsiteY119" fmla="*/ 1739488 h 3320460"/>
                <a:gd name="connsiteX120" fmla="*/ 2954390 w 3290340"/>
                <a:gd name="connsiteY120" fmla="*/ 1804310 h 3320460"/>
                <a:gd name="connsiteX121" fmla="*/ 3021065 w 3290340"/>
                <a:gd name="connsiteY121" fmla="*/ 1698176 h 3320460"/>
                <a:gd name="connsiteX122" fmla="*/ 2954390 w 3290340"/>
                <a:gd name="connsiteY122" fmla="*/ 1592042 h 3320460"/>
                <a:gd name="connsiteX123" fmla="*/ 2928437 w 3290340"/>
                <a:gd name="connsiteY123" fmla="*/ 1600383 h 3320460"/>
                <a:gd name="connsiteX124" fmla="*/ 2899102 w 3290340"/>
                <a:gd name="connsiteY124" fmla="*/ 1638836 h 3320460"/>
                <a:gd name="connsiteX125" fmla="*/ 2896532 w 3290340"/>
                <a:gd name="connsiteY125" fmla="*/ 1652226 h 3320460"/>
                <a:gd name="connsiteX126" fmla="*/ 2600705 w 3290340"/>
                <a:gd name="connsiteY126" fmla="*/ 1652226 h 3320460"/>
                <a:gd name="connsiteX127" fmla="*/ 2600909 w 3290340"/>
                <a:gd name="connsiteY127" fmla="*/ 1646979 h 3320460"/>
                <a:gd name="connsiteX128" fmla="*/ 2560984 w 3290340"/>
                <a:gd name="connsiteY128" fmla="*/ 1395783 h 3320460"/>
                <a:gd name="connsiteX129" fmla="*/ 2548631 w 3290340"/>
                <a:gd name="connsiteY129" fmla="*/ 1360488 h 3320460"/>
                <a:gd name="connsiteX130" fmla="*/ 2984104 w 3290340"/>
                <a:gd name="connsiteY130" fmla="*/ 1184545 h 3320460"/>
                <a:gd name="connsiteX131" fmla="*/ 2988575 w 3290340"/>
                <a:gd name="connsiteY131" fmla="*/ 1192042 h 3320460"/>
                <a:gd name="connsiteX132" fmla="*/ 3142892 w 3290340"/>
                <a:gd name="connsiteY132" fmla="*/ 1244568 h 3320460"/>
                <a:gd name="connsiteX133" fmla="*/ 3201740 w 3290340"/>
                <a:gd name="connsiteY133" fmla="*/ 1032707 h 3320460"/>
                <a:gd name="connsiteX134" fmla="*/ 3012237 w 3290340"/>
                <a:gd name="connsiteY134" fmla="*/ 921187 h 3320460"/>
                <a:gd name="connsiteX135" fmla="*/ 2943566 w 3290340"/>
                <a:gd name="connsiteY135" fmla="*/ 1004021 h 3320460"/>
                <a:gd name="connsiteX136" fmla="*/ 2938024 w 3290340"/>
                <a:gd name="connsiteY136" fmla="*/ 1062921 h 3320460"/>
                <a:gd name="connsiteX137" fmla="*/ 2499130 w 3290340"/>
                <a:gd name="connsiteY137" fmla="*/ 1240245 h 3320460"/>
                <a:gd name="connsiteX138" fmla="*/ 2491040 w 3290340"/>
                <a:gd name="connsiteY138" fmla="*/ 1222665 h 3320460"/>
                <a:gd name="connsiteX139" fmla="*/ 2345264 w 3290340"/>
                <a:gd name="connsiteY139" fmla="*/ 1014236 h 3320460"/>
                <a:gd name="connsiteX140" fmla="*/ 2342086 w 3290340"/>
                <a:gd name="connsiteY140" fmla="*/ 1011191 h 3320460"/>
                <a:gd name="connsiteX141" fmla="*/ 2557272 w 3290340"/>
                <a:gd name="connsiteY141" fmla="*/ 803389 h 3320460"/>
                <a:gd name="connsiteX142" fmla="*/ 2586351 w 3290340"/>
                <a:gd name="connsiteY142" fmla="*/ 815759 h 3320460"/>
                <a:gd name="connsiteX143" fmla="*/ 2641859 w 3290340"/>
                <a:gd name="connsiteY143" fmla="*/ 805370 h 3320460"/>
                <a:gd name="connsiteX144" fmla="*/ 2616094 w 3290340"/>
                <a:gd name="connsiteY144" fmla="*/ 682707 h 3320460"/>
                <a:gd name="connsiteX145" fmla="*/ 2494405 w 3290340"/>
                <a:gd name="connsiteY145" fmla="*/ 652677 h 3320460"/>
                <a:gd name="connsiteX146" fmla="*/ 2495242 w 3290340"/>
                <a:gd name="connsiteY146" fmla="*/ 741983 h 3320460"/>
                <a:gd name="connsiteX147" fmla="*/ 2500144 w 3290340"/>
                <a:gd name="connsiteY147" fmla="*/ 748543 h 3320460"/>
                <a:gd name="connsiteX148" fmla="*/ 2284901 w 3290340"/>
                <a:gd name="connsiteY148" fmla="*/ 956401 h 3320460"/>
                <a:gd name="connsiteX149" fmla="*/ 2255226 w 3290340"/>
                <a:gd name="connsiteY149" fmla="*/ 927968 h 3320460"/>
                <a:gd name="connsiteX150" fmla="*/ 2155700 w 3290340"/>
                <a:gd name="connsiteY150" fmla="*/ 854490 h 3320460"/>
                <a:gd name="connsiteX151" fmla="*/ 2060896 w 3290340"/>
                <a:gd name="connsiteY151" fmla="*/ 804122 h 3320460"/>
                <a:gd name="connsiteX152" fmla="*/ 2283989 w 3290340"/>
                <a:gd name="connsiteY152" fmla="*/ 278549 h 3320460"/>
                <a:gd name="connsiteX153" fmla="*/ 2293688 w 3290340"/>
                <a:gd name="connsiteY153" fmla="*/ 281001 h 3320460"/>
                <a:gd name="connsiteX154" fmla="*/ 2439948 w 3290340"/>
                <a:gd name="connsiteY154" fmla="*/ 209024 h 3320460"/>
                <a:gd name="connsiteX155" fmla="*/ 2331752 w 3290340"/>
                <a:gd name="connsiteY155" fmla="*/ 17603 h 3320460"/>
                <a:gd name="connsiteX156" fmla="*/ 2118896 w 3290340"/>
                <a:gd name="connsiteY156" fmla="*/ 72745 h 3320460"/>
                <a:gd name="connsiteX157" fmla="*/ 2128911 w 3290340"/>
                <a:gd name="connsiteY157" fmla="*/ 179876 h 3320460"/>
                <a:gd name="connsiteX158" fmla="*/ 2165735 w 3290340"/>
                <a:gd name="connsiteY158" fmla="*/ 224350 h 3320460"/>
                <a:gd name="connsiteX159" fmla="*/ 1940799 w 3290340"/>
                <a:gd name="connsiteY159" fmla="*/ 754266 h 3320460"/>
                <a:gd name="connsiteX160" fmla="*/ 1855007 w 3290340"/>
                <a:gd name="connsiteY160" fmla="*/ 725791 h 3320460"/>
                <a:gd name="connsiteX161" fmla="*/ 1733175 w 3290340"/>
                <a:gd name="connsiteY161" fmla="*/ 704510 h 3320460"/>
                <a:gd name="connsiteX162" fmla="*/ 1685787 w 3290340"/>
                <a:gd name="connsiteY162" fmla="*/ 702379 h 3320460"/>
                <a:gd name="connsiteX163" fmla="*/ 1685788 w 3290340"/>
                <a:gd name="connsiteY163" fmla="*/ 413522 h 3320460"/>
                <a:gd name="connsiteX164" fmla="*/ 1693913 w 3290340"/>
                <a:gd name="connsiteY164" fmla="*/ 412491 h 3320460"/>
                <a:gd name="connsiteX165" fmla="*/ 1758735 w 3290340"/>
                <a:gd name="connsiteY165" fmla="*/ 351056 h 3320460"/>
                <a:gd name="connsiteX166" fmla="*/ 1652601 w 3290340"/>
                <a:gd name="connsiteY166" fmla="*/ 284381 h 3320460"/>
                <a:gd name="connsiteX167" fmla="*/ 1546467 w 3290340"/>
                <a:gd name="connsiteY167" fmla="*/ 351056 h 3320460"/>
                <a:gd name="connsiteX168" fmla="*/ 1577553 w 3290340"/>
                <a:gd name="connsiteY168" fmla="*/ 398202 h 3320460"/>
                <a:gd name="connsiteX169" fmla="*/ 1606651 w 3290340"/>
                <a:gd name="connsiteY169" fmla="*/ 410527 h 3320460"/>
                <a:gd name="connsiteX170" fmla="*/ 1606651 w 3290340"/>
                <a:gd name="connsiteY170" fmla="*/ 699081 h 3320460"/>
                <a:gd name="connsiteX171" fmla="*/ 1482933 w 3290340"/>
                <a:gd name="connsiteY171" fmla="*/ 709610 h 3320460"/>
                <a:gd name="connsiteX172" fmla="*/ 1357442 w 3290340"/>
                <a:gd name="connsiteY172" fmla="*/ 737229 h 3320460"/>
                <a:gd name="connsiteX173" fmla="*/ 1334740 w 3290340"/>
                <a:gd name="connsiteY173" fmla="*/ 745094 h 3320460"/>
                <a:gd name="connsiteX174" fmla="*/ 1128659 w 3290340"/>
                <a:gd name="connsiteY174" fmla="*/ 235026 h 3320460"/>
                <a:gd name="connsiteX175" fmla="*/ 1163715 w 3290340"/>
                <a:gd name="connsiteY175" fmla="*/ 194162 h 3320460"/>
                <a:gd name="connsiteX176" fmla="*/ 1175597 w 3290340"/>
                <a:gd name="connsiteY176" fmla="*/ 87223 h 3320460"/>
                <a:gd name="connsiteX177" fmla="*/ 963736 w 3290340"/>
                <a:gd name="connsiteY177" fmla="*/ 28374 h 3320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</a:cxnLst>
              <a:rect l="l" t="t" r="r" b="b"/>
              <a:pathLst>
                <a:path w="3290340" h="3320460">
                  <a:moveTo>
                    <a:pt x="963736" y="28374"/>
                  </a:moveTo>
                  <a:cubicBezTo>
                    <a:pt x="874437" y="64453"/>
                    <a:pt x="824508" y="149297"/>
                    <a:pt x="852216" y="217877"/>
                  </a:cubicBezTo>
                  <a:cubicBezTo>
                    <a:pt x="872997" y="269312"/>
                    <a:pt x="931548" y="296991"/>
                    <a:pt x="997197" y="292396"/>
                  </a:cubicBezTo>
                  <a:lnTo>
                    <a:pt x="1010351" y="289314"/>
                  </a:lnTo>
                  <a:lnTo>
                    <a:pt x="1213781" y="792823"/>
                  </a:lnTo>
                  <a:lnTo>
                    <a:pt x="1172939" y="811773"/>
                  </a:lnTo>
                  <a:cubicBezTo>
                    <a:pt x="1132036" y="833338"/>
                    <a:pt x="1093211" y="857519"/>
                    <a:pt x="1056590" y="884021"/>
                  </a:cubicBezTo>
                  <a:lnTo>
                    <a:pt x="972120" y="954606"/>
                  </a:lnTo>
                  <a:lnTo>
                    <a:pt x="747851" y="722368"/>
                  </a:lnTo>
                  <a:lnTo>
                    <a:pt x="760221" y="693289"/>
                  </a:lnTo>
                  <a:cubicBezTo>
                    <a:pt x="765655" y="671268"/>
                    <a:pt x="762622" y="651025"/>
                    <a:pt x="749831" y="637781"/>
                  </a:cubicBezTo>
                  <a:cubicBezTo>
                    <a:pt x="724251" y="611292"/>
                    <a:pt x="669334" y="622828"/>
                    <a:pt x="627169" y="663546"/>
                  </a:cubicBezTo>
                  <a:cubicBezTo>
                    <a:pt x="585004" y="704264"/>
                    <a:pt x="571558" y="758746"/>
                    <a:pt x="597138" y="785235"/>
                  </a:cubicBezTo>
                  <a:cubicBezTo>
                    <a:pt x="616324" y="805101"/>
                    <a:pt x="652011" y="803579"/>
                    <a:pt x="686444" y="784399"/>
                  </a:cubicBezTo>
                  <a:lnTo>
                    <a:pt x="693004" y="779496"/>
                  </a:lnTo>
                  <a:lnTo>
                    <a:pt x="916515" y="1010948"/>
                  </a:lnTo>
                  <a:lnTo>
                    <a:pt x="864314" y="1068524"/>
                  </a:lnTo>
                  <a:cubicBezTo>
                    <a:pt x="837010" y="1103130"/>
                    <a:pt x="812161" y="1139466"/>
                    <a:pt x="789891" y="1177238"/>
                  </a:cubicBezTo>
                  <a:lnTo>
                    <a:pt x="762808" y="1234290"/>
                  </a:lnTo>
                  <a:lnTo>
                    <a:pt x="280350" y="1029499"/>
                  </a:lnTo>
                  <a:lnTo>
                    <a:pt x="276239" y="975766"/>
                  </a:lnTo>
                  <a:cubicBezTo>
                    <a:pt x="266260" y="937246"/>
                    <a:pt x="243067" y="906196"/>
                    <a:pt x="209024" y="891746"/>
                  </a:cubicBezTo>
                  <a:cubicBezTo>
                    <a:pt x="140937" y="862845"/>
                    <a:pt x="55235" y="911286"/>
                    <a:pt x="17603" y="999942"/>
                  </a:cubicBezTo>
                  <a:cubicBezTo>
                    <a:pt x="-20029" y="1088598"/>
                    <a:pt x="4659" y="1183897"/>
                    <a:pt x="72745" y="1212798"/>
                  </a:cubicBezTo>
                  <a:cubicBezTo>
                    <a:pt x="123810" y="1234473"/>
                    <a:pt x="184784" y="1212644"/>
                    <a:pt x="227955" y="1162973"/>
                  </a:cubicBezTo>
                  <a:lnTo>
                    <a:pt x="235053" y="1151531"/>
                  </a:lnTo>
                  <a:lnTo>
                    <a:pt x="710038" y="1353150"/>
                  </a:lnTo>
                  <a:lnTo>
                    <a:pt x="669143" y="1504443"/>
                  </a:lnTo>
                  <a:cubicBezTo>
                    <a:pt x="663428" y="1536940"/>
                    <a:pt x="659352" y="1569802"/>
                    <a:pt x="656968" y="1602905"/>
                  </a:cubicBezTo>
                  <a:lnTo>
                    <a:pt x="656609" y="1620619"/>
                  </a:lnTo>
                  <a:lnTo>
                    <a:pt x="387534" y="1620619"/>
                  </a:lnTo>
                  <a:lnTo>
                    <a:pt x="386504" y="1612494"/>
                  </a:lnTo>
                  <a:cubicBezTo>
                    <a:pt x="376382" y="1574401"/>
                    <a:pt x="352686" y="1547672"/>
                    <a:pt x="325068" y="1547672"/>
                  </a:cubicBezTo>
                  <a:cubicBezTo>
                    <a:pt x="288244" y="1547672"/>
                    <a:pt x="258393" y="1595190"/>
                    <a:pt x="258393" y="1653806"/>
                  </a:cubicBezTo>
                  <a:cubicBezTo>
                    <a:pt x="258393" y="1712422"/>
                    <a:pt x="288244" y="1759940"/>
                    <a:pt x="325068" y="1759940"/>
                  </a:cubicBezTo>
                  <a:cubicBezTo>
                    <a:pt x="343480" y="1759940"/>
                    <a:pt x="360149" y="1748060"/>
                    <a:pt x="372215" y="1728854"/>
                  </a:cubicBezTo>
                  <a:lnTo>
                    <a:pt x="384539" y="1699757"/>
                  </a:lnTo>
                  <a:lnTo>
                    <a:pt x="655005" y="1699757"/>
                  </a:lnTo>
                  <a:lnTo>
                    <a:pt x="654943" y="1702809"/>
                  </a:lnTo>
                  <a:cubicBezTo>
                    <a:pt x="657048" y="1769726"/>
                    <a:pt x="666132" y="1837107"/>
                    <a:pt x="682618" y="1903955"/>
                  </a:cubicBezTo>
                  <a:lnTo>
                    <a:pt x="704501" y="1971536"/>
                  </a:lnTo>
                  <a:lnTo>
                    <a:pt x="254813" y="2153222"/>
                  </a:lnTo>
                  <a:lnTo>
                    <a:pt x="253328" y="2150732"/>
                  </a:lnTo>
                  <a:cubicBezTo>
                    <a:pt x="211030" y="2100315"/>
                    <a:pt x="150447" y="2077425"/>
                    <a:pt x="99011" y="2098206"/>
                  </a:cubicBezTo>
                  <a:cubicBezTo>
                    <a:pt x="30431" y="2125914"/>
                    <a:pt x="4084" y="2220768"/>
                    <a:pt x="40163" y="2310067"/>
                  </a:cubicBezTo>
                  <a:cubicBezTo>
                    <a:pt x="76242" y="2399366"/>
                    <a:pt x="161086" y="2449296"/>
                    <a:pt x="229666" y="2421587"/>
                  </a:cubicBezTo>
                  <a:cubicBezTo>
                    <a:pt x="281101" y="2400806"/>
                    <a:pt x="308781" y="2342256"/>
                    <a:pt x="304184" y="2276606"/>
                  </a:cubicBezTo>
                  <a:lnTo>
                    <a:pt x="303523" y="2273784"/>
                  </a:lnTo>
                  <a:lnTo>
                    <a:pt x="751612" y="2092744"/>
                  </a:lnTo>
                  <a:lnTo>
                    <a:pt x="767513" y="2127014"/>
                  </a:lnTo>
                  <a:cubicBezTo>
                    <a:pt x="787730" y="2165361"/>
                    <a:pt x="810246" y="2201881"/>
                    <a:pt x="834819" y="2236471"/>
                  </a:cubicBezTo>
                  <a:lnTo>
                    <a:pt x="913323" y="2332948"/>
                  </a:lnTo>
                  <a:lnTo>
                    <a:pt x="720027" y="2519612"/>
                  </a:lnTo>
                  <a:lnTo>
                    <a:pt x="690948" y="2507243"/>
                  </a:lnTo>
                  <a:cubicBezTo>
                    <a:pt x="668927" y="2501808"/>
                    <a:pt x="648684" y="2504842"/>
                    <a:pt x="635439" y="2517632"/>
                  </a:cubicBezTo>
                  <a:cubicBezTo>
                    <a:pt x="608951" y="2543212"/>
                    <a:pt x="620487" y="2598130"/>
                    <a:pt x="661204" y="2640295"/>
                  </a:cubicBezTo>
                  <a:cubicBezTo>
                    <a:pt x="701922" y="2682460"/>
                    <a:pt x="756404" y="2695905"/>
                    <a:pt x="782893" y="2670325"/>
                  </a:cubicBezTo>
                  <a:cubicBezTo>
                    <a:pt x="802760" y="2651140"/>
                    <a:pt x="801238" y="2615452"/>
                    <a:pt x="782057" y="2581019"/>
                  </a:cubicBezTo>
                  <a:lnTo>
                    <a:pt x="777154" y="2574459"/>
                  </a:lnTo>
                  <a:lnTo>
                    <a:pt x="970689" y="2387564"/>
                  </a:lnTo>
                  <a:lnTo>
                    <a:pt x="1004983" y="2420023"/>
                  </a:lnTo>
                  <a:cubicBezTo>
                    <a:pt x="1036807" y="2446479"/>
                    <a:pt x="1070202" y="2470799"/>
                    <a:pt x="1104923" y="2492878"/>
                  </a:cubicBezTo>
                  <a:lnTo>
                    <a:pt x="1192488" y="2538732"/>
                  </a:lnTo>
                  <a:lnTo>
                    <a:pt x="979735" y="3039946"/>
                  </a:lnTo>
                  <a:lnTo>
                    <a:pt x="923863" y="3044221"/>
                  </a:lnTo>
                  <a:cubicBezTo>
                    <a:pt x="885343" y="3054199"/>
                    <a:pt x="854294" y="3077393"/>
                    <a:pt x="839843" y="3111436"/>
                  </a:cubicBezTo>
                  <a:cubicBezTo>
                    <a:pt x="810942" y="3179522"/>
                    <a:pt x="859384" y="3265224"/>
                    <a:pt x="948039" y="3302857"/>
                  </a:cubicBezTo>
                  <a:cubicBezTo>
                    <a:pt x="1036695" y="3340489"/>
                    <a:pt x="1131994" y="3315801"/>
                    <a:pt x="1160895" y="3247714"/>
                  </a:cubicBezTo>
                  <a:cubicBezTo>
                    <a:pt x="1182570" y="3196650"/>
                    <a:pt x="1160741" y="3135676"/>
                    <a:pt x="1111070" y="3092505"/>
                  </a:cubicBezTo>
                  <a:lnTo>
                    <a:pt x="1101266" y="3086423"/>
                  </a:lnTo>
                  <a:lnTo>
                    <a:pt x="1312332" y="2589184"/>
                  </a:lnTo>
                  <a:lnTo>
                    <a:pt x="1406380" y="2619776"/>
                  </a:lnTo>
                  <a:cubicBezTo>
                    <a:pt x="1446446" y="2629176"/>
                    <a:pt x="1487191" y="2636061"/>
                    <a:pt x="1528372" y="2640328"/>
                  </a:cubicBezTo>
                  <a:lnTo>
                    <a:pt x="1569875" y="2641940"/>
                  </a:lnTo>
                  <a:lnTo>
                    <a:pt x="1569875" y="2980387"/>
                  </a:lnTo>
                  <a:lnTo>
                    <a:pt x="1561750" y="2981418"/>
                  </a:lnTo>
                  <a:cubicBezTo>
                    <a:pt x="1523657" y="2991540"/>
                    <a:pt x="1496929" y="3015235"/>
                    <a:pt x="1496928" y="3042853"/>
                  </a:cubicBezTo>
                  <a:cubicBezTo>
                    <a:pt x="1496928" y="3079677"/>
                    <a:pt x="1544446" y="3109528"/>
                    <a:pt x="1603063" y="3109528"/>
                  </a:cubicBezTo>
                  <a:cubicBezTo>
                    <a:pt x="1661679" y="3109528"/>
                    <a:pt x="1709196" y="3079677"/>
                    <a:pt x="1709197" y="3042853"/>
                  </a:cubicBezTo>
                  <a:cubicBezTo>
                    <a:pt x="1709196" y="3024441"/>
                    <a:pt x="1697317" y="3007772"/>
                    <a:pt x="1678110" y="2995706"/>
                  </a:cubicBezTo>
                  <a:lnTo>
                    <a:pt x="1649012" y="2983382"/>
                  </a:lnTo>
                  <a:lnTo>
                    <a:pt x="1649012" y="2645015"/>
                  </a:lnTo>
                  <a:lnTo>
                    <a:pt x="1652973" y="2645169"/>
                  </a:lnTo>
                  <a:cubicBezTo>
                    <a:pt x="1736587" y="2643022"/>
                    <a:pt x="1820968" y="2629989"/>
                    <a:pt x="1904170" y="2605244"/>
                  </a:cubicBezTo>
                  <a:lnTo>
                    <a:pt x="1940859" y="2592404"/>
                  </a:lnTo>
                  <a:lnTo>
                    <a:pt x="2113568" y="3019873"/>
                  </a:lnTo>
                  <a:lnTo>
                    <a:pt x="2101965" y="3026793"/>
                  </a:lnTo>
                  <a:cubicBezTo>
                    <a:pt x="2051548" y="3069090"/>
                    <a:pt x="2028658" y="3129674"/>
                    <a:pt x="2049439" y="3181109"/>
                  </a:cubicBezTo>
                  <a:cubicBezTo>
                    <a:pt x="2077147" y="3249689"/>
                    <a:pt x="2172001" y="3276037"/>
                    <a:pt x="2261300" y="3239958"/>
                  </a:cubicBezTo>
                  <a:cubicBezTo>
                    <a:pt x="2350599" y="3203879"/>
                    <a:pt x="2400529" y="3119035"/>
                    <a:pt x="2372821" y="3050455"/>
                  </a:cubicBezTo>
                  <a:cubicBezTo>
                    <a:pt x="2358967" y="3016165"/>
                    <a:pt x="2328326" y="2992433"/>
                    <a:pt x="2289987" y="2981784"/>
                  </a:cubicBezTo>
                  <a:lnTo>
                    <a:pt x="2236383" y="2976740"/>
                  </a:lnTo>
                  <a:lnTo>
                    <a:pt x="2060960" y="2542552"/>
                  </a:lnTo>
                  <a:lnTo>
                    <a:pt x="2082754" y="2532440"/>
                  </a:lnTo>
                  <a:cubicBezTo>
                    <a:pt x="2159448" y="2492006"/>
                    <a:pt x="2228834" y="2442374"/>
                    <a:pt x="2290087" y="2385491"/>
                  </a:cubicBezTo>
                  <a:lnTo>
                    <a:pt x="2301510" y="2373422"/>
                  </a:lnTo>
                  <a:lnTo>
                    <a:pt x="2534265" y="2614447"/>
                  </a:lnTo>
                  <a:lnTo>
                    <a:pt x="2521895" y="2643525"/>
                  </a:lnTo>
                  <a:cubicBezTo>
                    <a:pt x="2516461" y="2665546"/>
                    <a:pt x="2519494" y="2685789"/>
                    <a:pt x="2532284" y="2699033"/>
                  </a:cubicBezTo>
                  <a:cubicBezTo>
                    <a:pt x="2557864" y="2725522"/>
                    <a:pt x="2612782" y="2713986"/>
                    <a:pt x="2654947" y="2673269"/>
                  </a:cubicBezTo>
                  <a:cubicBezTo>
                    <a:pt x="2697112" y="2632550"/>
                    <a:pt x="2710557" y="2578069"/>
                    <a:pt x="2684977" y="2551580"/>
                  </a:cubicBezTo>
                  <a:cubicBezTo>
                    <a:pt x="2665792" y="2531713"/>
                    <a:pt x="2630105" y="2533235"/>
                    <a:pt x="2595672" y="2552416"/>
                  </a:cubicBezTo>
                  <a:lnTo>
                    <a:pt x="2589111" y="2557319"/>
                  </a:lnTo>
                  <a:lnTo>
                    <a:pt x="2355964" y="2315888"/>
                  </a:lnTo>
                  <a:lnTo>
                    <a:pt x="2375762" y="2294970"/>
                  </a:lnTo>
                  <a:cubicBezTo>
                    <a:pt x="2402219" y="2263146"/>
                    <a:pt x="2426538" y="2229751"/>
                    <a:pt x="2448618" y="2195030"/>
                  </a:cubicBezTo>
                  <a:lnTo>
                    <a:pt x="2501269" y="2094485"/>
                  </a:lnTo>
                  <a:lnTo>
                    <a:pt x="3009465" y="2310202"/>
                  </a:lnTo>
                  <a:lnTo>
                    <a:pt x="3014101" y="2370801"/>
                  </a:lnTo>
                  <a:cubicBezTo>
                    <a:pt x="3024080" y="2409320"/>
                    <a:pt x="3047274" y="2440370"/>
                    <a:pt x="3081317" y="2454820"/>
                  </a:cubicBezTo>
                  <a:cubicBezTo>
                    <a:pt x="3149403" y="2483721"/>
                    <a:pt x="3235105" y="2435280"/>
                    <a:pt x="3272737" y="2346624"/>
                  </a:cubicBezTo>
                  <a:cubicBezTo>
                    <a:pt x="3310369" y="2257969"/>
                    <a:pt x="3285681" y="2162669"/>
                    <a:pt x="3217595" y="2133768"/>
                  </a:cubicBezTo>
                  <a:cubicBezTo>
                    <a:pt x="3166531" y="2112093"/>
                    <a:pt x="3105557" y="2133922"/>
                    <a:pt x="3062385" y="2183593"/>
                  </a:cubicBezTo>
                  <a:lnTo>
                    <a:pt x="3058549" y="2189777"/>
                  </a:lnTo>
                  <a:lnTo>
                    <a:pt x="2549459" y="1973681"/>
                  </a:lnTo>
                  <a:lnTo>
                    <a:pt x="2575516" y="1893573"/>
                  </a:lnTo>
                  <a:cubicBezTo>
                    <a:pt x="2584916" y="1853506"/>
                    <a:pt x="2591801" y="1812761"/>
                    <a:pt x="2596068" y="1771581"/>
                  </a:cubicBezTo>
                  <a:lnTo>
                    <a:pt x="2597630" y="1731363"/>
                  </a:lnTo>
                  <a:lnTo>
                    <a:pt x="2891924" y="1731363"/>
                  </a:lnTo>
                  <a:lnTo>
                    <a:pt x="2892954" y="1739488"/>
                  </a:lnTo>
                  <a:cubicBezTo>
                    <a:pt x="2903076" y="1777581"/>
                    <a:pt x="2926772" y="1804310"/>
                    <a:pt x="2954390" y="1804310"/>
                  </a:cubicBezTo>
                  <a:cubicBezTo>
                    <a:pt x="2991214" y="1804310"/>
                    <a:pt x="3021065" y="1756792"/>
                    <a:pt x="3021065" y="1698176"/>
                  </a:cubicBezTo>
                  <a:cubicBezTo>
                    <a:pt x="3021065" y="1639560"/>
                    <a:pt x="2991214" y="1592042"/>
                    <a:pt x="2954390" y="1592042"/>
                  </a:cubicBezTo>
                  <a:cubicBezTo>
                    <a:pt x="2945184" y="1592042"/>
                    <a:pt x="2936414" y="1595012"/>
                    <a:pt x="2928437" y="1600383"/>
                  </a:cubicBezTo>
                  <a:cubicBezTo>
                    <a:pt x="2916471" y="1608439"/>
                    <a:pt x="2906291" y="1621896"/>
                    <a:pt x="2899102" y="1638836"/>
                  </a:cubicBezTo>
                  <a:lnTo>
                    <a:pt x="2896532" y="1652226"/>
                  </a:lnTo>
                  <a:lnTo>
                    <a:pt x="2600705" y="1652226"/>
                  </a:lnTo>
                  <a:lnTo>
                    <a:pt x="2600909" y="1646979"/>
                  </a:lnTo>
                  <a:cubicBezTo>
                    <a:pt x="2598762" y="1563366"/>
                    <a:pt x="2585729" y="1478985"/>
                    <a:pt x="2560984" y="1395783"/>
                  </a:cubicBezTo>
                  <a:lnTo>
                    <a:pt x="2548631" y="1360488"/>
                  </a:lnTo>
                  <a:lnTo>
                    <a:pt x="2984104" y="1184545"/>
                  </a:lnTo>
                  <a:lnTo>
                    <a:pt x="2988575" y="1192042"/>
                  </a:lnTo>
                  <a:cubicBezTo>
                    <a:pt x="3030873" y="1242459"/>
                    <a:pt x="3091457" y="1265349"/>
                    <a:pt x="3142892" y="1244568"/>
                  </a:cubicBezTo>
                  <a:cubicBezTo>
                    <a:pt x="3211472" y="1216860"/>
                    <a:pt x="3237819" y="1122006"/>
                    <a:pt x="3201740" y="1032707"/>
                  </a:cubicBezTo>
                  <a:cubicBezTo>
                    <a:pt x="3165661" y="943408"/>
                    <a:pt x="3080817" y="893478"/>
                    <a:pt x="3012237" y="921187"/>
                  </a:cubicBezTo>
                  <a:cubicBezTo>
                    <a:pt x="2977947" y="935041"/>
                    <a:pt x="2954215" y="965681"/>
                    <a:pt x="2943566" y="1004021"/>
                  </a:cubicBezTo>
                  <a:lnTo>
                    <a:pt x="2938024" y="1062921"/>
                  </a:lnTo>
                  <a:lnTo>
                    <a:pt x="2499130" y="1240245"/>
                  </a:lnTo>
                  <a:lnTo>
                    <a:pt x="2491040" y="1222665"/>
                  </a:lnTo>
                  <a:cubicBezTo>
                    <a:pt x="2451043" y="1145625"/>
                    <a:pt x="2401803" y="1075873"/>
                    <a:pt x="2345264" y="1014236"/>
                  </a:cubicBezTo>
                  <a:lnTo>
                    <a:pt x="2342086" y="1011191"/>
                  </a:lnTo>
                  <a:lnTo>
                    <a:pt x="2557272" y="803389"/>
                  </a:lnTo>
                  <a:lnTo>
                    <a:pt x="2586351" y="815759"/>
                  </a:lnTo>
                  <a:cubicBezTo>
                    <a:pt x="2608372" y="821194"/>
                    <a:pt x="2628615" y="818160"/>
                    <a:pt x="2641859" y="805370"/>
                  </a:cubicBezTo>
                  <a:cubicBezTo>
                    <a:pt x="2668348" y="779790"/>
                    <a:pt x="2656812" y="724872"/>
                    <a:pt x="2616094" y="682707"/>
                  </a:cubicBezTo>
                  <a:cubicBezTo>
                    <a:pt x="2575376" y="640542"/>
                    <a:pt x="2520894" y="627097"/>
                    <a:pt x="2494405" y="652677"/>
                  </a:cubicBezTo>
                  <a:cubicBezTo>
                    <a:pt x="2474539" y="671862"/>
                    <a:pt x="2476061" y="707550"/>
                    <a:pt x="2495242" y="741983"/>
                  </a:cubicBezTo>
                  <a:lnTo>
                    <a:pt x="2500144" y="748543"/>
                  </a:lnTo>
                  <a:lnTo>
                    <a:pt x="2284901" y="956401"/>
                  </a:lnTo>
                  <a:lnTo>
                    <a:pt x="2255226" y="927968"/>
                  </a:lnTo>
                  <a:cubicBezTo>
                    <a:pt x="2223551" y="901309"/>
                    <a:pt x="2190294" y="876782"/>
                    <a:pt x="2155700" y="854490"/>
                  </a:cubicBezTo>
                  <a:lnTo>
                    <a:pt x="2060896" y="804122"/>
                  </a:lnTo>
                  <a:lnTo>
                    <a:pt x="2283989" y="278549"/>
                  </a:lnTo>
                  <a:lnTo>
                    <a:pt x="2293688" y="281001"/>
                  </a:lnTo>
                  <a:cubicBezTo>
                    <a:pt x="2359248" y="286742"/>
                    <a:pt x="2418273" y="260088"/>
                    <a:pt x="2439948" y="209024"/>
                  </a:cubicBezTo>
                  <a:cubicBezTo>
                    <a:pt x="2468849" y="140938"/>
                    <a:pt x="2420408" y="55235"/>
                    <a:pt x="2331752" y="17603"/>
                  </a:cubicBezTo>
                  <a:cubicBezTo>
                    <a:pt x="2243096" y="-20029"/>
                    <a:pt x="2147797" y="4660"/>
                    <a:pt x="2118896" y="72745"/>
                  </a:cubicBezTo>
                  <a:cubicBezTo>
                    <a:pt x="2104446" y="106789"/>
                    <a:pt x="2109331" y="145236"/>
                    <a:pt x="2128911" y="179876"/>
                  </a:cubicBezTo>
                  <a:lnTo>
                    <a:pt x="2165735" y="224350"/>
                  </a:lnTo>
                  <a:lnTo>
                    <a:pt x="1940799" y="754266"/>
                  </a:lnTo>
                  <a:lnTo>
                    <a:pt x="1855007" y="725791"/>
                  </a:lnTo>
                  <a:cubicBezTo>
                    <a:pt x="1815005" y="716152"/>
                    <a:pt x="1774313" y="709025"/>
                    <a:pt x="1733175" y="704510"/>
                  </a:cubicBezTo>
                  <a:lnTo>
                    <a:pt x="1685787" y="702379"/>
                  </a:lnTo>
                  <a:lnTo>
                    <a:pt x="1685788" y="413522"/>
                  </a:lnTo>
                  <a:lnTo>
                    <a:pt x="1693913" y="412491"/>
                  </a:lnTo>
                  <a:cubicBezTo>
                    <a:pt x="1732006" y="402369"/>
                    <a:pt x="1758735" y="378674"/>
                    <a:pt x="1758735" y="351056"/>
                  </a:cubicBezTo>
                  <a:cubicBezTo>
                    <a:pt x="1758735" y="314232"/>
                    <a:pt x="1711217" y="284381"/>
                    <a:pt x="1652601" y="284381"/>
                  </a:cubicBezTo>
                  <a:cubicBezTo>
                    <a:pt x="1593985" y="284381"/>
                    <a:pt x="1546467" y="314232"/>
                    <a:pt x="1546467" y="351056"/>
                  </a:cubicBezTo>
                  <a:cubicBezTo>
                    <a:pt x="1546467" y="369468"/>
                    <a:pt x="1558347" y="386137"/>
                    <a:pt x="1577553" y="398202"/>
                  </a:cubicBezTo>
                  <a:lnTo>
                    <a:pt x="1606651" y="410527"/>
                  </a:lnTo>
                  <a:lnTo>
                    <a:pt x="1606651" y="699081"/>
                  </a:lnTo>
                  <a:lnTo>
                    <a:pt x="1482933" y="709610"/>
                  </a:lnTo>
                  <a:cubicBezTo>
                    <a:pt x="1440982" y="715962"/>
                    <a:pt x="1399070" y="725134"/>
                    <a:pt x="1357442" y="737229"/>
                  </a:cubicBezTo>
                  <a:lnTo>
                    <a:pt x="1334740" y="745094"/>
                  </a:lnTo>
                  <a:lnTo>
                    <a:pt x="1128659" y="235026"/>
                  </a:lnTo>
                  <a:lnTo>
                    <a:pt x="1163715" y="194162"/>
                  </a:lnTo>
                  <a:cubicBezTo>
                    <a:pt x="1183896" y="159869"/>
                    <a:pt x="1189451" y="121513"/>
                    <a:pt x="1175597" y="87223"/>
                  </a:cubicBezTo>
                  <a:cubicBezTo>
                    <a:pt x="1147889" y="18643"/>
                    <a:pt x="1053035" y="-7705"/>
                    <a:pt x="963736" y="28374"/>
                  </a:cubicBezTo>
                  <a:close/>
                </a:path>
              </a:pathLst>
            </a:custGeom>
            <a:solidFill>
              <a:schemeClr val="tx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A4E0195A-43A9-44BF-AB83-B5AC2613377D}"/>
                </a:ext>
              </a:extLst>
            </p:cNvPr>
            <p:cNvSpPr/>
            <p:nvPr/>
          </p:nvSpPr>
          <p:spPr>
            <a:xfrm>
              <a:off x="8171385" y="2109704"/>
              <a:ext cx="350982" cy="249381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A204DBD8-B17E-4AAE-8146-1C32A0CEE56F}"/>
                </a:ext>
              </a:extLst>
            </p:cNvPr>
            <p:cNvSpPr/>
            <p:nvPr/>
          </p:nvSpPr>
          <p:spPr>
            <a:xfrm>
              <a:off x="8522366" y="2424423"/>
              <a:ext cx="258619" cy="17480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74D49BF1-77D1-4FAB-958F-BE1F6B998C6F}"/>
              </a:ext>
            </a:extLst>
          </p:cNvPr>
          <p:cNvSpPr txBox="1"/>
          <p:nvPr/>
        </p:nvSpPr>
        <p:spPr>
          <a:xfrm>
            <a:off x="2886684" y="3073568"/>
            <a:ext cx="672343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dirty="0">
                <a:solidFill>
                  <a:schemeClr val="accent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Thank U</a:t>
            </a:r>
            <a:endParaRPr lang="ko-KR" altLang="en-US" sz="6000" dirty="0">
              <a:solidFill>
                <a:schemeClr val="accent2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BCFC43F-08DB-4FDF-9F15-A04099345FD6}"/>
              </a:ext>
            </a:extLst>
          </p:cNvPr>
          <p:cNvSpPr txBox="1"/>
          <p:nvPr/>
        </p:nvSpPr>
        <p:spPr>
          <a:xfrm>
            <a:off x="2734284" y="2530636"/>
            <a:ext cx="672343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Q&amp;A</a:t>
            </a:r>
            <a:endParaRPr lang="ko-KR" altLang="en-US" sz="60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083495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6DB35A45-7A03-4978-9922-D28499400E20}"/>
              </a:ext>
            </a:extLst>
          </p:cNvPr>
          <p:cNvGrpSpPr/>
          <p:nvPr/>
        </p:nvGrpSpPr>
        <p:grpSpPr>
          <a:xfrm>
            <a:off x="1393494" y="367752"/>
            <a:ext cx="2385770" cy="2407610"/>
            <a:chOff x="6767465" y="1312702"/>
            <a:chExt cx="2697511" cy="2722204"/>
          </a:xfrm>
        </p:grpSpPr>
        <p:sp>
          <p:nvSpPr>
            <p:cNvPr id="64" name="자유형: 도형 63">
              <a:extLst>
                <a:ext uri="{FF2B5EF4-FFF2-40B4-BE49-F238E27FC236}">
                  <a16:creationId xmlns:a16="http://schemas.microsoft.com/office/drawing/2014/main" id="{DCAE0071-1CCE-45F0-A996-31CB9C022BE4}"/>
                </a:ext>
              </a:extLst>
            </p:cNvPr>
            <p:cNvSpPr/>
            <p:nvPr/>
          </p:nvSpPr>
          <p:spPr>
            <a:xfrm rot="20280000" flipH="1">
              <a:off x="6767465" y="1312702"/>
              <a:ext cx="2697511" cy="2722204"/>
            </a:xfrm>
            <a:custGeom>
              <a:avLst/>
              <a:gdLst>
                <a:gd name="connsiteX0" fmla="*/ 963736 w 3290340"/>
                <a:gd name="connsiteY0" fmla="*/ 28374 h 3320460"/>
                <a:gd name="connsiteX1" fmla="*/ 852216 w 3290340"/>
                <a:gd name="connsiteY1" fmla="*/ 217877 h 3320460"/>
                <a:gd name="connsiteX2" fmla="*/ 997197 w 3290340"/>
                <a:gd name="connsiteY2" fmla="*/ 292396 h 3320460"/>
                <a:gd name="connsiteX3" fmla="*/ 1010351 w 3290340"/>
                <a:gd name="connsiteY3" fmla="*/ 289314 h 3320460"/>
                <a:gd name="connsiteX4" fmla="*/ 1213781 w 3290340"/>
                <a:gd name="connsiteY4" fmla="*/ 792823 h 3320460"/>
                <a:gd name="connsiteX5" fmla="*/ 1172939 w 3290340"/>
                <a:gd name="connsiteY5" fmla="*/ 811773 h 3320460"/>
                <a:gd name="connsiteX6" fmla="*/ 1056590 w 3290340"/>
                <a:gd name="connsiteY6" fmla="*/ 884021 h 3320460"/>
                <a:gd name="connsiteX7" fmla="*/ 972120 w 3290340"/>
                <a:gd name="connsiteY7" fmla="*/ 954606 h 3320460"/>
                <a:gd name="connsiteX8" fmla="*/ 747851 w 3290340"/>
                <a:gd name="connsiteY8" fmla="*/ 722368 h 3320460"/>
                <a:gd name="connsiteX9" fmla="*/ 760221 w 3290340"/>
                <a:gd name="connsiteY9" fmla="*/ 693289 h 3320460"/>
                <a:gd name="connsiteX10" fmla="*/ 749831 w 3290340"/>
                <a:gd name="connsiteY10" fmla="*/ 637781 h 3320460"/>
                <a:gd name="connsiteX11" fmla="*/ 627169 w 3290340"/>
                <a:gd name="connsiteY11" fmla="*/ 663546 h 3320460"/>
                <a:gd name="connsiteX12" fmla="*/ 597138 w 3290340"/>
                <a:gd name="connsiteY12" fmla="*/ 785235 h 3320460"/>
                <a:gd name="connsiteX13" fmla="*/ 686444 w 3290340"/>
                <a:gd name="connsiteY13" fmla="*/ 784399 h 3320460"/>
                <a:gd name="connsiteX14" fmla="*/ 693004 w 3290340"/>
                <a:gd name="connsiteY14" fmla="*/ 779496 h 3320460"/>
                <a:gd name="connsiteX15" fmla="*/ 916515 w 3290340"/>
                <a:gd name="connsiteY15" fmla="*/ 1010948 h 3320460"/>
                <a:gd name="connsiteX16" fmla="*/ 864314 w 3290340"/>
                <a:gd name="connsiteY16" fmla="*/ 1068524 h 3320460"/>
                <a:gd name="connsiteX17" fmla="*/ 789891 w 3290340"/>
                <a:gd name="connsiteY17" fmla="*/ 1177238 h 3320460"/>
                <a:gd name="connsiteX18" fmla="*/ 762808 w 3290340"/>
                <a:gd name="connsiteY18" fmla="*/ 1234290 h 3320460"/>
                <a:gd name="connsiteX19" fmla="*/ 280350 w 3290340"/>
                <a:gd name="connsiteY19" fmla="*/ 1029499 h 3320460"/>
                <a:gd name="connsiteX20" fmla="*/ 276239 w 3290340"/>
                <a:gd name="connsiteY20" fmla="*/ 975766 h 3320460"/>
                <a:gd name="connsiteX21" fmla="*/ 209024 w 3290340"/>
                <a:gd name="connsiteY21" fmla="*/ 891746 h 3320460"/>
                <a:gd name="connsiteX22" fmla="*/ 17603 w 3290340"/>
                <a:gd name="connsiteY22" fmla="*/ 999942 h 3320460"/>
                <a:gd name="connsiteX23" fmla="*/ 72745 w 3290340"/>
                <a:gd name="connsiteY23" fmla="*/ 1212798 h 3320460"/>
                <a:gd name="connsiteX24" fmla="*/ 227955 w 3290340"/>
                <a:gd name="connsiteY24" fmla="*/ 1162973 h 3320460"/>
                <a:gd name="connsiteX25" fmla="*/ 235053 w 3290340"/>
                <a:gd name="connsiteY25" fmla="*/ 1151531 h 3320460"/>
                <a:gd name="connsiteX26" fmla="*/ 710038 w 3290340"/>
                <a:gd name="connsiteY26" fmla="*/ 1353150 h 3320460"/>
                <a:gd name="connsiteX27" fmla="*/ 669143 w 3290340"/>
                <a:gd name="connsiteY27" fmla="*/ 1504443 h 3320460"/>
                <a:gd name="connsiteX28" fmla="*/ 656968 w 3290340"/>
                <a:gd name="connsiteY28" fmla="*/ 1602905 h 3320460"/>
                <a:gd name="connsiteX29" fmla="*/ 656609 w 3290340"/>
                <a:gd name="connsiteY29" fmla="*/ 1620619 h 3320460"/>
                <a:gd name="connsiteX30" fmla="*/ 387534 w 3290340"/>
                <a:gd name="connsiteY30" fmla="*/ 1620619 h 3320460"/>
                <a:gd name="connsiteX31" fmla="*/ 386504 w 3290340"/>
                <a:gd name="connsiteY31" fmla="*/ 1612494 h 3320460"/>
                <a:gd name="connsiteX32" fmla="*/ 325068 w 3290340"/>
                <a:gd name="connsiteY32" fmla="*/ 1547672 h 3320460"/>
                <a:gd name="connsiteX33" fmla="*/ 258393 w 3290340"/>
                <a:gd name="connsiteY33" fmla="*/ 1653806 h 3320460"/>
                <a:gd name="connsiteX34" fmla="*/ 325068 w 3290340"/>
                <a:gd name="connsiteY34" fmla="*/ 1759940 h 3320460"/>
                <a:gd name="connsiteX35" fmla="*/ 372215 w 3290340"/>
                <a:gd name="connsiteY35" fmla="*/ 1728854 h 3320460"/>
                <a:gd name="connsiteX36" fmla="*/ 384539 w 3290340"/>
                <a:gd name="connsiteY36" fmla="*/ 1699757 h 3320460"/>
                <a:gd name="connsiteX37" fmla="*/ 655005 w 3290340"/>
                <a:gd name="connsiteY37" fmla="*/ 1699757 h 3320460"/>
                <a:gd name="connsiteX38" fmla="*/ 654943 w 3290340"/>
                <a:gd name="connsiteY38" fmla="*/ 1702809 h 3320460"/>
                <a:gd name="connsiteX39" fmla="*/ 682618 w 3290340"/>
                <a:gd name="connsiteY39" fmla="*/ 1903955 h 3320460"/>
                <a:gd name="connsiteX40" fmla="*/ 704501 w 3290340"/>
                <a:gd name="connsiteY40" fmla="*/ 1971536 h 3320460"/>
                <a:gd name="connsiteX41" fmla="*/ 254813 w 3290340"/>
                <a:gd name="connsiteY41" fmla="*/ 2153222 h 3320460"/>
                <a:gd name="connsiteX42" fmla="*/ 253328 w 3290340"/>
                <a:gd name="connsiteY42" fmla="*/ 2150732 h 3320460"/>
                <a:gd name="connsiteX43" fmla="*/ 99011 w 3290340"/>
                <a:gd name="connsiteY43" fmla="*/ 2098206 h 3320460"/>
                <a:gd name="connsiteX44" fmla="*/ 40163 w 3290340"/>
                <a:gd name="connsiteY44" fmla="*/ 2310067 h 3320460"/>
                <a:gd name="connsiteX45" fmla="*/ 229666 w 3290340"/>
                <a:gd name="connsiteY45" fmla="*/ 2421587 h 3320460"/>
                <a:gd name="connsiteX46" fmla="*/ 304184 w 3290340"/>
                <a:gd name="connsiteY46" fmla="*/ 2276606 h 3320460"/>
                <a:gd name="connsiteX47" fmla="*/ 303523 w 3290340"/>
                <a:gd name="connsiteY47" fmla="*/ 2273784 h 3320460"/>
                <a:gd name="connsiteX48" fmla="*/ 751612 w 3290340"/>
                <a:gd name="connsiteY48" fmla="*/ 2092744 h 3320460"/>
                <a:gd name="connsiteX49" fmla="*/ 767513 w 3290340"/>
                <a:gd name="connsiteY49" fmla="*/ 2127014 h 3320460"/>
                <a:gd name="connsiteX50" fmla="*/ 834819 w 3290340"/>
                <a:gd name="connsiteY50" fmla="*/ 2236471 h 3320460"/>
                <a:gd name="connsiteX51" fmla="*/ 913323 w 3290340"/>
                <a:gd name="connsiteY51" fmla="*/ 2332948 h 3320460"/>
                <a:gd name="connsiteX52" fmla="*/ 720027 w 3290340"/>
                <a:gd name="connsiteY52" fmla="*/ 2519612 h 3320460"/>
                <a:gd name="connsiteX53" fmla="*/ 690948 w 3290340"/>
                <a:gd name="connsiteY53" fmla="*/ 2507243 h 3320460"/>
                <a:gd name="connsiteX54" fmla="*/ 635439 w 3290340"/>
                <a:gd name="connsiteY54" fmla="*/ 2517632 h 3320460"/>
                <a:gd name="connsiteX55" fmla="*/ 661204 w 3290340"/>
                <a:gd name="connsiteY55" fmla="*/ 2640295 h 3320460"/>
                <a:gd name="connsiteX56" fmla="*/ 782893 w 3290340"/>
                <a:gd name="connsiteY56" fmla="*/ 2670325 h 3320460"/>
                <a:gd name="connsiteX57" fmla="*/ 782057 w 3290340"/>
                <a:gd name="connsiteY57" fmla="*/ 2581019 h 3320460"/>
                <a:gd name="connsiteX58" fmla="*/ 777154 w 3290340"/>
                <a:gd name="connsiteY58" fmla="*/ 2574459 h 3320460"/>
                <a:gd name="connsiteX59" fmla="*/ 970689 w 3290340"/>
                <a:gd name="connsiteY59" fmla="*/ 2387564 h 3320460"/>
                <a:gd name="connsiteX60" fmla="*/ 1004983 w 3290340"/>
                <a:gd name="connsiteY60" fmla="*/ 2420023 h 3320460"/>
                <a:gd name="connsiteX61" fmla="*/ 1104923 w 3290340"/>
                <a:gd name="connsiteY61" fmla="*/ 2492878 h 3320460"/>
                <a:gd name="connsiteX62" fmla="*/ 1192488 w 3290340"/>
                <a:gd name="connsiteY62" fmla="*/ 2538732 h 3320460"/>
                <a:gd name="connsiteX63" fmla="*/ 979735 w 3290340"/>
                <a:gd name="connsiteY63" fmla="*/ 3039946 h 3320460"/>
                <a:gd name="connsiteX64" fmla="*/ 923863 w 3290340"/>
                <a:gd name="connsiteY64" fmla="*/ 3044221 h 3320460"/>
                <a:gd name="connsiteX65" fmla="*/ 839843 w 3290340"/>
                <a:gd name="connsiteY65" fmla="*/ 3111436 h 3320460"/>
                <a:gd name="connsiteX66" fmla="*/ 948039 w 3290340"/>
                <a:gd name="connsiteY66" fmla="*/ 3302857 h 3320460"/>
                <a:gd name="connsiteX67" fmla="*/ 1160895 w 3290340"/>
                <a:gd name="connsiteY67" fmla="*/ 3247714 h 3320460"/>
                <a:gd name="connsiteX68" fmla="*/ 1111070 w 3290340"/>
                <a:gd name="connsiteY68" fmla="*/ 3092505 h 3320460"/>
                <a:gd name="connsiteX69" fmla="*/ 1101266 w 3290340"/>
                <a:gd name="connsiteY69" fmla="*/ 3086423 h 3320460"/>
                <a:gd name="connsiteX70" fmla="*/ 1312332 w 3290340"/>
                <a:gd name="connsiteY70" fmla="*/ 2589184 h 3320460"/>
                <a:gd name="connsiteX71" fmla="*/ 1406380 w 3290340"/>
                <a:gd name="connsiteY71" fmla="*/ 2619776 h 3320460"/>
                <a:gd name="connsiteX72" fmla="*/ 1528372 w 3290340"/>
                <a:gd name="connsiteY72" fmla="*/ 2640328 h 3320460"/>
                <a:gd name="connsiteX73" fmla="*/ 1569875 w 3290340"/>
                <a:gd name="connsiteY73" fmla="*/ 2641940 h 3320460"/>
                <a:gd name="connsiteX74" fmla="*/ 1569875 w 3290340"/>
                <a:gd name="connsiteY74" fmla="*/ 2980387 h 3320460"/>
                <a:gd name="connsiteX75" fmla="*/ 1561750 w 3290340"/>
                <a:gd name="connsiteY75" fmla="*/ 2981418 h 3320460"/>
                <a:gd name="connsiteX76" fmla="*/ 1496928 w 3290340"/>
                <a:gd name="connsiteY76" fmla="*/ 3042853 h 3320460"/>
                <a:gd name="connsiteX77" fmla="*/ 1603063 w 3290340"/>
                <a:gd name="connsiteY77" fmla="*/ 3109528 h 3320460"/>
                <a:gd name="connsiteX78" fmla="*/ 1709197 w 3290340"/>
                <a:gd name="connsiteY78" fmla="*/ 3042853 h 3320460"/>
                <a:gd name="connsiteX79" fmla="*/ 1678110 w 3290340"/>
                <a:gd name="connsiteY79" fmla="*/ 2995706 h 3320460"/>
                <a:gd name="connsiteX80" fmla="*/ 1649012 w 3290340"/>
                <a:gd name="connsiteY80" fmla="*/ 2983382 h 3320460"/>
                <a:gd name="connsiteX81" fmla="*/ 1649012 w 3290340"/>
                <a:gd name="connsiteY81" fmla="*/ 2645015 h 3320460"/>
                <a:gd name="connsiteX82" fmla="*/ 1652973 w 3290340"/>
                <a:gd name="connsiteY82" fmla="*/ 2645169 h 3320460"/>
                <a:gd name="connsiteX83" fmla="*/ 1904170 w 3290340"/>
                <a:gd name="connsiteY83" fmla="*/ 2605244 h 3320460"/>
                <a:gd name="connsiteX84" fmla="*/ 1940859 w 3290340"/>
                <a:gd name="connsiteY84" fmla="*/ 2592404 h 3320460"/>
                <a:gd name="connsiteX85" fmla="*/ 2113568 w 3290340"/>
                <a:gd name="connsiteY85" fmla="*/ 3019873 h 3320460"/>
                <a:gd name="connsiteX86" fmla="*/ 2101965 w 3290340"/>
                <a:gd name="connsiteY86" fmla="*/ 3026793 h 3320460"/>
                <a:gd name="connsiteX87" fmla="*/ 2049439 w 3290340"/>
                <a:gd name="connsiteY87" fmla="*/ 3181109 h 3320460"/>
                <a:gd name="connsiteX88" fmla="*/ 2261300 w 3290340"/>
                <a:gd name="connsiteY88" fmla="*/ 3239958 h 3320460"/>
                <a:gd name="connsiteX89" fmla="*/ 2372821 w 3290340"/>
                <a:gd name="connsiteY89" fmla="*/ 3050455 h 3320460"/>
                <a:gd name="connsiteX90" fmla="*/ 2289987 w 3290340"/>
                <a:gd name="connsiteY90" fmla="*/ 2981784 h 3320460"/>
                <a:gd name="connsiteX91" fmla="*/ 2236383 w 3290340"/>
                <a:gd name="connsiteY91" fmla="*/ 2976740 h 3320460"/>
                <a:gd name="connsiteX92" fmla="*/ 2060960 w 3290340"/>
                <a:gd name="connsiteY92" fmla="*/ 2542552 h 3320460"/>
                <a:gd name="connsiteX93" fmla="*/ 2082754 w 3290340"/>
                <a:gd name="connsiteY93" fmla="*/ 2532440 h 3320460"/>
                <a:gd name="connsiteX94" fmla="*/ 2290087 w 3290340"/>
                <a:gd name="connsiteY94" fmla="*/ 2385491 h 3320460"/>
                <a:gd name="connsiteX95" fmla="*/ 2301510 w 3290340"/>
                <a:gd name="connsiteY95" fmla="*/ 2373422 h 3320460"/>
                <a:gd name="connsiteX96" fmla="*/ 2534265 w 3290340"/>
                <a:gd name="connsiteY96" fmla="*/ 2614447 h 3320460"/>
                <a:gd name="connsiteX97" fmla="*/ 2521895 w 3290340"/>
                <a:gd name="connsiteY97" fmla="*/ 2643525 h 3320460"/>
                <a:gd name="connsiteX98" fmla="*/ 2532284 w 3290340"/>
                <a:gd name="connsiteY98" fmla="*/ 2699033 h 3320460"/>
                <a:gd name="connsiteX99" fmla="*/ 2654947 w 3290340"/>
                <a:gd name="connsiteY99" fmla="*/ 2673269 h 3320460"/>
                <a:gd name="connsiteX100" fmla="*/ 2684977 w 3290340"/>
                <a:gd name="connsiteY100" fmla="*/ 2551580 h 3320460"/>
                <a:gd name="connsiteX101" fmla="*/ 2595672 w 3290340"/>
                <a:gd name="connsiteY101" fmla="*/ 2552416 h 3320460"/>
                <a:gd name="connsiteX102" fmla="*/ 2589111 w 3290340"/>
                <a:gd name="connsiteY102" fmla="*/ 2557319 h 3320460"/>
                <a:gd name="connsiteX103" fmla="*/ 2355964 w 3290340"/>
                <a:gd name="connsiteY103" fmla="*/ 2315888 h 3320460"/>
                <a:gd name="connsiteX104" fmla="*/ 2375762 w 3290340"/>
                <a:gd name="connsiteY104" fmla="*/ 2294970 h 3320460"/>
                <a:gd name="connsiteX105" fmla="*/ 2448618 w 3290340"/>
                <a:gd name="connsiteY105" fmla="*/ 2195030 h 3320460"/>
                <a:gd name="connsiteX106" fmla="*/ 2501269 w 3290340"/>
                <a:gd name="connsiteY106" fmla="*/ 2094485 h 3320460"/>
                <a:gd name="connsiteX107" fmla="*/ 3009465 w 3290340"/>
                <a:gd name="connsiteY107" fmla="*/ 2310202 h 3320460"/>
                <a:gd name="connsiteX108" fmla="*/ 3014101 w 3290340"/>
                <a:gd name="connsiteY108" fmla="*/ 2370801 h 3320460"/>
                <a:gd name="connsiteX109" fmla="*/ 3081317 w 3290340"/>
                <a:gd name="connsiteY109" fmla="*/ 2454820 h 3320460"/>
                <a:gd name="connsiteX110" fmla="*/ 3272737 w 3290340"/>
                <a:gd name="connsiteY110" fmla="*/ 2346624 h 3320460"/>
                <a:gd name="connsiteX111" fmla="*/ 3217595 w 3290340"/>
                <a:gd name="connsiteY111" fmla="*/ 2133768 h 3320460"/>
                <a:gd name="connsiteX112" fmla="*/ 3062385 w 3290340"/>
                <a:gd name="connsiteY112" fmla="*/ 2183593 h 3320460"/>
                <a:gd name="connsiteX113" fmla="*/ 3058549 w 3290340"/>
                <a:gd name="connsiteY113" fmla="*/ 2189777 h 3320460"/>
                <a:gd name="connsiteX114" fmla="*/ 2549459 w 3290340"/>
                <a:gd name="connsiteY114" fmla="*/ 1973681 h 3320460"/>
                <a:gd name="connsiteX115" fmla="*/ 2575516 w 3290340"/>
                <a:gd name="connsiteY115" fmla="*/ 1893573 h 3320460"/>
                <a:gd name="connsiteX116" fmla="*/ 2596068 w 3290340"/>
                <a:gd name="connsiteY116" fmla="*/ 1771581 h 3320460"/>
                <a:gd name="connsiteX117" fmla="*/ 2597630 w 3290340"/>
                <a:gd name="connsiteY117" fmla="*/ 1731363 h 3320460"/>
                <a:gd name="connsiteX118" fmla="*/ 2891924 w 3290340"/>
                <a:gd name="connsiteY118" fmla="*/ 1731363 h 3320460"/>
                <a:gd name="connsiteX119" fmla="*/ 2892954 w 3290340"/>
                <a:gd name="connsiteY119" fmla="*/ 1739488 h 3320460"/>
                <a:gd name="connsiteX120" fmla="*/ 2954390 w 3290340"/>
                <a:gd name="connsiteY120" fmla="*/ 1804310 h 3320460"/>
                <a:gd name="connsiteX121" fmla="*/ 3021065 w 3290340"/>
                <a:gd name="connsiteY121" fmla="*/ 1698176 h 3320460"/>
                <a:gd name="connsiteX122" fmla="*/ 2954390 w 3290340"/>
                <a:gd name="connsiteY122" fmla="*/ 1592042 h 3320460"/>
                <a:gd name="connsiteX123" fmla="*/ 2928437 w 3290340"/>
                <a:gd name="connsiteY123" fmla="*/ 1600383 h 3320460"/>
                <a:gd name="connsiteX124" fmla="*/ 2899102 w 3290340"/>
                <a:gd name="connsiteY124" fmla="*/ 1638836 h 3320460"/>
                <a:gd name="connsiteX125" fmla="*/ 2896532 w 3290340"/>
                <a:gd name="connsiteY125" fmla="*/ 1652226 h 3320460"/>
                <a:gd name="connsiteX126" fmla="*/ 2600705 w 3290340"/>
                <a:gd name="connsiteY126" fmla="*/ 1652226 h 3320460"/>
                <a:gd name="connsiteX127" fmla="*/ 2600909 w 3290340"/>
                <a:gd name="connsiteY127" fmla="*/ 1646979 h 3320460"/>
                <a:gd name="connsiteX128" fmla="*/ 2560984 w 3290340"/>
                <a:gd name="connsiteY128" fmla="*/ 1395783 h 3320460"/>
                <a:gd name="connsiteX129" fmla="*/ 2548631 w 3290340"/>
                <a:gd name="connsiteY129" fmla="*/ 1360488 h 3320460"/>
                <a:gd name="connsiteX130" fmla="*/ 2984104 w 3290340"/>
                <a:gd name="connsiteY130" fmla="*/ 1184545 h 3320460"/>
                <a:gd name="connsiteX131" fmla="*/ 2988575 w 3290340"/>
                <a:gd name="connsiteY131" fmla="*/ 1192042 h 3320460"/>
                <a:gd name="connsiteX132" fmla="*/ 3142892 w 3290340"/>
                <a:gd name="connsiteY132" fmla="*/ 1244568 h 3320460"/>
                <a:gd name="connsiteX133" fmla="*/ 3201740 w 3290340"/>
                <a:gd name="connsiteY133" fmla="*/ 1032707 h 3320460"/>
                <a:gd name="connsiteX134" fmla="*/ 3012237 w 3290340"/>
                <a:gd name="connsiteY134" fmla="*/ 921187 h 3320460"/>
                <a:gd name="connsiteX135" fmla="*/ 2943566 w 3290340"/>
                <a:gd name="connsiteY135" fmla="*/ 1004021 h 3320460"/>
                <a:gd name="connsiteX136" fmla="*/ 2938024 w 3290340"/>
                <a:gd name="connsiteY136" fmla="*/ 1062921 h 3320460"/>
                <a:gd name="connsiteX137" fmla="*/ 2499130 w 3290340"/>
                <a:gd name="connsiteY137" fmla="*/ 1240245 h 3320460"/>
                <a:gd name="connsiteX138" fmla="*/ 2491040 w 3290340"/>
                <a:gd name="connsiteY138" fmla="*/ 1222665 h 3320460"/>
                <a:gd name="connsiteX139" fmla="*/ 2345264 w 3290340"/>
                <a:gd name="connsiteY139" fmla="*/ 1014236 h 3320460"/>
                <a:gd name="connsiteX140" fmla="*/ 2342086 w 3290340"/>
                <a:gd name="connsiteY140" fmla="*/ 1011191 h 3320460"/>
                <a:gd name="connsiteX141" fmla="*/ 2557272 w 3290340"/>
                <a:gd name="connsiteY141" fmla="*/ 803389 h 3320460"/>
                <a:gd name="connsiteX142" fmla="*/ 2586351 w 3290340"/>
                <a:gd name="connsiteY142" fmla="*/ 815759 h 3320460"/>
                <a:gd name="connsiteX143" fmla="*/ 2641859 w 3290340"/>
                <a:gd name="connsiteY143" fmla="*/ 805370 h 3320460"/>
                <a:gd name="connsiteX144" fmla="*/ 2616094 w 3290340"/>
                <a:gd name="connsiteY144" fmla="*/ 682707 h 3320460"/>
                <a:gd name="connsiteX145" fmla="*/ 2494405 w 3290340"/>
                <a:gd name="connsiteY145" fmla="*/ 652677 h 3320460"/>
                <a:gd name="connsiteX146" fmla="*/ 2495242 w 3290340"/>
                <a:gd name="connsiteY146" fmla="*/ 741983 h 3320460"/>
                <a:gd name="connsiteX147" fmla="*/ 2500144 w 3290340"/>
                <a:gd name="connsiteY147" fmla="*/ 748543 h 3320460"/>
                <a:gd name="connsiteX148" fmla="*/ 2284901 w 3290340"/>
                <a:gd name="connsiteY148" fmla="*/ 956401 h 3320460"/>
                <a:gd name="connsiteX149" fmla="*/ 2255226 w 3290340"/>
                <a:gd name="connsiteY149" fmla="*/ 927968 h 3320460"/>
                <a:gd name="connsiteX150" fmla="*/ 2155700 w 3290340"/>
                <a:gd name="connsiteY150" fmla="*/ 854490 h 3320460"/>
                <a:gd name="connsiteX151" fmla="*/ 2060896 w 3290340"/>
                <a:gd name="connsiteY151" fmla="*/ 804122 h 3320460"/>
                <a:gd name="connsiteX152" fmla="*/ 2283989 w 3290340"/>
                <a:gd name="connsiteY152" fmla="*/ 278549 h 3320460"/>
                <a:gd name="connsiteX153" fmla="*/ 2293688 w 3290340"/>
                <a:gd name="connsiteY153" fmla="*/ 281001 h 3320460"/>
                <a:gd name="connsiteX154" fmla="*/ 2439948 w 3290340"/>
                <a:gd name="connsiteY154" fmla="*/ 209024 h 3320460"/>
                <a:gd name="connsiteX155" fmla="*/ 2331752 w 3290340"/>
                <a:gd name="connsiteY155" fmla="*/ 17603 h 3320460"/>
                <a:gd name="connsiteX156" fmla="*/ 2118896 w 3290340"/>
                <a:gd name="connsiteY156" fmla="*/ 72745 h 3320460"/>
                <a:gd name="connsiteX157" fmla="*/ 2128911 w 3290340"/>
                <a:gd name="connsiteY157" fmla="*/ 179876 h 3320460"/>
                <a:gd name="connsiteX158" fmla="*/ 2165735 w 3290340"/>
                <a:gd name="connsiteY158" fmla="*/ 224350 h 3320460"/>
                <a:gd name="connsiteX159" fmla="*/ 1940799 w 3290340"/>
                <a:gd name="connsiteY159" fmla="*/ 754266 h 3320460"/>
                <a:gd name="connsiteX160" fmla="*/ 1855007 w 3290340"/>
                <a:gd name="connsiteY160" fmla="*/ 725791 h 3320460"/>
                <a:gd name="connsiteX161" fmla="*/ 1733175 w 3290340"/>
                <a:gd name="connsiteY161" fmla="*/ 704510 h 3320460"/>
                <a:gd name="connsiteX162" fmla="*/ 1685787 w 3290340"/>
                <a:gd name="connsiteY162" fmla="*/ 702379 h 3320460"/>
                <a:gd name="connsiteX163" fmla="*/ 1685788 w 3290340"/>
                <a:gd name="connsiteY163" fmla="*/ 413522 h 3320460"/>
                <a:gd name="connsiteX164" fmla="*/ 1693913 w 3290340"/>
                <a:gd name="connsiteY164" fmla="*/ 412491 h 3320460"/>
                <a:gd name="connsiteX165" fmla="*/ 1758735 w 3290340"/>
                <a:gd name="connsiteY165" fmla="*/ 351056 h 3320460"/>
                <a:gd name="connsiteX166" fmla="*/ 1652601 w 3290340"/>
                <a:gd name="connsiteY166" fmla="*/ 284381 h 3320460"/>
                <a:gd name="connsiteX167" fmla="*/ 1546467 w 3290340"/>
                <a:gd name="connsiteY167" fmla="*/ 351056 h 3320460"/>
                <a:gd name="connsiteX168" fmla="*/ 1577553 w 3290340"/>
                <a:gd name="connsiteY168" fmla="*/ 398202 h 3320460"/>
                <a:gd name="connsiteX169" fmla="*/ 1606651 w 3290340"/>
                <a:gd name="connsiteY169" fmla="*/ 410527 h 3320460"/>
                <a:gd name="connsiteX170" fmla="*/ 1606651 w 3290340"/>
                <a:gd name="connsiteY170" fmla="*/ 699081 h 3320460"/>
                <a:gd name="connsiteX171" fmla="*/ 1482933 w 3290340"/>
                <a:gd name="connsiteY171" fmla="*/ 709610 h 3320460"/>
                <a:gd name="connsiteX172" fmla="*/ 1357442 w 3290340"/>
                <a:gd name="connsiteY172" fmla="*/ 737229 h 3320460"/>
                <a:gd name="connsiteX173" fmla="*/ 1334740 w 3290340"/>
                <a:gd name="connsiteY173" fmla="*/ 745094 h 3320460"/>
                <a:gd name="connsiteX174" fmla="*/ 1128659 w 3290340"/>
                <a:gd name="connsiteY174" fmla="*/ 235026 h 3320460"/>
                <a:gd name="connsiteX175" fmla="*/ 1163715 w 3290340"/>
                <a:gd name="connsiteY175" fmla="*/ 194162 h 3320460"/>
                <a:gd name="connsiteX176" fmla="*/ 1175597 w 3290340"/>
                <a:gd name="connsiteY176" fmla="*/ 87223 h 3320460"/>
                <a:gd name="connsiteX177" fmla="*/ 963736 w 3290340"/>
                <a:gd name="connsiteY177" fmla="*/ 28374 h 3320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</a:cxnLst>
              <a:rect l="l" t="t" r="r" b="b"/>
              <a:pathLst>
                <a:path w="3290340" h="3320460">
                  <a:moveTo>
                    <a:pt x="963736" y="28374"/>
                  </a:moveTo>
                  <a:cubicBezTo>
                    <a:pt x="874437" y="64453"/>
                    <a:pt x="824508" y="149297"/>
                    <a:pt x="852216" y="217877"/>
                  </a:cubicBezTo>
                  <a:cubicBezTo>
                    <a:pt x="872997" y="269312"/>
                    <a:pt x="931548" y="296991"/>
                    <a:pt x="997197" y="292396"/>
                  </a:cubicBezTo>
                  <a:lnTo>
                    <a:pt x="1010351" y="289314"/>
                  </a:lnTo>
                  <a:lnTo>
                    <a:pt x="1213781" y="792823"/>
                  </a:lnTo>
                  <a:lnTo>
                    <a:pt x="1172939" y="811773"/>
                  </a:lnTo>
                  <a:cubicBezTo>
                    <a:pt x="1132036" y="833338"/>
                    <a:pt x="1093211" y="857519"/>
                    <a:pt x="1056590" y="884021"/>
                  </a:cubicBezTo>
                  <a:lnTo>
                    <a:pt x="972120" y="954606"/>
                  </a:lnTo>
                  <a:lnTo>
                    <a:pt x="747851" y="722368"/>
                  </a:lnTo>
                  <a:lnTo>
                    <a:pt x="760221" y="693289"/>
                  </a:lnTo>
                  <a:cubicBezTo>
                    <a:pt x="765655" y="671268"/>
                    <a:pt x="762622" y="651025"/>
                    <a:pt x="749831" y="637781"/>
                  </a:cubicBezTo>
                  <a:cubicBezTo>
                    <a:pt x="724251" y="611292"/>
                    <a:pt x="669334" y="622828"/>
                    <a:pt x="627169" y="663546"/>
                  </a:cubicBezTo>
                  <a:cubicBezTo>
                    <a:pt x="585004" y="704264"/>
                    <a:pt x="571558" y="758746"/>
                    <a:pt x="597138" y="785235"/>
                  </a:cubicBezTo>
                  <a:cubicBezTo>
                    <a:pt x="616324" y="805101"/>
                    <a:pt x="652011" y="803579"/>
                    <a:pt x="686444" y="784399"/>
                  </a:cubicBezTo>
                  <a:lnTo>
                    <a:pt x="693004" y="779496"/>
                  </a:lnTo>
                  <a:lnTo>
                    <a:pt x="916515" y="1010948"/>
                  </a:lnTo>
                  <a:lnTo>
                    <a:pt x="864314" y="1068524"/>
                  </a:lnTo>
                  <a:cubicBezTo>
                    <a:pt x="837010" y="1103130"/>
                    <a:pt x="812161" y="1139466"/>
                    <a:pt x="789891" y="1177238"/>
                  </a:cubicBezTo>
                  <a:lnTo>
                    <a:pt x="762808" y="1234290"/>
                  </a:lnTo>
                  <a:lnTo>
                    <a:pt x="280350" y="1029499"/>
                  </a:lnTo>
                  <a:lnTo>
                    <a:pt x="276239" y="975766"/>
                  </a:lnTo>
                  <a:cubicBezTo>
                    <a:pt x="266260" y="937246"/>
                    <a:pt x="243067" y="906196"/>
                    <a:pt x="209024" y="891746"/>
                  </a:cubicBezTo>
                  <a:cubicBezTo>
                    <a:pt x="140937" y="862845"/>
                    <a:pt x="55235" y="911286"/>
                    <a:pt x="17603" y="999942"/>
                  </a:cubicBezTo>
                  <a:cubicBezTo>
                    <a:pt x="-20029" y="1088598"/>
                    <a:pt x="4659" y="1183897"/>
                    <a:pt x="72745" y="1212798"/>
                  </a:cubicBezTo>
                  <a:cubicBezTo>
                    <a:pt x="123810" y="1234473"/>
                    <a:pt x="184784" y="1212644"/>
                    <a:pt x="227955" y="1162973"/>
                  </a:cubicBezTo>
                  <a:lnTo>
                    <a:pt x="235053" y="1151531"/>
                  </a:lnTo>
                  <a:lnTo>
                    <a:pt x="710038" y="1353150"/>
                  </a:lnTo>
                  <a:lnTo>
                    <a:pt x="669143" y="1504443"/>
                  </a:lnTo>
                  <a:cubicBezTo>
                    <a:pt x="663428" y="1536940"/>
                    <a:pt x="659352" y="1569802"/>
                    <a:pt x="656968" y="1602905"/>
                  </a:cubicBezTo>
                  <a:lnTo>
                    <a:pt x="656609" y="1620619"/>
                  </a:lnTo>
                  <a:lnTo>
                    <a:pt x="387534" y="1620619"/>
                  </a:lnTo>
                  <a:lnTo>
                    <a:pt x="386504" y="1612494"/>
                  </a:lnTo>
                  <a:cubicBezTo>
                    <a:pt x="376382" y="1574401"/>
                    <a:pt x="352686" y="1547672"/>
                    <a:pt x="325068" y="1547672"/>
                  </a:cubicBezTo>
                  <a:cubicBezTo>
                    <a:pt x="288244" y="1547672"/>
                    <a:pt x="258393" y="1595190"/>
                    <a:pt x="258393" y="1653806"/>
                  </a:cubicBezTo>
                  <a:cubicBezTo>
                    <a:pt x="258393" y="1712422"/>
                    <a:pt x="288244" y="1759940"/>
                    <a:pt x="325068" y="1759940"/>
                  </a:cubicBezTo>
                  <a:cubicBezTo>
                    <a:pt x="343480" y="1759940"/>
                    <a:pt x="360149" y="1748060"/>
                    <a:pt x="372215" y="1728854"/>
                  </a:cubicBezTo>
                  <a:lnTo>
                    <a:pt x="384539" y="1699757"/>
                  </a:lnTo>
                  <a:lnTo>
                    <a:pt x="655005" y="1699757"/>
                  </a:lnTo>
                  <a:lnTo>
                    <a:pt x="654943" y="1702809"/>
                  </a:lnTo>
                  <a:cubicBezTo>
                    <a:pt x="657048" y="1769726"/>
                    <a:pt x="666132" y="1837107"/>
                    <a:pt x="682618" y="1903955"/>
                  </a:cubicBezTo>
                  <a:lnTo>
                    <a:pt x="704501" y="1971536"/>
                  </a:lnTo>
                  <a:lnTo>
                    <a:pt x="254813" y="2153222"/>
                  </a:lnTo>
                  <a:lnTo>
                    <a:pt x="253328" y="2150732"/>
                  </a:lnTo>
                  <a:cubicBezTo>
                    <a:pt x="211030" y="2100315"/>
                    <a:pt x="150447" y="2077425"/>
                    <a:pt x="99011" y="2098206"/>
                  </a:cubicBezTo>
                  <a:cubicBezTo>
                    <a:pt x="30431" y="2125914"/>
                    <a:pt x="4084" y="2220768"/>
                    <a:pt x="40163" y="2310067"/>
                  </a:cubicBezTo>
                  <a:cubicBezTo>
                    <a:pt x="76242" y="2399366"/>
                    <a:pt x="161086" y="2449296"/>
                    <a:pt x="229666" y="2421587"/>
                  </a:cubicBezTo>
                  <a:cubicBezTo>
                    <a:pt x="281101" y="2400806"/>
                    <a:pt x="308781" y="2342256"/>
                    <a:pt x="304184" y="2276606"/>
                  </a:cubicBezTo>
                  <a:lnTo>
                    <a:pt x="303523" y="2273784"/>
                  </a:lnTo>
                  <a:lnTo>
                    <a:pt x="751612" y="2092744"/>
                  </a:lnTo>
                  <a:lnTo>
                    <a:pt x="767513" y="2127014"/>
                  </a:lnTo>
                  <a:cubicBezTo>
                    <a:pt x="787730" y="2165361"/>
                    <a:pt x="810246" y="2201881"/>
                    <a:pt x="834819" y="2236471"/>
                  </a:cubicBezTo>
                  <a:lnTo>
                    <a:pt x="913323" y="2332948"/>
                  </a:lnTo>
                  <a:lnTo>
                    <a:pt x="720027" y="2519612"/>
                  </a:lnTo>
                  <a:lnTo>
                    <a:pt x="690948" y="2507243"/>
                  </a:lnTo>
                  <a:cubicBezTo>
                    <a:pt x="668927" y="2501808"/>
                    <a:pt x="648684" y="2504842"/>
                    <a:pt x="635439" y="2517632"/>
                  </a:cubicBezTo>
                  <a:cubicBezTo>
                    <a:pt x="608951" y="2543212"/>
                    <a:pt x="620487" y="2598130"/>
                    <a:pt x="661204" y="2640295"/>
                  </a:cubicBezTo>
                  <a:cubicBezTo>
                    <a:pt x="701922" y="2682460"/>
                    <a:pt x="756404" y="2695905"/>
                    <a:pt x="782893" y="2670325"/>
                  </a:cubicBezTo>
                  <a:cubicBezTo>
                    <a:pt x="802760" y="2651140"/>
                    <a:pt x="801238" y="2615452"/>
                    <a:pt x="782057" y="2581019"/>
                  </a:cubicBezTo>
                  <a:lnTo>
                    <a:pt x="777154" y="2574459"/>
                  </a:lnTo>
                  <a:lnTo>
                    <a:pt x="970689" y="2387564"/>
                  </a:lnTo>
                  <a:lnTo>
                    <a:pt x="1004983" y="2420023"/>
                  </a:lnTo>
                  <a:cubicBezTo>
                    <a:pt x="1036807" y="2446479"/>
                    <a:pt x="1070202" y="2470799"/>
                    <a:pt x="1104923" y="2492878"/>
                  </a:cubicBezTo>
                  <a:lnTo>
                    <a:pt x="1192488" y="2538732"/>
                  </a:lnTo>
                  <a:lnTo>
                    <a:pt x="979735" y="3039946"/>
                  </a:lnTo>
                  <a:lnTo>
                    <a:pt x="923863" y="3044221"/>
                  </a:lnTo>
                  <a:cubicBezTo>
                    <a:pt x="885343" y="3054199"/>
                    <a:pt x="854294" y="3077393"/>
                    <a:pt x="839843" y="3111436"/>
                  </a:cubicBezTo>
                  <a:cubicBezTo>
                    <a:pt x="810942" y="3179522"/>
                    <a:pt x="859384" y="3265224"/>
                    <a:pt x="948039" y="3302857"/>
                  </a:cubicBezTo>
                  <a:cubicBezTo>
                    <a:pt x="1036695" y="3340489"/>
                    <a:pt x="1131994" y="3315801"/>
                    <a:pt x="1160895" y="3247714"/>
                  </a:cubicBezTo>
                  <a:cubicBezTo>
                    <a:pt x="1182570" y="3196650"/>
                    <a:pt x="1160741" y="3135676"/>
                    <a:pt x="1111070" y="3092505"/>
                  </a:cubicBezTo>
                  <a:lnTo>
                    <a:pt x="1101266" y="3086423"/>
                  </a:lnTo>
                  <a:lnTo>
                    <a:pt x="1312332" y="2589184"/>
                  </a:lnTo>
                  <a:lnTo>
                    <a:pt x="1406380" y="2619776"/>
                  </a:lnTo>
                  <a:cubicBezTo>
                    <a:pt x="1446446" y="2629176"/>
                    <a:pt x="1487191" y="2636061"/>
                    <a:pt x="1528372" y="2640328"/>
                  </a:cubicBezTo>
                  <a:lnTo>
                    <a:pt x="1569875" y="2641940"/>
                  </a:lnTo>
                  <a:lnTo>
                    <a:pt x="1569875" y="2980387"/>
                  </a:lnTo>
                  <a:lnTo>
                    <a:pt x="1561750" y="2981418"/>
                  </a:lnTo>
                  <a:cubicBezTo>
                    <a:pt x="1523657" y="2991540"/>
                    <a:pt x="1496929" y="3015235"/>
                    <a:pt x="1496928" y="3042853"/>
                  </a:cubicBezTo>
                  <a:cubicBezTo>
                    <a:pt x="1496928" y="3079677"/>
                    <a:pt x="1544446" y="3109528"/>
                    <a:pt x="1603063" y="3109528"/>
                  </a:cubicBezTo>
                  <a:cubicBezTo>
                    <a:pt x="1661679" y="3109528"/>
                    <a:pt x="1709196" y="3079677"/>
                    <a:pt x="1709197" y="3042853"/>
                  </a:cubicBezTo>
                  <a:cubicBezTo>
                    <a:pt x="1709196" y="3024441"/>
                    <a:pt x="1697317" y="3007772"/>
                    <a:pt x="1678110" y="2995706"/>
                  </a:cubicBezTo>
                  <a:lnTo>
                    <a:pt x="1649012" y="2983382"/>
                  </a:lnTo>
                  <a:lnTo>
                    <a:pt x="1649012" y="2645015"/>
                  </a:lnTo>
                  <a:lnTo>
                    <a:pt x="1652973" y="2645169"/>
                  </a:lnTo>
                  <a:cubicBezTo>
                    <a:pt x="1736587" y="2643022"/>
                    <a:pt x="1820968" y="2629989"/>
                    <a:pt x="1904170" y="2605244"/>
                  </a:cubicBezTo>
                  <a:lnTo>
                    <a:pt x="1940859" y="2592404"/>
                  </a:lnTo>
                  <a:lnTo>
                    <a:pt x="2113568" y="3019873"/>
                  </a:lnTo>
                  <a:lnTo>
                    <a:pt x="2101965" y="3026793"/>
                  </a:lnTo>
                  <a:cubicBezTo>
                    <a:pt x="2051548" y="3069090"/>
                    <a:pt x="2028658" y="3129674"/>
                    <a:pt x="2049439" y="3181109"/>
                  </a:cubicBezTo>
                  <a:cubicBezTo>
                    <a:pt x="2077147" y="3249689"/>
                    <a:pt x="2172001" y="3276037"/>
                    <a:pt x="2261300" y="3239958"/>
                  </a:cubicBezTo>
                  <a:cubicBezTo>
                    <a:pt x="2350599" y="3203879"/>
                    <a:pt x="2400529" y="3119035"/>
                    <a:pt x="2372821" y="3050455"/>
                  </a:cubicBezTo>
                  <a:cubicBezTo>
                    <a:pt x="2358967" y="3016165"/>
                    <a:pt x="2328326" y="2992433"/>
                    <a:pt x="2289987" y="2981784"/>
                  </a:cubicBezTo>
                  <a:lnTo>
                    <a:pt x="2236383" y="2976740"/>
                  </a:lnTo>
                  <a:lnTo>
                    <a:pt x="2060960" y="2542552"/>
                  </a:lnTo>
                  <a:lnTo>
                    <a:pt x="2082754" y="2532440"/>
                  </a:lnTo>
                  <a:cubicBezTo>
                    <a:pt x="2159448" y="2492006"/>
                    <a:pt x="2228834" y="2442374"/>
                    <a:pt x="2290087" y="2385491"/>
                  </a:cubicBezTo>
                  <a:lnTo>
                    <a:pt x="2301510" y="2373422"/>
                  </a:lnTo>
                  <a:lnTo>
                    <a:pt x="2534265" y="2614447"/>
                  </a:lnTo>
                  <a:lnTo>
                    <a:pt x="2521895" y="2643525"/>
                  </a:lnTo>
                  <a:cubicBezTo>
                    <a:pt x="2516461" y="2665546"/>
                    <a:pt x="2519494" y="2685789"/>
                    <a:pt x="2532284" y="2699033"/>
                  </a:cubicBezTo>
                  <a:cubicBezTo>
                    <a:pt x="2557864" y="2725522"/>
                    <a:pt x="2612782" y="2713986"/>
                    <a:pt x="2654947" y="2673269"/>
                  </a:cubicBezTo>
                  <a:cubicBezTo>
                    <a:pt x="2697112" y="2632550"/>
                    <a:pt x="2710557" y="2578069"/>
                    <a:pt x="2684977" y="2551580"/>
                  </a:cubicBezTo>
                  <a:cubicBezTo>
                    <a:pt x="2665792" y="2531713"/>
                    <a:pt x="2630105" y="2533235"/>
                    <a:pt x="2595672" y="2552416"/>
                  </a:cubicBezTo>
                  <a:lnTo>
                    <a:pt x="2589111" y="2557319"/>
                  </a:lnTo>
                  <a:lnTo>
                    <a:pt x="2355964" y="2315888"/>
                  </a:lnTo>
                  <a:lnTo>
                    <a:pt x="2375762" y="2294970"/>
                  </a:lnTo>
                  <a:cubicBezTo>
                    <a:pt x="2402219" y="2263146"/>
                    <a:pt x="2426538" y="2229751"/>
                    <a:pt x="2448618" y="2195030"/>
                  </a:cubicBezTo>
                  <a:lnTo>
                    <a:pt x="2501269" y="2094485"/>
                  </a:lnTo>
                  <a:lnTo>
                    <a:pt x="3009465" y="2310202"/>
                  </a:lnTo>
                  <a:lnTo>
                    <a:pt x="3014101" y="2370801"/>
                  </a:lnTo>
                  <a:cubicBezTo>
                    <a:pt x="3024080" y="2409320"/>
                    <a:pt x="3047274" y="2440370"/>
                    <a:pt x="3081317" y="2454820"/>
                  </a:cubicBezTo>
                  <a:cubicBezTo>
                    <a:pt x="3149403" y="2483721"/>
                    <a:pt x="3235105" y="2435280"/>
                    <a:pt x="3272737" y="2346624"/>
                  </a:cubicBezTo>
                  <a:cubicBezTo>
                    <a:pt x="3310369" y="2257969"/>
                    <a:pt x="3285681" y="2162669"/>
                    <a:pt x="3217595" y="2133768"/>
                  </a:cubicBezTo>
                  <a:cubicBezTo>
                    <a:pt x="3166531" y="2112093"/>
                    <a:pt x="3105557" y="2133922"/>
                    <a:pt x="3062385" y="2183593"/>
                  </a:cubicBezTo>
                  <a:lnTo>
                    <a:pt x="3058549" y="2189777"/>
                  </a:lnTo>
                  <a:lnTo>
                    <a:pt x="2549459" y="1973681"/>
                  </a:lnTo>
                  <a:lnTo>
                    <a:pt x="2575516" y="1893573"/>
                  </a:lnTo>
                  <a:cubicBezTo>
                    <a:pt x="2584916" y="1853506"/>
                    <a:pt x="2591801" y="1812761"/>
                    <a:pt x="2596068" y="1771581"/>
                  </a:cubicBezTo>
                  <a:lnTo>
                    <a:pt x="2597630" y="1731363"/>
                  </a:lnTo>
                  <a:lnTo>
                    <a:pt x="2891924" y="1731363"/>
                  </a:lnTo>
                  <a:lnTo>
                    <a:pt x="2892954" y="1739488"/>
                  </a:lnTo>
                  <a:cubicBezTo>
                    <a:pt x="2903076" y="1777581"/>
                    <a:pt x="2926772" y="1804310"/>
                    <a:pt x="2954390" y="1804310"/>
                  </a:cubicBezTo>
                  <a:cubicBezTo>
                    <a:pt x="2991214" y="1804310"/>
                    <a:pt x="3021065" y="1756792"/>
                    <a:pt x="3021065" y="1698176"/>
                  </a:cubicBezTo>
                  <a:cubicBezTo>
                    <a:pt x="3021065" y="1639560"/>
                    <a:pt x="2991214" y="1592042"/>
                    <a:pt x="2954390" y="1592042"/>
                  </a:cubicBezTo>
                  <a:cubicBezTo>
                    <a:pt x="2945184" y="1592042"/>
                    <a:pt x="2936414" y="1595012"/>
                    <a:pt x="2928437" y="1600383"/>
                  </a:cubicBezTo>
                  <a:cubicBezTo>
                    <a:pt x="2916471" y="1608439"/>
                    <a:pt x="2906291" y="1621896"/>
                    <a:pt x="2899102" y="1638836"/>
                  </a:cubicBezTo>
                  <a:lnTo>
                    <a:pt x="2896532" y="1652226"/>
                  </a:lnTo>
                  <a:lnTo>
                    <a:pt x="2600705" y="1652226"/>
                  </a:lnTo>
                  <a:lnTo>
                    <a:pt x="2600909" y="1646979"/>
                  </a:lnTo>
                  <a:cubicBezTo>
                    <a:pt x="2598762" y="1563366"/>
                    <a:pt x="2585729" y="1478985"/>
                    <a:pt x="2560984" y="1395783"/>
                  </a:cubicBezTo>
                  <a:lnTo>
                    <a:pt x="2548631" y="1360488"/>
                  </a:lnTo>
                  <a:lnTo>
                    <a:pt x="2984104" y="1184545"/>
                  </a:lnTo>
                  <a:lnTo>
                    <a:pt x="2988575" y="1192042"/>
                  </a:lnTo>
                  <a:cubicBezTo>
                    <a:pt x="3030873" y="1242459"/>
                    <a:pt x="3091457" y="1265349"/>
                    <a:pt x="3142892" y="1244568"/>
                  </a:cubicBezTo>
                  <a:cubicBezTo>
                    <a:pt x="3211472" y="1216860"/>
                    <a:pt x="3237819" y="1122006"/>
                    <a:pt x="3201740" y="1032707"/>
                  </a:cubicBezTo>
                  <a:cubicBezTo>
                    <a:pt x="3165661" y="943408"/>
                    <a:pt x="3080817" y="893478"/>
                    <a:pt x="3012237" y="921187"/>
                  </a:cubicBezTo>
                  <a:cubicBezTo>
                    <a:pt x="2977947" y="935041"/>
                    <a:pt x="2954215" y="965681"/>
                    <a:pt x="2943566" y="1004021"/>
                  </a:cubicBezTo>
                  <a:lnTo>
                    <a:pt x="2938024" y="1062921"/>
                  </a:lnTo>
                  <a:lnTo>
                    <a:pt x="2499130" y="1240245"/>
                  </a:lnTo>
                  <a:lnTo>
                    <a:pt x="2491040" y="1222665"/>
                  </a:lnTo>
                  <a:cubicBezTo>
                    <a:pt x="2451043" y="1145625"/>
                    <a:pt x="2401803" y="1075873"/>
                    <a:pt x="2345264" y="1014236"/>
                  </a:cubicBezTo>
                  <a:lnTo>
                    <a:pt x="2342086" y="1011191"/>
                  </a:lnTo>
                  <a:lnTo>
                    <a:pt x="2557272" y="803389"/>
                  </a:lnTo>
                  <a:lnTo>
                    <a:pt x="2586351" y="815759"/>
                  </a:lnTo>
                  <a:cubicBezTo>
                    <a:pt x="2608372" y="821194"/>
                    <a:pt x="2628615" y="818160"/>
                    <a:pt x="2641859" y="805370"/>
                  </a:cubicBezTo>
                  <a:cubicBezTo>
                    <a:pt x="2668348" y="779790"/>
                    <a:pt x="2656812" y="724872"/>
                    <a:pt x="2616094" y="682707"/>
                  </a:cubicBezTo>
                  <a:cubicBezTo>
                    <a:pt x="2575376" y="640542"/>
                    <a:pt x="2520894" y="627097"/>
                    <a:pt x="2494405" y="652677"/>
                  </a:cubicBezTo>
                  <a:cubicBezTo>
                    <a:pt x="2474539" y="671862"/>
                    <a:pt x="2476061" y="707550"/>
                    <a:pt x="2495242" y="741983"/>
                  </a:cubicBezTo>
                  <a:lnTo>
                    <a:pt x="2500144" y="748543"/>
                  </a:lnTo>
                  <a:lnTo>
                    <a:pt x="2284901" y="956401"/>
                  </a:lnTo>
                  <a:lnTo>
                    <a:pt x="2255226" y="927968"/>
                  </a:lnTo>
                  <a:cubicBezTo>
                    <a:pt x="2223551" y="901309"/>
                    <a:pt x="2190294" y="876782"/>
                    <a:pt x="2155700" y="854490"/>
                  </a:cubicBezTo>
                  <a:lnTo>
                    <a:pt x="2060896" y="804122"/>
                  </a:lnTo>
                  <a:lnTo>
                    <a:pt x="2283989" y="278549"/>
                  </a:lnTo>
                  <a:lnTo>
                    <a:pt x="2293688" y="281001"/>
                  </a:lnTo>
                  <a:cubicBezTo>
                    <a:pt x="2359248" y="286742"/>
                    <a:pt x="2418273" y="260088"/>
                    <a:pt x="2439948" y="209024"/>
                  </a:cubicBezTo>
                  <a:cubicBezTo>
                    <a:pt x="2468849" y="140938"/>
                    <a:pt x="2420408" y="55235"/>
                    <a:pt x="2331752" y="17603"/>
                  </a:cubicBezTo>
                  <a:cubicBezTo>
                    <a:pt x="2243096" y="-20029"/>
                    <a:pt x="2147797" y="4660"/>
                    <a:pt x="2118896" y="72745"/>
                  </a:cubicBezTo>
                  <a:cubicBezTo>
                    <a:pt x="2104446" y="106789"/>
                    <a:pt x="2109331" y="145236"/>
                    <a:pt x="2128911" y="179876"/>
                  </a:cubicBezTo>
                  <a:lnTo>
                    <a:pt x="2165735" y="224350"/>
                  </a:lnTo>
                  <a:lnTo>
                    <a:pt x="1940799" y="754266"/>
                  </a:lnTo>
                  <a:lnTo>
                    <a:pt x="1855007" y="725791"/>
                  </a:lnTo>
                  <a:cubicBezTo>
                    <a:pt x="1815005" y="716152"/>
                    <a:pt x="1774313" y="709025"/>
                    <a:pt x="1733175" y="704510"/>
                  </a:cubicBezTo>
                  <a:lnTo>
                    <a:pt x="1685787" y="702379"/>
                  </a:lnTo>
                  <a:lnTo>
                    <a:pt x="1685788" y="413522"/>
                  </a:lnTo>
                  <a:lnTo>
                    <a:pt x="1693913" y="412491"/>
                  </a:lnTo>
                  <a:cubicBezTo>
                    <a:pt x="1732006" y="402369"/>
                    <a:pt x="1758735" y="378674"/>
                    <a:pt x="1758735" y="351056"/>
                  </a:cubicBezTo>
                  <a:cubicBezTo>
                    <a:pt x="1758735" y="314232"/>
                    <a:pt x="1711217" y="284381"/>
                    <a:pt x="1652601" y="284381"/>
                  </a:cubicBezTo>
                  <a:cubicBezTo>
                    <a:pt x="1593985" y="284381"/>
                    <a:pt x="1546467" y="314232"/>
                    <a:pt x="1546467" y="351056"/>
                  </a:cubicBezTo>
                  <a:cubicBezTo>
                    <a:pt x="1546467" y="369468"/>
                    <a:pt x="1558347" y="386137"/>
                    <a:pt x="1577553" y="398202"/>
                  </a:cubicBezTo>
                  <a:lnTo>
                    <a:pt x="1606651" y="410527"/>
                  </a:lnTo>
                  <a:lnTo>
                    <a:pt x="1606651" y="699081"/>
                  </a:lnTo>
                  <a:lnTo>
                    <a:pt x="1482933" y="709610"/>
                  </a:lnTo>
                  <a:cubicBezTo>
                    <a:pt x="1440982" y="715962"/>
                    <a:pt x="1399070" y="725134"/>
                    <a:pt x="1357442" y="737229"/>
                  </a:cubicBezTo>
                  <a:lnTo>
                    <a:pt x="1334740" y="745094"/>
                  </a:lnTo>
                  <a:lnTo>
                    <a:pt x="1128659" y="235026"/>
                  </a:lnTo>
                  <a:lnTo>
                    <a:pt x="1163715" y="194162"/>
                  </a:lnTo>
                  <a:cubicBezTo>
                    <a:pt x="1183896" y="159869"/>
                    <a:pt x="1189451" y="121513"/>
                    <a:pt x="1175597" y="87223"/>
                  </a:cubicBezTo>
                  <a:cubicBezTo>
                    <a:pt x="1147889" y="18643"/>
                    <a:pt x="1053035" y="-7705"/>
                    <a:pt x="963736" y="28374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83BC9F7A-41CE-4137-891D-22211CEDF93B}"/>
                </a:ext>
              </a:extLst>
            </p:cNvPr>
            <p:cNvSpPr/>
            <p:nvPr/>
          </p:nvSpPr>
          <p:spPr>
            <a:xfrm>
              <a:off x="8171385" y="2109704"/>
              <a:ext cx="350982" cy="249381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6AFE9368-46A6-4BDB-AFC7-C74BB750ED6C}"/>
                </a:ext>
              </a:extLst>
            </p:cNvPr>
            <p:cNvSpPr/>
            <p:nvPr/>
          </p:nvSpPr>
          <p:spPr>
            <a:xfrm>
              <a:off x="8522366" y="2424423"/>
              <a:ext cx="258619" cy="174809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7316693D-A96D-43B8-AFAA-F4967D116077}"/>
              </a:ext>
            </a:extLst>
          </p:cNvPr>
          <p:cNvGrpSpPr/>
          <p:nvPr/>
        </p:nvGrpSpPr>
        <p:grpSpPr>
          <a:xfrm>
            <a:off x="826982" y="2919303"/>
            <a:ext cx="1348255" cy="1360597"/>
            <a:chOff x="6767465" y="1312702"/>
            <a:chExt cx="2697511" cy="2722204"/>
          </a:xfrm>
        </p:grpSpPr>
        <p:sp>
          <p:nvSpPr>
            <p:cNvPr id="8" name="자유형: 도형 7">
              <a:extLst>
                <a:ext uri="{FF2B5EF4-FFF2-40B4-BE49-F238E27FC236}">
                  <a16:creationId xmlns:a16="http://schemas.microsoft.com/office/drawing/2014/main" id="{FE0E044A-70E2-495C-8591-D5055A9A5B8C}"/>
                </a:ext>
              </a:extLst>
            </p:cNvPr>
            <p:cNvSpPr/>
            <p:nvPr/>
          </p:nvSpPr>
          <p:spPr>
            <a:xfrm rot="20280000" flipH="1">
              <a:off x="6767465" y="1312702"/>
              <a:ext cx="2697511" cy="2722204"/>
            </a:xfrm>
            <a:custGeom>
              <a:avLst/>
              <a:gdLst>
                <a:gd name="connsiteX0" fmla="*/ 963736 w 3290340"/>
                <a:gd name="connsiteY0" fmla="*/ 28374 h 3320460"/>
                <a:gd name="connsiteX1" fmla="*/ 852216 w 3290340"/>
                <a:gd name="connsiteY1" fmla="*/ 217877 h 3320460"/>
                <a:gd name="connsiteX2" fmla="*/ 997197 w 3290340"/>
                <a:gd name="connsiteY2" fmla="*/ 292396 h 3320460"/>
                <a:gd name="connsiteX3" fmla="*/ 1010351 w 3290340"/>
                <a:gd name="connsiteY3" fmla="*/ 289314 h 3320460"/>
                <a:gd name="connsiteX4" fmla="*/ 1213781 w 3290340"/>
                <a:gd name="connsiteY4" fmla="*/ 792823 h 3320460"/>
                <a:gd name="connsiteX5" fmla="*/ 1172939 w 3290340"/>
                <a:gd name="connsiteY5" fmla="*/ 811773 h 3320460"/>
                <a:gd name="connsiteX6" fmla="*/ 1056590 w 3290340"/>
                <a:gd name="connsiteY6" fmla="*/ 884021 h 3320460"/>
                <a:gd name="connsiteX7" fmla="*/ 972120 w 3290340"/>
                <a:gd name="connsiteY7" fmla="*/ 954606 h 3320460"/>
                <a:gd name="connsiteX8" fmla="*/ 747851 w 3290340"/>
                <a:gd name="connsiteY8" fmla="*/ 722368 h 3320460"/>
                <a:gd name="connsiteX9" fmla="*/ 760221 w 3290340"/>
                <a:gd name="connsiteY9" fmla="*/ 693289 h 3320460"/>
                <a:gd name="connsiteX10" fmla="*/ 749831 w 3290340"/>
                <a:gd name="connsiteY10" fmla="*/ 637781 h 3320460"/>
                <a:gd name="connsiteX11" fmla="*/ 627169 w 3290340"/>
                <a:gd name="connsiteY11" fmla="*/ 663546 h 3320460"/>
                <a:gd name="connsiteX12" fmla="*/ 597138 w 3290340"/>
                <a:gd name="connsiteY12" fmla="*/ 785235 h 3320460"/>
                <a:gd name="connsiteX13" fmla="*/ 686444 w 3290340"/>
                <a:gd name="connsiteY13" fmla="*/ 784399 h 3320460"/>
                <a:gd name="connsiteX14" fmla="*/ 693004 w 3290340"/>
                <a:gd name="connsiteY14" fmla="*/ 779496 h 3320460"/>
                <a:gd name="connsiteX15" fmla="*/ 916515 w 3290340"/>
                <a:gd name="connsiteY15" fmla="*/ 1010948 h 3320460"/>
                <a:gd name="connsiteX16" fmla="*/ 864314 w 3290340"/>
                <a:gd name="connsiteY16" fmla="*/ 1068524 h 3320460"/>
                <a:gd name="connsiteX17" fmla="*/ 789891 w 3290340"/>
                <a:gd name="connsiteY17" fmla="*/ 1177238 h 3320460"/>
                <a:gd name="connsiteX18" fmla="*/ 762808 w 3290340"/>
                <a:gd name="connsiteY18" fmla="*/ 1234290 h 3320460"/>
                <a:gd name="connsiteX19" fmla="*/ 280350 w 3290340"/>
                <a:gd name="connsiteY19" fmla="*/ 1029499 h 3320460"/>
                <a:gd name="connsiteX20" fmla="*/ 276239 w 3290340"/>
                <a:gd name="connsiteY20" fmla="*/ 975766 h 3320460"/>
                <a:gd name="connsiteX21" fmla="*/ 209024 w 3290340"/>
                <a:gd name="connsiteY21" fmla="*/ 891746 h 3320460"/>
                <a:gd name="connsiteX22" fmla="*/ 17603 w 3290340"/>
                <a:gd name="connsiteY22" fmla="*/ 999942 h 3320460"/>
                <a:gd name="connsiteX23" fmla="*/ 72745 w 3290340"/>
                <a:gd name="connsiteY23" fmla="*/ 1212798 h 3320460"/>
                <a:gd name="connsiteX24" fmla="*/ 227955 w 3290340"/>
                <a:gd name="connsiteY24" fmla="*/ 1162973 h 3320460"/>
                <a:gd name="connsiteX25" fmla="*/ 235053 w 3290340"/>
                <a:gd name="connsiteY25" fmla="*/ 1151531 h 3320460"/>
                <a:gd name="connsiteX26" fmla="*/ 710038 w 3290340"/>
                <a:gd name="connsiteY26" fmla="*/ 1353150 h 3320460"/>
                <a:gd name="connsiteX27" fmla="*/ 669143 w 3290340"/>
                <a:gd name="connsiteY27" fmla="*/ 1504443 h 3320460"/>
                <a:gd name="connsiteX28" fmla="*/ 656968 w 3290340"/>
                <a:gd name="connsiteY28" fmla="*/ 1602905 h 3320460"/>
                <a:gd name="connsiteX29" fmla="*/ 656609 w 3290340"/>
                <a:gd name="connsiteY29" fmla="*/ 1620619 h 3320460"/>
                <a:gd name="connsiteX30" fmla="*/ 387534 w 3290340"/>
                <a:gd name="connsiteY30" fmla="*/ 1620619 h 3320460"/>
                <a:gd name="connsiteX31" fmla="*/ 386504 w 3290340"/>
                <a:gd name="connsiteY31" fmla="*/ 1612494 h 3320460"/>
                <a:gd name="connsiteX32" fmla="*/ 325068 w 3290340"/>
                <a:gd name="connsiteY32" fmla="*/ 1547672 h 3320460"/>
                <a:gd name="connsiteX33" fmla="*/ 258393 w 3290340"/>
                <a:gd name="connsiteY33" fmla="*/ 1653806 h 3320460"/>
                <a:gd name="connsiteX34" fmla="*/ 325068 w 3290340"/>
                <a:gd name="connsiteY34" fmla="*/ 1759940 h 3320460"/>
                <a:gd name="connsiteX35" fmla="*/ 372215 w 3290340"/>
                <a:gd name="connsiteY35" fmla="*/ 1728854 h 3320460"/>
                <a:gd name="connsiteX36" fmla="*/ 384539 w 3290340"/>
                <a:gd name="connsiteY36" fmla="*/ 1699757 h 3320460"/>
                <a:gd name="connsiteX37" fmla="*/ 655005 w 3290340"/>
                <a:gd name="connsiteY37" fmla="*/ 1699757 h 3320460"/>
                <a:gd name="connsiteX38" fmla="*/ 654943 w 3290340"/>
                <a:gd name="connsiteY38" fmla="*/ 1702809 h 3320460"/>
                <a:gd name="connsiteX39" fmla="*/ 682618 w 3290340"/>
                <a:gd name="connsiteY39" fmla="*/ 1903955 h 3320460"/>
                <a:gd name="connsiteX40" fmla="*/ 704501 w 3290340"/>
                <a:gd name="connsiteY40" fmla="*/ 1971536 h 3320460"/>
                <a:gd name="connsiteX41" fmla="*/ 254813 w 3290340"/>
                <a:gd name="connsiteY41" fmla="*/ 2153222 h 3320460"/>
                <a:gd name="connsiteX42" fmla="*/ 253328 w 3290340"/>
                <a:gd name="connsiteY42" fmla="*/ 2150732 h 3320460"/>
                <a:gd name="connsiteX43" fmla="*/ 99011 w 3290340"/>
                <a:gd name="connsiteY43" fmla="*/ 2098206 h 3320460"/>
                <a:gd name="connsiteX44" fmla="*/ 40163 w 3290340"/>
                <a:gd name="connsiteY44" fmla="*/ 2310067 h 3320460"/>
                <a:gd name="connsiteX45" fmla="*/ 229666 w 3290340"/>
                <a:gd name="connsiteY45" fmla="*/ 2421587 h 3320460"/>
                <a:gd name="connsiteX46" fmla="*/ 304184 w 3290340"/>
                <a:gd name="connsiteY46" fmla="*/ 2276606 h 3320460"/>
                <a:gd name="connsiteX47" fmla="*/ 303523 w 3290340"/>
                <a:gd name="connsiteY47" fmla="*/ 2273784 h 3320460"/>
                <a:gd name="connsiteX48" fmla="*/ 751612 w 3290340"/>
                <a:gd name="connsiteY48" fmla="*/ 2092744 h 3320460"/>
                <a:gd name="connsiteX49" fmla="*/ 767513 w 3290340"/>
                <a:gd name="connsiteY49" fmla="*/ 2127014 h 3320460"/>
                <a:gd name="connsiteX50" fmla="*/ 834819 w 3290340"/>
                <a:gd name="connsiteY50" fmla="*/ 2236471 h 3320460"/>
                <a:gd name="connsiteX51" fmla="*/ 913323 w 3290340"/>
                <a:gd name="connsiteY51" fmla="*/ 2332948 h 3320460"/>
                <a:gd name="connsiteX52" fmla="*/ 720027 w 3290340"/>
                <a:gd name="connsiteY52" fmla="*/ 2519612 h 3320460"/>
                <a:gd name="connsiteX53" fmla="*/ 690948 w 3290340"/>
                <a:gd name="connsiteY53" fmla="*/ 2507243 h 3320460"/>
                <a:gd name="connsiteX54" fmla="*/ 635439 w 3290340"/>
                <a:gd name="connsiteY54" fmla="*/ 2517632 h 3320460"/>
                <a:gd name="connsiteX55" fmla="*/ 661204 w 3290340"/>
                <a:gd name="connsiteY55" fmla="*/ 2640295 h 3320460"/>
                <a:gd name="connsiteX56" fmla="*/ 782893 w 3290340"/>
                <a:gd name="connsiteY56" fmla="*/ 2670325 h 3320460"/>
                <a:gd name="connsiteX57" fmla="*/ 782057 w 3290340"/>
                <a:gd name="connsiteY57" fmla="*/ 2581019 h 3320460"/>
                <a:gd name="connsiteX58" fmla="*/ 777154 w 3290340"/>
                <a:gd name="connsiteY58" fmla="*/ 2574459 h 3320460"/>
                <a:gd name="connsiteX59" fmla="*/ 970689 w 3290340"/>
                <a:gd name="connsiteY59" fmla="*/ 2387564 h 3320460"/>
                <a:gd name="connsiteX60" fmla="*/ 1004983 w 3290340"/>
                <a:gd name="connsiteY60" fmla="*/ 2420023 h 3320460"/>
                <a:gd name="connsiteX61" fmla="*/ 1104923 w 3290340"/>
                <a:gd name="connsiteY61" fmla="*/ 2492878 h 3320460"/>
                <a:gd name="connsiteX62" fmla="*/ 1192488 w 3290340"/>
                <a:gd name="connsiteY62" fmla="*/ 2538732 h 3320460"/>
                <a:gd name="connsiteX63" fmla="*/ 979735 w 3290340"/>
                <a:gd name="connsiteY63" fmla="*/ 3039946 h 3320460"/>
                <a:gd name="connsiteX64" fmla="*/ 923863 w 3290340"/>
                <a:gd name="connsiteY64" fmla="*/ 3044221 h 3320460"/>
                <a:gd name="connsiteX65" fmla="*/ 839843 w 3290340"/>
                <a:gd name="connsiteY65" fmla="*/ 3111436 h 3320460"/>
                <a:gd name="connsiteX66" fmla="*/ 948039 w 3290340"/>
                <a:gd name="connsiteY66" fmla="*/ 3302857 h 3320460"/>
                <a:gd name="connsiteX67" fmla="*/ 1160895 w 3290340"/>
                <a:gd name="connsiteY67" fmla="*/ 3247714 h 3320460"/>
                <a:gd name="connsiteX68" fmla="*/ 1111070 w 3290340"/>
                <a:gd name="connsiteY68" fmla="*/ 3092505 h 3320460"/>
                <a:gd name="connsiteX69" fmla="*/ 1101266 w 3290340"/>
                <a:gd name="connsiteY69" fmla="*/ 3086423 h 3320460"/>
                <a:gd name="connsiteX70" fmla="*/ 1312332 w 3290340"/>
                <a:gd name="connsiteY70" fmla="*/ 2589184 h 3320460"/>
                <a:gd name="connsiteX71" fmla="*/ 1406380 w 3290340"/>
                <a:gd name="connsiteY71" fmla="*/ 2619776 h 3320460"/>
                <a:gd name="connsiteX72" fmla="*/ 1528372 w 3290340"/>
                <a:gd name="connsiteY72" fmla="*/ 2640328 h 3320460"/>
                <a:gd name="connsiteX73" fmla="*/ 1569875 w 3290340"/>
                <a:gd name="connsiteY73" fmla="*/ 2641940 h 3320460"/>
                <a:gd name="connsiteX74" fmla="*/ 1569875 w 3290340"/>
                <a:gd name="connsiteY74" fmla="*/ 2980387 h 3320460"/>
                <a:gd name="connsiteX75" fmla="*/ 1561750 w 3290340"/>
                <a:gd name="connsiteY75" fmla="*/ 2981418 h 3320460"/>
                <a:gd name="connsiteX76" fmla="*/ 1496928 w 3290340"/>
                <a:gd name="connsiteY76" fmla="*/ 3042853 h 3320460"/>
                <a:gd name="connsiteX77" fmla="*/ 1603063 w 3290340"/>
                <a:gd name="connsiteY77" fmla="*/ 3109528 h 3320460"/>
                <a:gd name="connsiteX78" fmla="*/ 1709197 w 3290340"/>
                <a:gd name="connsiteY78" fmla="*/ 3042853 h 3320460"/>
                <a:gd name="connsiteX79" fmla="*/ 1678110 w 3290340"/>
                <a:gd name="connsiteY79" fmla="*/ 2995706 h 3320460"/>
                <a:gd name="connsiteX80" fmla="*/ 1649012 w 3290340"/>
                <a:gd name="connsiteY80" fmla="*/ 2983382 h 3320460"/>
                <a:gd name="connsiteX81" fmla="*/ 1649012 w 3290340"/>
                <a:gd name="connsiteY81" fmla="*/ 2645015 h 3320460"/>
                <a:gd name="connsiteX82" fmla="*/ 1652973 w 3290340"/>
                <a:gd name="connsiteY82" fmla="*/ 2645169 h 3320460"/>
                <a:gd name="connsiteX83" fmla="*/ 1904170 w 3290340"/>
                <a:gd name="connsiteY83" fmla="*/ 2605244 h 3320460"/>
                <a:gd name="connsiteX84" fmla="*/ 1940859 w 3290340"/>
                <a:gd name="connsiteY84" fmla="*/ 2592404 h 3320460"/>
                <a:gd name="connsiteX85" fmla="*/ 2113568 w 3290340"/>
                <a:gd name="connsiteY85" fmla="*/ 3019873 h 3320460"/>
                <a:gd name="connsiteX86" fmla="*/ 2101965 w 3290340"/>
                <a:gd name="connsiteY86" fmla="*/ 3026793 h 3320460"/>
                <a:gd name="connsiteX87" fmla="*/ 2049439 w 3290340"/>
                <a:gd name="connsiteY87" fmla="*/ 3181109 h 3320460"/>
                <a:gd name="connsiteX88" fmla="*/ 2261300 w 3290340"/>
                <a:gd name="connsiteY88" fmla="*/ 3239958 h 3320460"/>
                <a:gd name="connsiteX89" fmla="*/ 2372821 w 3290340"/>
                <a:gd name="connsiteY89" fmla="*/ 3050455 h 3320460"/>
                <a:gd name="connsiteX90" fmla="*/ 2289987 w 3290340"/>
                <a:gd name="connsiteY90" fmla="*/ 2981784 h 3320460"/>
                <a:gd name="connsiteX91" fmla="*/ 2236383 w 3290340"/>
                <a:gd name="connsiteY91" fmla="*/ 2976740 h 3320460"/>
                <a:gd name="connsiteX92" fmla="*/ 2060960 w 3290340"/>
                <a:gd name="connsiteY92" fmla="*/ 2542552 h 3320460"/>
                <a:gd name="connsiteX93" fmla="*/ 2082754 w 3290340"/>
                <a:gd name="connsiteY93" fmla="*/ 2532440 h 3320460"/>
                <a:gd name="connsiteX94" fmla="*/ 2290087 w 3290340"/>
                <a:gd name="connsiteY94" fmla="*/ 2385491 h 3320460"/>
                <a:gd name="connsiteX95" fmla="*/ 2301510 w 3290340"/>
                <a:gd name="connsiteY95" fmla="*/ 2373422 h 3320460"/>
                <a:gd name="connsiteX96" fmla="*/ 2534265 w 3290340"/>
                <a:gd name="connsiteY96" fmla="*/ 2614447 h 3320460"/>
                <a:gd name="connsiteX97" fmla="*/ 2521895 w 3290340"/>
                <a:gd name="connsiteY97" fmla="*/ 2643525 h 3320460"/>
                <a:gd name="connsiteX98" fmla="*/ 2532284 w 3290340"/>
                <a:gd name="connsiteY98" fmla="*/ 2699033 h 3320460"/>
                <a:gd name="connsiteX99" fmla="*/ 2654947 w 3290340"/>
                <a:gd name="connsiteY99" fmla="*/ 2673269 h 3320460"/>
                <a:gd name="connsiteX100" fmla="*/ 2684977 w 3290340"/>
                <a:gd name="connsiteY100" fmla="*/ 2551580 h 3320460"/>
                <a:gd name="connsiteX101" fmla="*/ 2595672 w 3290340"/>
                <a:gd name="connsiteY101" fmla="*/ 2552416 h 3320460"/>
                <a:gd name="connsiteX102" fmla="*/ 2589111 w 3290340"/>
                <a:gd name="connsiteY102" fmla="*/ 2557319 h 3320460"/>
                <a:gd name="connsiteX103" fmla="*/ 2355964 w 3290340"/>
                <a:gd name="connsiteY103" fmla="*/ 2315888 h 3320460"/>
                <a:gd name="connsiteX104" fmla="*/ 2375762 w 3290340"/>
                <a:gd name="connsiteY104" fmla="*/ 2294970 h 3320460"/>
                <a:gd name="connsiteX105" fmla="*/ 2448618 w 3290340"/>
                <a:gd name="connsiteY105" fmla="*/ 2195030 h 3320460"/>
                <a:gd name="connsiteX106" fmla="*/ 2501269 w 3290340"/>
                <a:gd name="connsiteY106" fmla="*/ 2094485 h 3320460"/>
                <a:gd name="connsiteX107" fmla="*/ 3009465 w 3290340"/>
                <a:gd name="connsiteY107" fmla="*/ 2310202 h 3320460"/>
                <a:gd name="connsiteX108" fmla="*/ 3014101 w 3290340"/>
                <a:gd name="connsiteY108" fmla="*/ 2370801 h 3320460"/>
                <a:gd name="connsiteX109" fmla="*/ 3081317 w 3290340"/>
                <a:gd name="connsiteY109" fmla="*/ 2454820 h 3320460"/>
                <a:gd name="connsiteX110" fmla="*/ 3272737 w 3290340"/>
                <a:gd name="connsiteY110" fmla="*/ 2346624 h 3320460"/>
                <a:gd name="connsiteX111" fmla="*/ 3217595 w 3290340"/>
                <a:gd name="connsiteY111" fmla="*/ 2133768 h 3320460"/>
                <a:gd name="connsiteX112" fmla="*/ 3062385 w 3290340"/>
                <a:gd name="connsiteY112" fmla="*/ 2183593 h 3320460"/>
                <a:gd name="connsiteX113" fmla="*/ 3058549 w 3290340"/>
                <a:gd name="connsiteY113" fmla="*/ 2189777 h 3320460"/>
                <a:gd name="connsiteX114" fmla="*/ 2549459 w 3290340"/>
                <a:gd name="connsiteY114" fmla="*/ 1973681 h 3320460"/>
                <a:gd name="connsiteX115" fmla="*/ 2575516 w 3290340"/>
                <a:gd name="connsiteY115" fmla="*/ 1893573 h 3320460"/>
                <a:gd name="connsiteX116" fmla="*/ 2596068 w 3290340"/>
                <a:gd name="connsiteY116" fmla="*/ 1771581 h 3320460"/>
                <a:gd name="connsiteX117" fmla="*/ 2597630 w 3290340"/>
                <a:gd name="connsiteY117" fmla="*/ 1731363 h 3320460"/>
                <a:gd name="connsiteX118" fmla="*/ 2891924 w 3290340"/>
                <a:gd name="connsiteY118" fmla="*/ 1731363 h 3320460"/>
                <a:gd name="connsiteX119" fmla="*/ 2892954 w 3290340"/>
                <a:gd name="connsiteY119" fmla="*/ 1739488 h 3320460"/>
                <a:gd name="connsiteX120" fmla="*/ 2954390 w 3290340"/>
                <a:gd name="connsiteY120" fmla="*/ 1804310 h 3320460"/>
                <a:gd name="connsiteX121" fmla="*/ 3021065 w 3290340"/>
                <a:gd name="connsiteY121" fmla="*/ 1698176 h 3320460"/>
                <a:gd name="connsiteX122" fmla="*/ 2954390 w 3290340"/>
                <a:gd name="connsiteY122" fmla="*/ 1592042 h 3320460"/>
                <a:gd name="connsiteX123" fmla="*/ 2928437 w 3290340"/>
                <a:gd name="connsiteY123" fmla="*/ 1600383 h 3320460"/>
                <a:gd name="connsiteX124" fmla="*/ 2899102 w 3290340"/>
                <a:gd name="connsiteY124" fmla="*/ 1638836 h 3320460"/>
                <a:gd name="connsiteX125" fmla="*/ 2896532 w 3290340"/>
                <a:gd name="connsiteY125" fmla="*/ 1652226 h 3320460"/>
                <a:gd name="connsiteX126" fmla="*/ 2600705 w 3290340"/>
                <a:gd name="connsiteY126" fmla="*/ 1652226 h 3320460"/>
                <a:gd name="connsiteX127" fmla="*/ 2600909 w 3290340"/>
                <a:gd name="connsiteY127" fmla="*/ 1646979 h 3320460"/>
                <a:gd name="connsiteX128" fmla="*/ 2560984 w 3290340"/>
                <a:gd name="connsiteY128" fmla="*/ 1395783 h 3320460"/>
                <a:gd name="connsiteX129" fmla="*/ 2548631 w 3290340"/>
                <a:gd name="connsiteY129" fmla="*/ 1360488 h 3320460"/>
                <a:gd name="connsiteX130" fmla="*/ 2984104 w 3290340"/>
                <a:gd name="connsiteY130" fmla="*/ 1184545 h 3320460"/>
                <a:gd name="connsiteX131" fmla="*/ 2988575 w 3290340"/>
                <a:gd name="connsiteY131" fmla="*/ 1192042 h 3320460"/>
                <a:gd name="connsiteX132" fmla="*/ 3142892 w 3290340"/>
                <a:gd name="connsiteY132" fmla="*/ 1244568 h 3320460"/>
                <a:gd name="connsiteX133" fmla="*/ 3201740 w 3290340"/>
                <a:gd name="connsiteY133" fmla="*/ 1032707 h 3320460"/>
                <a:gd name="connsiteX134" fmla="*/ 3012237 w 3290340"/>
                <a:gd name="connsiteY134" fmla="*/ 921187 h 3320460"/>
                <a:gd name="connsiteX135" fmla="*/ 2943566 w 3290340"/>
                <a:gd name="connsiteY135" fmla="*/ 1004021 h 3320460"/>
                <a:gd name="connsiteX136" fmla="*/ 2938024 w 3290340"/>
                <a:gd name="connsiteY136" fmla="*/ 1062921 h 3320460"/>
                <a:gd name="connsiteX137" fmla="*/ 2499130 w 3290340"/>
                <a:gd name="connsiteY137" fmla="*/ 1240245 h 3320460"/>
                <a:gd name="connsiteX138" fmla="*/ 2491040 w 3290340"/>
                <a:gd name="connsiteY138" fmla="*/ 1222665 h 3320460"/>
                <a:gd name="connsiteX139" fmla="*/ 2345264 w 3290340"/>
                <a:gd name="connsiteY139" fmla="*/ 1014236 h 3320460"/>
                <a:gd name="connsiteX140" fmla="*/ 2342086 w 3290340"/>
                <a:gd name="connsiteY140" fmla="*/ 1011191 h 3320460"/>
                <a:gd name="connsiteX141" fmla="*/ 2557272 w 3290340"/>
                <a:gd name="connsiteY141" fmla="*/ 803389 h 3320460"/>
                <a:gd name="connsiteX142" fmla="*/ 2586351 w 3290340"/>
                <a:gd name="connsiteY142" fmla="*/ 815759 h 3320460"/>
                <a:gd name="connsiteX143" fmla="*/ 2641859 w 3290340"/>
                <a:gd name="connsiteY143" fmla="*/ 805370 h 3320460"/>
                <a:gd name="connsiteX144" fmla="*/ 2616094 w 3290340"/>
                <a:gd name="connsiteY144" fmla="*/ 682707 h 3320460"/>
                <a:gd name="connsiteX145" fmla="*/ 2494405 w 3290340"/>
                <a:gd name="connsiteY145" fmla="*/ 652677 h 3320460"/>
                <a:gd name="connsiteX146" fmla="*/ 2495242 w 3290340"/>
                <a:gd name="connsiteY146" fmla="*/ 741983 h 3320460"/>
                <a:gd name="connsiteX147" fmla="*/ 2500144 w 3290340"/>
                <a:gd name="connsiteY147" fmla="*/ 748543 h 3320460"/>
                <a:gd name="connsiteX148" fmla="*/ 2284901 w 3290340"/>
                <a:gd name="connsiteY148" fmla="*/ 956401 h 3320460"/>
                <a:gd name="connsiteX149" fmla="*/ 2255226 w 3290340"/>
                <a:gd name="connsiteY149" fmla="*/ 927968 h 3320460"/>
                <a:gd name="connsiteX150" fmla="*/ 2155700 w 3290340"/>
                <a:gd name="connsiteY150" fmla="*/ 854490 h 3320460"/>
                <a:gd name="connsiteX151" fmla="*/ 2060896 w 3290340"/>
                <a:gd name="connsiteY151" fmla="*/ 804122 h 3320460"/>
                <a:gd name="connsiteX152" fmla="*/ 2283989 w 3290340"/>
                <a:gd name="connsiteY152" fmla="*/ 278549 h 3320460"/>
                <a:gd name="connsiteX153" fmla="*/ 2293688 w 3290340"/>
                <a:gd name="connsiteY153" fmla="*/ 281001 h 3320460"/>
                <a:gd name="connsiteX154" fmla="*/ 2439948 w 3290340"/>
                <a:gd name="connsiteY154" fmla="*/ 209024 h 3320460"/>
                <a:gd name="connsiteX155" fmla="*/ 2331752 w 3290340"/>
                <a:gd name="connsiteY155" fmla="*/ 17603 h 3320460"/>
                <a:gd name="connsiteX156" fmla="*/ 2118896 w 3290340"/>
                <a:gd name="connsiteY156" fmla="*/ 72745 h 3320460"/>
                <a:gd name="connsiteX157" fmla="*/ 2128911 w 3290340"/>
                <a:gd name="connsiteY157" fmla="*/ 179876 h 3320460"/>
                <a:gd name="connsiteX158" fmla="*/ 2165735 w 3290340"/>
                <a:gd name="connsiteY158" fmla="*/ 224350 h 3320460"/>
                <a:gd name="connsiteX159" fmla="*/ 1940799 w 3290340"/>
                <a:gd name="connsiteY159" fmla="*/ 754266 h 3320460"/>
                <a:gd name="connsiteX160" fmla="*/ 1855007 w 3290340"/>
                <a:gd name="connsiteY160" fmla="*/ 725791 h 3320460"/>
                <a:gd name="connsiteX161" fmla="*/ 1733175 w 3290340"/>
                <a:gd name="connsiteY161" fmla="*/ 704510 h 3320460"/>
                <a:gd name="connsiteX162" fmla="*/ 1685787 w 3290340"/>
                <a:gd name="connsiteY162" fmla="*/ 702379 h 3320460"/>
                <a:gd name="connsiteX163" fmla="*/ 1685788 w 3290340"/>
                <a:gd name="connsiteY163" fmla="*/ 413522 h 3320460"/>
                <a:gd name="connsiteX164" fmla="*/ 1693913 w 3290340"/>
                <a:gd name="connsiteY164" fmla="*/ 412491 h 3320460"/>
                <a:gd name="connsiteX165" fmla="*/ 1758735 w 3290340"/>
                <a:gd name="connsiteY165" fmla="*/ 351056 h 3320460"/>
                <a:gd name="connsiteX166" fmla="*/ 1652601 w 3290340"/>
                <a:gd name="connsiteY166" fmla="*/ 284381 h 3320460"/>
                <a:gd name="connsiteX167" fmla="*/ 1546467 w 3290340"/>
                <a:gd name="connsiteY167" fmla="*/ 351056 h 3320460"/>
                <a:gd name="connsiteX168" fmla="*/ 1577553 w 3290340"/>
                <a:gd name="connsiteY168" fmla="*/ 398202 h 3320460"/>
                <a:gd name="connsiteX169" fmla="*/ 1606651 w 3290340"/>
                <a:gd name="connsiteY169" fmla="*/ 410527 h 3320460"/>
                <a:gd name="connsiteX170" fmla="*/ 1606651 w 3290340"/>
                <a:gd name="connsiteY170" fmla="*/ 699081 h 3320460"/>
                <a:gd name="connsiteX171" fmla="*/ 1482933 w 3290340"/>
                <a:gd name="connsiteY171" fmla="*/ 709610 h 3320460"/>
                <a:gd name="connsiteX172" fmla="*/ 1357442 w 3290340"/>
                <a:gd name="connsiteY172" fmla="*/ 737229 h 3320460"/>
                <a:gd name="connsiteX173" fmla="*/ 1334740 w 3290340"/>
                <a:gd name="connsiteY173" fmla="*/ 745094 h 3320460"/>
                <a:gd name="connsiteX174" fmla="*/ 1128659 w 3290340"/>
                <a:gd name="connsiteY174" fmla="*/ 235026 h 3320460"/>
                <a:gd name="connsiteX175" fmla="*/ 1163715 w 3290340"/>
                <a:gd name="connsiteY175" fmla="*/ 194162 h 3320460"/>
                <a:gd name="connsiteX176" fmla="*/ 1175597 w 3290340"/>
                <a:gd name="connsiteY176" fmla="*/ 87223 h 3320460"/>
                <a:gd name="connsiteX177" fmla="*/ 963736 w 3290340"/>
                <a:gd name="connsiteY177" fmla="*/ 28374 h 3320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</a:cxnLst>
              <a:rect l="l" t="t" r="r" b="b"/>
              <a:pathLst>
                <a:path w="3290340" h="3320460">
                  <a:moveTo>
                    <a:pt x="963736" y="28374"/>
                  </a:moveTo>
                  <a:cubicBezTo>
                    <a:pt x="874437" y="64453"/>
                    <a:pt x="824508" y="149297"/>
                    <a:pt x="852216" y="217877"/>
                  </a:cubicBezTo>
                  <a:cubicBezTo>
                    <a:pt x="872997" y="269312"/>
                    <a:pt x="931548" y="296991"/>
                    <a:pt x="997197" y="292396"/>
                  </a:cubicBezTo>
                  <a:lnTo>
                    <a:pt x="1010351" y="289314"/>
                  </a:lnTo>
                  <a:lnTo>
                    <a:pt x="1213781" y="792823"/>
                  </a:lnTo>
                  <a:lnTo>
                    <a:pt x="1172939" y="811773"/>
                  </a:lnTo>
                  <a:cubicBezTo>
                    <a:pt x="1132036" y="833338"/>
                    <a:pt x="1093211" y="857519"/>
                    <a:pt x="1056590" y="884021"/>
                  </a:cubicBezTo>
                  <a:lnTo>
                    <a:pt x="972120" y="954606"/>
                  </a:lnTo>
                  <a:lnTo>
                    <a:pt x="747851" y="722368"/>
                  </a:lnTo>
                  <a:lnTo>
                    <a:pt x="760221" y="693289"/>
                  </a:lnTo>
                  <a:cubicBezTo>
                    <a:pt x="765655" y="671268"/>
                    <a:pt x="762622" y="651025"/>
                    <a:pt x="749831" y="637781"/>
                  </a:cubicBezTo>
                  <a:cubicBezTo>
                    <a:pt x="724251" y="611292"/>
                    <a:pt x="669334" y="622828"/>
                    <a:pt x="627169" y="663546"/>
                  </a:cubicBezTo>
                  <a:cubicBezTo>
                    <a:pt x="585004" y="704264"/>
                    <a:pt x="571558" y="758746"/>
                    <a:pt x="597138" y="785235"/>
                  </a:cubicBezTo>
                  <a:cubicBezTo>
                    <a:pt x="616324" y="805101"/>
                    <a:pt x="652011" y="803579"/>
                    <a:pt x="686444" y="784399"/>
                  </a:cubicBezTo>
                  <a:lnTo>
                    <a:pt x="693004" y="779496"/>
                  </a:lnTo>
                  <a:lnTo>
                    <a:pt x="916515" y="1010948"/>
                  </a:lnTo>
                  <a:lnTo>
                    <a:pt x="864314" y="1068524"/>
                  </a:lnTo>
                  <a:cubicBezTo>
                    <a:pt x="837010" y="1103130"/>
                    <a:pt x="812161" y="1139466"/>
                    <a:pt x="789891" y="1177238"/>
                  </a:cubicBezTo>
                  <a:lnTo>
                    <a:pt x="762808" y="1234290"/>
                  </a:lnTo>
                  <a:lnTo>
                    <a:pt x="280350" y="1029499"/>
                  </a:lnTo>
                  <a:lnTo>
                    <a:pt x="276239" y="975766"/>
                  </a:lnTo>
                  <a:cubicBezTo>
                    <a:pt x="266260" y="937246"/>
                    <a:pt x="243067" y="906196"/>
                    <a:pt x="209024" y="891746"/>
                  </a:cubicBezTo>
                  <a:cubicBezTo>
                    <a:pt x="140937" y="862845"/>
                    <a:pt x="55235" y="911286"/>
                    <a:pt x="17603" y="999942"/>
                  </a:cubicBezTo>
                  <a:cubicBezTo>
                    <a:pt x="-20029" y="1088598"/>
                    <a:pt x="4659" y="1183897"/>
                    <a:pt x="72745" y="1212798"/>
                  </a:cubicBezTo>
                  <a:cubicBezTo>
                    <a:pt x="123810" y="1234473"/>
                    <a:pt x="184784" y="1212644"/>
                    <a:pt x="227955" y="1162973"/>
                  </a:cubicBezTo>
                  <a:lnTo>
                    <a:pt x="235053" y="1151531"/>
                  </a:lnTo>
                  <a:lnTo>
                    <a:pt x="710038" y="1353150"/>
                  </a:lnTo>
                  <a:lnTo>
                    <a:pt x="669143" y="1504443"/>
                  </a:lnTo>
                  <a:cubicBezTo>
                    <a:pt x="663428" y="1536940"/>
                    <a:pt x="659352" y="1569802"/>
                    <a:pt x="656968" y="1602905"/>
                  </a:cubicBezTo>
                  <a:lnTo>
                    <a:pt x="656609" y="1620619"/>
                  </a:lnTo>
                  <a:lnTo>
                    <a:pt x="387534" y="1620619"/>
                  </a:lnTo>
                  <a:lnTo>
                    <a:pt x="386504" y="1612494"/>
                  </a:lnTo>
                  <a:cubicBezTo>
                    <a:pt x="376382" y="1574401"/>
                    <a:pt x="352686" y="1547672"/>
                    <a:pt x="325068" y="1547672"/>
                  </a:cubicBezTo>
                  <a:cubicBezTo>
                    <a:pt x="288244" y="1547672"/>
                    <a:pt x="258393" y="1595190"/>
                    <a:pt x="258393" y="1653806"/>
                  </a:cubicBezTo>
                  <a:cubicBezTo>
                    <a:pt x="258393" y="1712422"/>
                    <a:pt x="288244" y="1759940"/>
                    <a:pt x="325068" y="1759940"/>
                  </a:cubicBezTo>
                  <a:cubicBezTo>
                    <a:pt x="343480" y="1759940"/>
                    <a:pt x="360149" y="1748060"/>
                    <a:pt x="372215" y="1728854"/>
                  </a:cubicBezTo>
                  <a:lnTo>
                    <a:pt x="384539" y="1699757"/>
                  </a:lnTo>
                  <a:lnTo>
                    <a:pt x="655005" y="1699757"/>
                  </a:lnTo>
                  <a:lnTo>
                    <a:pt x="654943" y="1702809"/>
                  </a:lnTo>
                  <a:cubicBezTo>
                    <a:pt x="657048" y="1769726"/>
                    <a:pt x="666132" y="1837107"/>
                    <a:pt x="682618" y="1903955"/>
                  </a:cubicBezTo>
                  <a:lnTo>
                    <a:pt x="704501" y="1971536"/>
                  </a:lnTo>
                  <a:lnTo>
                    <a:pt x="254813" y="2153222"/>
                  </a:lnTo>
                  <a:lnTo>
                    <a:pt x="253328" y="2150732"/>
                  </a:lnTo>
                  <a:cubicBezTo>
                    <a:pt x="211030" y="2100315"/>
                    <a:pt x="150447" y="2077425"/>
                    <a:pt x="99011" y="2098206"/>
                  </a:cubicBezTo>
                  <a:cubicBezTo>
                    <a:pt x="30431" y="2125914"/>
                    <a:pt x="4084" y="2220768"/>
                    <a:pt x="40163" y="2310067"/>
                  </a:cubicBezTo>
                  <a:cubicBezTo>
                    <a:pt x="76242" y="2399366"/>
                    <a:pt x="161086" y="2449296"/>
                    <a:pt x="229666" y="2421587"/>
                  </a:cubicBezTo>
                  <a:cubicBezTo>
                    <a:pt x="281101" y="2400806"/>
                    <a:pt x="308781" y="2342256"/>
                    <a:pt x="304184" y="2276606"/>
                  </a:cubicBezTo>
                  <a:lnTo>
                    <a:pt x="303523" y="2273784"/>
                  </a:lnTo>
                  <a:lnTo>
                    <a:pt x="751612" y="2092744"/>
                  </a:lnTo>
                  <a:lnTo>
                    <a:pt x="767513" y="2127014"/>
                  </a:lnTo>
                  <a:cubicBezTo>
                    <a:pt x="787730" y="2165361"/>
                    <a:pt x="810246" y="2201881"/>
                    <a:pt x="834819" y="2236471"/>
                  </a:cubicBezTo>
                  <a:lnTo>
                    <a:pt x="913323" y="2332948"/>
                  </a:lnTo>
                  <a:lnTo>
                    <a:pt x="720027" y="2519612"/>
                  </a:lnTo>
                  <a:lnTo>
                    <a:pt x="690948" y="2507243"/>
                  </a:lnTo>
                  <a:cubicBezTo>
                    <a:pt x="668927" y="2501808"/>
                    <a:pt x="648684" y="2504842"/>
                    <a:pt x="635439" y="2517632"/>
                  </a:cubicBezTo>
                  <a:cubicBezTo>
                    <a:pt x="608951" y="2543212"/>
                    <a:pt x="620487" y="2598130"/>
                    <a:pt x="661204" y="2640295"/>
                  </a:cubicBezTo>
                  <a:cubicBezTo>
                    <a:pt x="701922" y="2682460"/>
                    <a:pt x="756404" y="2695905"/>
                    <a:pt x="782893" y="2670325"/>
                  </a:cubicBezTo>
                  <a:cubicBezTo>
                    <a:pt x="802760" y="2651140"/>
                    <a:pt x="801238" y="2615452"/>
                    <a:pt x="782057" y="2581019"/>
                  </a:cubicBezTo>
                  <a:lnTo>
                    <a:pt x="777154" y="2574459"/>
                  </a:lnTo>
                  <a:lnTo>
                    <a:pt x="970689" y="2387564"/>
                  </a:lnTo>
                  <a:lnTo>
                    <a:pt x="1004983" y="2420023"/>
                  </a:lnTo>
                  <a:cubicBezTo>
                    <a:pt x="1036807" y="2446479"/>
                    <a:pt x="1070202" y="2470799"/>
                    <a:pt x="1104923" y="2492878"/>
                  </a:cubicBezTo>
                  <a:lnTo>
                    <a:pt x="1192488" y="2538732"/>
                  </a:lnTo>
                  <a:lnTo>
                    <a:pt x="979735" y="3039946"/>
                  </a:lnTo>
                  <a:lnTo>
                    <a:pt x="923863" y="3044221"/>
                  </a:lnTo>
                  <a:cubicBezTo>
                    <a:pt x="885343" y="3054199"/>
                    <a:pt x="854294" y="3077393"/>
                    <a:pt x="839843" y="3111436"/>
                  </a:cubicBezTo>
                  <a:cubicBezTo>
                    <a:pt x="810942" y="3179522"/>
                    <a:pt x="859384" y="3265224"/>
                    <a:pt x="948039" y="3302857"/>
                  </a:cubicBezTo>
                  <a:cubicBezTo>
                    <a:pt x="1036695" y="3340489"/>
                    <a:pt x="1131994" y="3315801"/>
                    <a:pt x="1160895" y="3247714"/>
                  </a:cubicBezTo>
                  <a:cubicBezTo>
                    <a:pt x="1182570" y="3196650"/>
                    <a:pt x="1160741" y="3135676"/>
                    <a:pt x="1111070" y="3092505"/>
                  </a:cubicBezTo>
                  <a:lnTo>
                    <a:pt x="1101266" y="3086423"/>
                  </a:lnTo>
                  <a:lnTo>
                    <a:pt x="1312332" y="2589184"/>
                  </a:lnTo>
                  <a:lnTo>
                    <a:pt x="1406380" y="2619776"/>
                  </a:lnTo>
                  <a:cubicBezTo>
                    <a:pt x="1446446" y="2629176"/>
                    <a:pt x="1487191" y="2636061"/>
                    <a:pt x="1528372" y="2640328"/>
                  </a:cubicBezTo>
                  <a:lnTo>
                    <a:pt x="1569875" y="2641940"/>
                  </a:lnTo>
                  <a:lnTo>
                    <a:pt x="1569875" y="2980387"/>
                  </a:lnTo>
                  <a:lnTo>
                    <a:pt x="1561750" y="2981418"/>
                  </a:lnTo>
                  <a:cubicBezTo>
                    <a:pt x="1523657" y="2991540"/>
                    <a:pt x="1496929" y="3015235"/>
                    <a:pt x="1496928" y="3042853"/>
                  </a:cubicBezTo>
                  <a:cubicBezTo>
                    <a:pt x="1496928" y="3079677"/>
                    <a:pt x="1544446" y="3109528"/>
                    <a:pt x="1603063" y="3109528"/>
                  </a:cubicBezTo>
                  <a:cubicBezTo>
                    <a:pt x="1661679" y="3109528"/>
                    <a:pt x="1709196" y="3079677"/>
                    <a:pt x="1709197" y="3042853"/>
                  </a:cubicBezTo>
                  <a:cubicBezTo>
                    <a:pt x="1709196" y="3024441"/>
                    <a:pt x="1697317" y="3007772"/>
                    <a:pt x="1678110" y="2995706"/>
                  </a:cubicBezTo>
                  <a:lnTo>
                    <a:pt x="1649012" y="2983382"/>
                  </a:lnTo>
                  <a:lnTo>
                    <a:pt x="1649012" y="2645015"/>
                  </a:lnTo>
                  <a:lnTo>
                    <a:pt x="1652973" y="2645169"/>
                  </a:lnTo>
                  <a:cubicBezTo>
                    <a:pt x="1736587" y="2643022"/>
                    <a:pt x="1820968" y="2629989"/>
                    <a:pt x="1904170" y="2605244"/>
                  </a:cubicBezTo>
                  <a:lnTo>
                    <a:pt x="1940859" y="2592404"/>
                  </a:lnTo>
                  <a:lnTo>
                    <a:pt x="2113568" y="3019873"/>
                  </a:lnTo>
                  <a:lnTo>
                    <a:pt x="2101965" y="3026793"/>
                  </a:lnTo>
                  <a:cubicBezTo>
                    <a:pt x="2051548" y="3069090"/>
                    <a:pt x="2028658" y="3129674"/>
                    <a:pt x="2049439" y="3181109"/>
                  </a:cubicBezTo>
                  <a:cubicBezTo>
                    <a:pt x="2077147" y="3249689"/>
                    <a:pt x="2172001" y="3276037"/>
                    <a:pt x="2261300" y="3239958"/>
                  </a:cubicBezTo>
                  <a:cubicBezTo>
                    <a:pt x="2350599" y="3203879"/>
                    <a:pt x="2400529" y="3119035"/>
                    <a:pt x="2372821" y="3050455"/>
                  </a:cubicBezTo>
                  <a:cubicBezTo>
                    <a:pt x="2358967" y="3016165"/>
                    <a:pt x="2328326" y="2992433"/>
                    <a:pt x="2289987" y="2981784"/>
                  </a:cubicBezTo>
                  <a:lnTo>
                    <a:pt x="2236383" y="2976740"/>
                  </a:lnTo>
                  <a:lnTo>
                    <a:pt x="2060960" y="2542552"/>
                  </a:lnTo>
                  <a:lnTo>
                    <a:pt x="2082754" y="2532440"/>
                  </a:lnTo>
                  <a:cubicBezTo>
                    <a:pt x="2159448" y="2492006"/>
                    <a:pt x="2228834" y="2442374"/>
                    <a:pt x="2290087" y="2385491"/>
                  </a:cubicBezTo>
                  <a:lnTo>
                    <a:pt x="2301510" y="2373422"/>
                  </a:lnTo>
                  <a:lnTo>
                    <a:pt x="2534265" y="2614447"/>
                  </a:lnTo>
                  <a:lnTo>
                    <a:pt x="2521895" y="2643525"/>
                  </a:lnTo>
                  <a:cubicBezTo>
                    <a:pt x="2516461" y="2665546"/>
                    <a:pt x="2519494" y="2685789"/>
                    <a:pt x="2532284" y="2699033"/>
                  </a:cubicBezTo>
                  <a:cubicBezTo>
                    <a:pt x="2557864" y="2725522"/>
                    <a:pt x="2612782" y="2713986"/>
                    <a:pt x="2654947" y="2673269"/>
                  </a:cubicBezTo>
                  <a:cubicBezTo>
                    <a:pt x="2697112" y="2632550"/>
                    <a:pt x="2710557" y="2578069"/>
                    <a:pt x="2684977" y="2551580"/>
                  </a:cubicBezTo>
                  <a:cubicBezTo>
                    <a:pt x="2665792" y="2531713"/>
                    <a:pt x="2630105" y="2533235"/>
                    <a:pt x="2595672" y="2552416"/>
                  </a:cubicBezTo>
                  <a:lnTo>
                    <a:pt x="2589111" y="2557319"/>
                  </a:lnTo>
                  <a:lnTo>
                    <a:pt x="2355964" y="2315888"/>
                  </a:lnTo>
                  <a:lnTo>
                    <a:pt x="2375762" y="2294970"/>
                  </a:lnTo>
                  <a:cubicBezTo>
                    <a:pt x="2402219" y="2263146"/>
                    <a:pt x="2426538" y="2229751"/>
                    <a:pt x="2448618" y="2195030"/>
                  </a:cubicBezTo>
                  <a:lnTo>
                    <a:pt x="2501269" y="2094485"/>
                  </a:lnTo>
                  <a:lnTo>
                    <a:pt x="3009465" y="2310202"/>
                  </a:lnTo>
                  <a:lnTo>
                    <a:pt x="3014101" y="2370801"/>
                  </a:lnTo>
                  <a:cubicBezTo>
                    <a:pt x="3024080" y="2409320"/>
                    <a:pt x="3047274" y="2440370"/>
                    <a:pt x="3081317" y="2454820"/>
                  </a:cubicBezTo>
                  <a:cubicBezTo>
                    <a:pt x="3149403" y="2483721"/>
                    <a:pt x="3235105" y="2435280"/>
                    <a:pt x="3272737" y="2346624"/>
                  </a:cubicBezTo>
                  <a:cubicBezTo>
                    <a:pt x="3310369" y="2257969"/>
                    <a:pt x="3285681" y="2162669"/>
                    <a:pt x="3217595" y="2133768"/>
                  </a:cubicBezTo>
                  <a:cubicBezTo>
                    <a:pt x="3166531" y="2112093"/>
                    <a:pt x="3105557" y="2133922"/>
                    <a:pt x="3062385" y="2183593"/>
                  </a:cubicBezTo>
                  <a:lnTo>
                    <a:pt x="3058549" y="2189777"/>
                  </a:lnTo>
                  <a:lnTo>
                    <a:pt x="2549459" y="1973681"/>
                  </a:lnTo>
                  <a:lnTo>
                    <a:pt x="2575516" y="1893573"/>
                  </a:lnTo>
                  <a:cubicBezTo>
                    <a:pt x="2584916" y="1853506"/>
                    <a:pt x="2591801" y="1812761"/>
                    <a:pt x="2596068" y="1771581"/>
                  </a:cubicBezTo>
                  <a:lnTo>
                    <a:pt x="2597630" y="1731363"/>
                  </a:lnTo>
                  <a:lnTo>
                    <a:pt x="2891924" y="1731363"/>
                  </a:lnTo>
                  <a:lnTo>
                    <a:pt x="2892954" y="1739488"/>
                  </a:lnTo>
                  <a:cubicBezTo>
                    <a:pt x="2903076" y="1777581"/>
                    <a:pt x="2926772" y="1804310"/>
                    <a:pt x="2954390" y="1804310"/>
                  </a:cubicBezTo>
                  <a:cubicBezTo>
                    <a:pt x="2991214" y="1804310"/>
                    <a:pt x="3021065" y="1756792"/>
                    <a:pt x="3021065" y="1698176"/>
                  </a:cubicBezTo>
                  <a:cubicBezTo>
                    <a:pt x="3021065" y="1639560"/>
                    <a:pt x="2991214" y="1592042"/>
                    <a:pt x="2954390" y="1592042"/>
                  </a:cubicBezTo>
                  <a:cubicBezTo>
                    <a:pt x="2945184" y="1592042"/>
                    <a:pt x="2936414" y="1595012"/>
                    <a:pt x="2928437" y="1600383"/>
                  </a:cubicBezTo>
                  <a:cubicBezTo>
                    <a:pt x="2916471" y="1608439"/>
                    <a:pt x="2906291" y="1621896"/>
                    <a:pt x="2899102" y="1638836"/>
                  </a:cubicBezTo>
                  <a:lnTo>
                    <a:pt x="2896532" y="1652226"/>
                  </a:lnTo>
                  <a:lnTo>
                    <a:pt x="2600705" y="1652226"/>
                  </a:lnTo>
                  <a:lnTo>
                    <a:pt x="2600909" y="1646979"/>
                  </a:lnTo>
                  <a:cubicBezTo>
                    <a:pt x="2598762" y="1563366"/>
                    <a:pt x="2585729" y="1478985"/>
                    <a:pt x="2560984" y="1395783"/>
                  </a:cubicBezTo>
                  <a:lnTo>
                    <a:pt x="2548631" y="1360488"/>
                  </a:lnTo>
                  <a:lnTo>
                    <a:pt x="2984104" y="1184545"/>
                  </a:lnTo>
                  <a:lnTo>
                    <a:pt x="2988575" y="1192042"/>
                  </a:lnTo>
                  <a:cubicBezTo>
                    <a:pt x="3030873" y="1242459"/>
                    <a:pt x="3091457" y="1265349"/>
                    <a:pt x="3142892" y="1244568"/>
                  </a:cubicBezTo>
                  <a:cubicBezTo>
                    <a:pt x="3211472" y="1216860"/>
                    <a:pt x="3237819" y="1122006"/>
                    <a:pt x="3201740" y="1032707"/>
                  </a:cubicBezTo>
                  <a:cubicBezTo>
                    <a:pt x="3165661" y="943408"/>
                    <a:pt x="3080817" y="893478"/>
                    <a:pt x="3012237" y="921187"/>
                  </a:cubicBezTo>
                  <a:cubicBezTo>
                    <a:pt x="2977947" y="935041"/>
                    <a:pt x="2954215" y="965681"/>
                    <a:pt x="2943566" y="1004021"/>
                  </a:cubicBezTo>
                  <a:lnTo>
                    <a:pt x="2938024" y="1062921"/>
                  </a:lnTo>
                  <a:lnTo>
                    <a:pt x="2499130" y="1240245"/>
                  </a:lnTo>
                  <a:lnTo>
                    <a:pt x="2491040" y="1222665"/>
                  </a:lnTo>
                  <a:cubicBezTo>
                    <a:pt x="2451043" y="1145625"/>
                    <a:pt x="2401803" y="1075873"/>
                    <a:pt x="2345264" y="1014236"/>
                  </a:cubicBezTo>
                  <a:lnTo>
                    <a:pt x="2342086" y="1011191"/>
                  </a:lnTo>
                  <a:lnTo>
                    <a:pt x="2557272" y="803389"/>
                  </a:lnTo>
                  <a:lnTo>
                    <a:pt x="2586351" y="815759"/>
                  </a:lnTo>
                  <a:cubicBezTo>
                    <a:pt x="2608372" y="821194"/>
                    <a:pt x="2628615" y="818160"/>
                    <a:pt x="2641859" y="805370"/>
                  </a:cubicBezTo>
                  <a:cubicBezTo>
                    <a:pt x="2668348" y="779790"/>
                    <a:pt x="2656812" y="724872"/>
                    <a:pt x="2616094" y="682707"/>
                  </a:cubicBezTo>
                  <a:cubicBezTo>
                    <a:pt x="2575376" y="640542"/>
                    <a:pt x="2520894" y="627097"/>
                    <a:pt x="2494405" y="652677"/>
                  </a:cubicBezTo>
                  <a:cubicBezTo>
                    <a:pt x="2474539" y="671862"/>
                    <a:pt x="2476061" y="707550"/>
                    <a:pt x="2495242" y="741983"/>
                  </a:cubicBezTo>
                  <a:lnTo>
                    <a:pt x="2500144" y="748543"/>
                  </a:lnTo>
                  <a:lnTo>
                    <a:pt x="2284901" y="956401"/>
                  </a:lnTo>
                  <a:lnTo>
                    <a:pt x="2255226" y="927968"/>
                  </a:lnTo>
                  <a:cubicBezTo>
                    <a:pt x="2223551" y="901309"/>
                    <a:pt x="2190294" y="876782"/>
                    <a:pt x="2155700" y="854490"/>
                  </a:cubicBezTo>
                  <a:lnTo>
                    <a:pt x="2060896" y="804122"/>
                  </a:lnTo>
                  <a:lnTo>
                    <a:pt x="2283989" y="278549"/>
                  </a:lnTo>
                  <a:lnTo>
                    <a:pt x="2293688" y="281001"/>
                  </a:lnTo>
                  <a:cubicBezTo>
                    <a:pt x="2359248" y="286742"/>
                    <a:pt x="2418273" y="260088"/>
                    <a:pt x="2439948" y="209024"/>
                  </a:cubicBezTo>
                  <a:cubicBezTo>
                    <a:pt x="2468849" y="140938"/>
                    <a:pt x="2420408" y="55235"/>
                    <a:pt x="2331752" y="17603"/>
                  </a:cubicBezTo>
                  <a:cubicBezTo>
                    <a:pt x="2243096" y="-20029"/>
                    <a:pt x="2147797" y="4660"/>
                    <a:pt x="2118896" y="72745"/>
                  </a:cubicBezTo>
                  <a:cubicBezTo>
                    <a:pt x="2104446" y="106789"/>
                    <a:pt x="2109331" y="145236"/>
                    <a:pt x="2128911" y="179876"/>
                  </a:cubicBezTo>
                  <a:lnTo>
                    <a:pt x="2165735" y="224350"/>
                  </a:lnTo>
                  <a:lnTo>
                    <a:pt x="1940799" y="754266"/>
                  </a:lnTo>
                  <a:lnTo>
                    <a:pt x="1855007" y="725791"/>
                  </a:lnTo>
                  <a:cubicBezTo>
                    <a:pt x="1815005" y="716152"/>
                    <a:pt x="1774313" y="709025"/>
                    <a:pt x="1733175" y="704510"/>
                  </a:cubicBezTo>
                  <a:lnTo>
                    <a:pt x="1685787" y="702379"/>
                  </a:lnTo>
                  <a:lnTo>
                    <a:pt x="1685788" y="413522"/>
                  </a:lnTo>
                  <a:lnTo>
                    <a:pt x="1693913" y="412491"/>
                  </a:lnTo>
                  <a:cubicBezTo>
                    <a:pt x="1732006" y="402369"/>
                    <a:pt x="1758735" y="378674"/>
                    <a:pt x="1758735" y="351056"/>
                  </a:cubicBezTo>
                  <a:cubicBezTo>
                    <a:pt x="1758735" y="314232"/>
                    <a:pt x="1711217" y="284381"/>
                    <a:pt x="1652601" y="284381"/>
                  </a:cubicBezTo>
                  <a:cubicBezTo>
                    <a:pt x="1593985" y="284381"/>
                    <a:pt x="1546467" y="314232"/>
                    <a:pt x="1546467" y="351056"/>
                  </a:cubicBezTo>
                  <a:cubicBezTo>
                    <a:pt x="1546467" y="369468"/>
                    <a:pt x="1558347" y="386137"/>
                    <a:pt x="1577553" y="398202"/>
                  </a:cubicBezTo>
                  <a:lnTo>
                    <a:pt x="1606651" y="410527"/>
                  </a:lnTo>
                  <a:lnTo>
                    <a:pt x="1606651" y="699081"/>
                  </a:lnTo>
                  <a:lnTo>
                    <a:pt x="1482933" y="709610"/>
                  </a:lnTo>
                  <a:cubicBezTo>
                    <a:pt x="1440982" y="715962"/>
                    <a:pt x="1399070" y="725134"/>
                    <a:pt x="1357442" y="737229"/>
                  </a:cubicBezTo>
                  <a:lnTo>
                    <a:pt x="1334740" y="745094"/>
                  </a:lnTo>
                  <a:lnTo>
                    <a:pt x="1128659" y="235026"/>
                  </a:lnTo>
                  <a:lnTo>
                    <a:pt x="1163715" y="194162"/>
                  </a:lnTo>
                  <a:cubicBezTo>
                    <a:pt x="1183896" y="159869"/>
                    <a:pt x="1189451" y="121513"/>
                    <a:pt x="1175597" y="87223"/>
                  </a:cubicBezTo>
                  <a:cubicBezTo>
                    <a:pt x="1147889" y="18643"/>
                    <a:pt x="1053035" y="-7705"/>
                    <a:pt x="963736" y="28374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1C860C47-8CC1-469C-AB8C-4CAB96C00A18}"/>
                </a:ext>
              </a:extLst>
            </p:cNvPr>
            <p:cNvSpPr/>
            <p:nvPr/>
          </p:nvSpPr>
          <p:spPr>
            <a:xfrm>
              <a:off x="8171385" y="2109704"/>
              <a:ext cx="350982" cy="249381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5AD6DDF8-84BC-45E3-97AB-72DAC072686B}"/>
                </a:ext>
              </a:extLst>
            </p:cNvPr>
            <p:cNvSpPr/>
            <p:nvPr/>
          </p:nvSpPr>
          <p:spPr>
            <a:xfrm>
              <a:off x="8522366" y="2424423"/>
              <a:ext cx="258619" cy="17480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E0598D29-340B-4F06-BDE6-CE7CDD6DDFDC}"/>
              </a:ext>
            </a:extLst>
          </p:cNvPr>
          <p:cNvSpPr txBox="1"/>
          <p:nvPr/>
        </p:nvSpPr>
        <p:spPr>
          <a:xfrm>
            <a:off x="2734284" y="2921168"/>
            <a:ext cx="672343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dirty="0">
                <a:solidFill>
                  <a:schemeClr val="accent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Thank U</a:t>
            </a:r>
            <a:endParaRPr lang="ko-KR" altLang="en-US" sz="6000" dirty="0">
              <a:solidFill>
                <a:schemeClr val="accent2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98EA02A3-0D5E-4531-9060-83DDEBD287BE}"/>
              </a:ext>
            </a:extLst>
          </p:cNvPr>
          <p:cNvGrpSpPr/>
          <p:nvPr/>
        </p:nvGrpSpPr>
        <p:grpSpPr>
          <a:xfrm>
            <a:off x="9387612" y="4398970"/>
            <a:ext cx="1176476" cy="1187246"/>
            <a:chOff x="6767465" y="1312702"/>
            <a:chExt cx="2697511" cy="2722204"/>
          </a:xfrm>
        </p:grpSpPr>
        <p:sp>
          <p:nvSpPr>
            <p:cNvPr id="25" name="자유형: 도형 24">
              <a:extLst>
                <a:ext uri="{FF2B5EF4-FFF2-40B4-BE49-F238E27FC236}">
                  <a16:creationId xmlns:a16="http://schemas.microsoft.com/office/drawing/2014/main" id="{22C9E2C2-7723-46FF-81C0-E2C9EA81CF1A}"/>
                </a:ext>
              </a:extLst>
            </p:cNvPr>
            <p:cNvSpPr/>
            <p:nvPr/>
          </p:nvSpPr>
          <p:spPr>
            <a:xfrm rot="20280000" flipH="1">
              <a:off x="6767465" y="1312702"/>
              <a:ext cx="2697511" cy="2722204"/>
            </a:xfrm>
            <a:custGeom>
              <a:avLst/>
              <a:gdLst>
                <a:gd name="connsiteX0" fmla="*/ 963736 w 3290340"/>
                <a:gd name="connsiteY0" fmla="*/ 28374 h 3320460"/>
                <a:gd name="connsiteX1" fmla="*/ 852216 w 3290340"/>
                <a:gd name="connsiteY1" fmla="*/ 217877 h 3320460"/>
                <a:gd name="connsiteX2" fmla="*/ 997197 w 3290340"/>
                <a:gd name="connsiteY2" fmla="*/ 292396 h 3320460"/>
                <a:gd name="connsiteX3" fmla="*/ 1010351 w 3290340"/>
                <a:gd name="connsiteY3" fmla="*/ 289314 h 3320460"/>
                <a:gd name="connsiteX4" fmla="*/ 1213781 w 3290340"/>
                <a:gd name="connsiteY4" fmla="*/ 792823 h 3320460"/>
                <a:gd name="connsiteX5" fmla="*/ 1172939 w 3290340"/>
                <a:gd name="connsiteY5" fmla="*/ 811773 h 3320460"/>
                <a:gd name="connsiteX6" fmla="*/ 1056590 w 3290340"/>
                <a:gd name="connsiteY6" fmla="*/ 884021 h 3320460"/>
                <a:gd name="connsiteX7" fmla="*/ 972120 w 3290340"/>
                <a:gd name="connsiteY7" fmla="*/ 954606 h 3320460"/>
                <a:gd name="connsiteX8" fmla="*/ 747851 w 3290340"/>
                <a:gd name="connsiteY8" fmla="*/ 722368 h 3320460"/>
                <a:gd name="connsiteX9" fmla="*/ 760221 w 3290340"/>
                <a:gd name="connsiteY9" fmla="*/ 693289 h 3320460"/>
                <a:gd name="connsiteX10" fmla="*/ 749831 w 3290340"/>
                <a:gd name="connsiteY10" fmla="*/ 637781 h 3320460"/>
                <a:gd name="connsiteX11" fmla="*/ 627169 w 3290340"/>
                <a:gd name="connsiteY11" fmla="*/ 663546 h 3320460"/>
                <a:gd name="connsiteX12" fmla="*/ 597138 w 3290340"/>
                <a:gd name="connsiteY12" fmla="*/ 785235 h 3320460"/>
                <a:gd name="connsiteX13" fmla="*/ 686444 w 3290340"/>
                <a:gd name="connsiteY13" fmla="*/ 784399 h 3320460"/>
                <a:gd name="connsiteX14" fmla="*/ 693004 w 3290340"/>
                <a:gd name="connsiteY14" fmla="*/ 779496 h 3320460"/>
                <a:gd name="connsiteX15" fmla="*/ 916515 w 3290340"/>
                <a:gd name="connsiteY15" fmla="*/ 1010948 h 3320460"/>
                <a:gd name="connsiteX16" fmla="*/ 864314 w 3290340"/>
                <a:gd name="connsiteY16" fmla="*/ 1068524 h 3320460"/>
                <a:gd name="connsiteX17" fmla="*/ 789891 w 3290340"/>
                <a:gd name="connsiteY17" fmla="*/ 1177238 h 3320460"/>
                <a:gd name="connsiteX18" fmla="*/ 762808 w 3290340"/>
                <a:gd name="connsiteY18" fmla="*/ 1234290 h 3320460"/>
                <a:gd name="connsiteX19" fmla="*/ 280350 w 3290340"/>
                <a:gd name="connsiteY19" fmla="*/ 1029499 h 3320460"/>
                <a:gd name="connsiteX20" fmla="*/ 276239 w 3290340"/>
                <a:gd name="connsiteY20" fmla="*/ 975766 h 3320460"/>
                <a:gd name="connsiteX21" fmla="*/ 209024 w 3290340"/>
                <a:gd name="connsiteY21" fmla="*/ 891746 h 3320460"/>
                <a:gd name="connsiteX22" fmla="*/ 17603 w 3290340"/>
                <a:gd name="connsiteY22" fmla="*/ 999942 h 3320460"/>
                <a:gd name="connsiteX23" fmla="*/ 72745 w 3290340"/>
                <a:gd name="connsiteY23" fmla="*/ 1212798 h 3320460"/>
                <a:gd name="connsiteX24" fmla="*/ 227955 w 3290340"/>
                <a:gd name="connsiteY24" fmla="*/ 1162973 h 3320460"/>
                <a:gd name="connsiteX25" fmla="*/ 235053 w 3290340"/>
                <a:gd name="connsiteY25" fmla="*/ 1151531 h 3320460"/>
                <a:gd name="connsiteX26" fmla="*/ 710038 w 3290340"/>
                <a:gd name="connsiteY26" fmla="*/ 1353150 h 3320460"/>
                <a:gd name="connsiteX27" fmla="*/ 669143 w 3290340"/>
                <a:gd name="connsiteY27" fmla="*/ 1504443 h 3320460"/>
                <a:gd name="connsiteX28" fmla="*/ 656968 w 3290340"/>
                <a:gd name="connsiteY28" fmla="*/ 1602905 h 3320460"/>
                <a:gd name="connsiteX29" fmla="*/ 656609 w 3290340"/>
                <a:gd name="connsiteY29" fmla="*/ 1620619 h 3320460"/>
                <a:gd name="connsiteX30" fmla="*/ 387534 w 3290340"/>
                <a:gd name="connsiteY30" fmla="*/ 1620619 h 3320460"/>
                <a:gd name="connsiteX31" fmla="*/ 386504 w 3290340"/>
                <a:gd name="connsiteY31" fmla="*/ 1612494 h 3320460"/>
                <a:gd name="connsiteX32" fmla="*/ 325068 w 3290340"/>
                <a:gd name="connsiteY32" fmla="*/ 1547672 h 3320460"/>
                <a:gd name="connsiteX33" fmla="*/ 258393 w 3290340"/>
                <a:gd name="connsiteY33" fmla="*/ 1653806 h 3320460"/>
                <a:gd name="connsiteX34" fmla="*/ 325068 w 3290340"/>
                <a:gd name="connsiteY34" fmla="*/ 1759940 h 3320460"/>
                <a:gd name="connsiteX35" fmla="*/ 372215 w 3290340"/>
                <a:gd name="connsiteY35" fmla="*/ 1728854 h 3320460"/>
                <a:gd name="connsiteX36" fmla="*/ 384539 w 3290340"/>
                <a:gd name="connsiteY36" fmla="*/ 1699757 h 3320460"/>
                <a:gd name="connsiteX37" fmla="*/ 655005 w 3290340"/>
                <a:gd name="connsiteY37" fmla="*/ 1699757 h 3320460"/>
                <a:gd name="connsiteX38" fmla="*/ 654943 w 3290340"/>
                <a:gd name="connsiteY38" fmla="*/ 1702809 h 3320460"/>
                <a:gd name="connsiteX39" fmla="*/ 682618 w 3290340"/>
                <a:gd name="connsiteY39" fmla="*/ 1903955 h 3320460"/>
                <a:gd name="connsiteX40" fmla="*/ 704501 w 3290340"/>
                <a:gd name="connsiteY40" fmla="*/ 1971536 h 3320460"/>
                <a:gd name="connsiteX41" fmla="*/ 254813 w 3290340"/>
                <a:gd name="connsiteY41" fmla="*/ 2153222 h 3320460"/>
                <a:gd name="connsiteX42" fmla="*/ 253328 w 3290340"/>
                <a:gd name="connsiteY42" fmla="*/ 2150732 h 3320460"/>
                <a:gd name="connsiteX43" fmla="*/ 99011 w 3290340"/>
                <a:gd name="connsiteY43" fmla="*/ 2098206 h 3320460"/>
                <a:gd name="connsiteX44" fmla="*/ 40163 w 3290340"/>
                <a:gd name="connsiteY44" fmla="*/ 2310067 h 3320460"/>
                <a:gd name="connsiteX45" fmla="*/ 229666 w 3290340"/>
                <a:gd name="connsiteY45" fmla="*/ 2421587 h 3320460"/>
                <a:gd name="connsiteX46" fmla="*/ 304184 w 3290340"/>
                <a:gd name="connsiteY46" fmla="*/ 2276606 h 3320460"/>
                <a:gd name="connsiteX47" fmla="*/ 303523 w 3290340"/>
                <a:gd name="connsiteY47" fmla="*/ 2273784 h 3320460"/>
                <a:gd name="connsiteX48" fmla="*/ 751612 w 3290340"/>
                <a:gd name="connsiteY48" fmla="*/ 2092744 h 3320460"/>
                <a:gd name="connsiteX49" fmla="*/ 767513 w 3290340"/>
                <a:gd name="connsiteY49" fmla="*/ 2127014 h 3320460"/>
                <a:gd name="connsiteX50" fmla="*/ 834819 w 3290340"/>
                <a:gd name="connsiteY50" fmla="*/ 2236471 h 3320460"/>
                <a:gd name="connsiteX51" fmla="*/ 913323 w 3290340"/>
                <a:gd name="connsiteY51" fmla="*/ 2332948 h 3320460"/>
                <a:gd name="connsiteX52" fmla="*/ 720027 w 3290340"/>
                <a:gd name="connsiteY52" fmla="*/ 2519612 h 3320460"/>
                <a:gd name="connsiteX53" fmla="*/ 690948 w 3290340"/>
                <a:gd name="connsiteY53" fmla="*/ 2507243 h 3320460"/>
                <a:gd name="connsiteX54" fmla="*/ 635439 w 3290340"/>
                <a:gd name="connsiteY54" fmla="*/ 2517632 h 3320460"/>
                <a:gd name="connsiteX55" fmla="*/ 661204 w 3290340"/>
                <a:gd name="connsiteY55" fmla="*/ 2640295 h 3320460"/>
                <a:gd name="connsiteX56" fmla="*/ 782893 w 3290340"/>
                <a:gd name="connsiteY56" fmla="*/ 2670325 h 3320460"/>
                <a:gd name="connsiteX57" fmla="*/ 782057 w 3290340"/>
                <a:gd name="connsiteY57" fmla="*/ 2581019 h 3320460"/>
                <a:gd name="connsiteX58" fmla="*/ 777154 w 3290340"/>
                <a:gd name="connsiteY58" fmla="*/ 2574459 h 3320460"/>
                <a:gd name="connsiteX59" fmla="*/ 970689 w 3290340"/>
                <a:gd name="connsiteY59" fmla="*/ 2387564 h 3320460"/>
                <a:gd name="connsiteX60" fmla="*/ 1004983 w 3290340"/>
                <a:gd name="connsiteY60" fmla="*/ 2420023 h 3320460"/>
                <a:gd name="connsiteX61" fmla="*/ 1104923 w 3290340"/>
                <a:gd name="connsiteY61" fmla="*/ 2492878 h 3320460"/>
                <a:gd name="connsiteX62" fmla="*/ 1192488 w 3290340"/>
                <a:gd name="connsiteY62" fmla="*/ 2538732 h 3320460"/>
                <a:gd name="connsiteX63" fmla="*/ 979735 w 3290340"/>
                <a:gd name="connsiteY63" fmla="*/ 3039946 h 3320460"/>
                <a:gd name="connsiteX64" fmla="*/ 923863 w 3290340"/>
                <a:gd name="connsiteY64" fmla="*/ 3044221 h 3320460"/>
                <a:gd name="connsiteX65" fmla="*/ 839843 w 3290340"/>
                <a:gd name="connsiteY65" fmla="*/ 3111436 h 3320460"/>
                <a:gd name="connsiteX66" fmla="*/ 948039 w 3290340"/>
                <a:gd name="connsiteY66" fmla="*/ 3302857 h 3320460"/>
                <a:gd name="connsiteX67" fmla="*/ 1160895 w 3290340"/>
                <a:gd name="connsiteY67" fmla="*/ 3247714 h 3320460"/>
                <a:gd name="connsiteX68" fmla="*/ 1111070 w 3290340"/>
                <a:gd name="connsiteY68" fmla="*/ 3092505 h 3320460"/>
                <a:gd name="connsiteX69" fmla="*/ 1101266 w 3290340"/>
                <a:gd name="connsiteY69" fmla="*/ 3086423 h 3320460"/>
                <a:gd name="connsiteX70" fmla="*/ 1312332 w 3290340"/>
                <a:gd name="connsiteY70" fmla="*/ 2589184 h 3320460"/>
                <a:gd name="connsiteX71" fmla="*/ 1406380 w 3290340"/>
                <a:gd name="connsiteY71" fmla="*/ 2619776 h 3320460"/>
                <a:gd name="connsiteX72" fmla="*/ 1528372 w 3290340"/>
                <a:gd name="connsiteY72" fmla="*/ 2640328 h 3320460"/>
                <a:gd name="connsiteX73" fmla="*/ 1569875 w 3290340"/>
                <a:gd name="connsiteY73" fmla="*/ 2641940 h 3320460"/>
                <a:gd name="connsiteX74" fmla="*/ 1569875 w 3290340"/>
                <a:gd name="connsiteY74" fmla="*/ 2980387 h 3320460"/>
                <a:gd name="connsiteX75" fmla="*/ 1561750 w 3290340"/>
                <a:gd name="connsiteY75" fmla="*/ 2981418 h 3320460"/>
                <a:gd name="connsiteX76" fmla="*/ 1496928 w 3290340"/>
                <a:gd name="connsiteY76" fmla="*/ 3042853 h 3320460"/>
                <a:gd name="connsiteX77" fmla="*/ 1603063 w 3290340"/>
                <a:gd name="connsiteY77" fmla="*/ 3109528 h 3320460"/>
                <a:gd name="connsiteX78" fmla="*/ 1709197 w 3290340"/>
                <a:gd name="connsiteY78" fmla="*/ 3042853 h 3320460"/>
                <a:gd name="connsiteX79" fmla="*/ 1678110 w 3290340"/>
                <a:gd name="connsiteY79" fmla="*/ 2995706 h 3320460"/>
                <a:gd name="connsiteX80" fmla="*/ 1649012 w 3290340"/>
                <a:gd name="connsiteY80" fmla="*/ 2983382 h 3320460"/>
                <a:gd name="connsiteX81" fmla="*/ 1649012 w 3290340"/>
                <a:gd name="connsiteY81" fmla="*/ 2645015 h 3320460"/>
                <a:gd name="connsiteX82" fmla="*/ 1652973 w 3290340"/>
                <a:gd name="connsiteY82" fmla="*/ 2645169 h 3320460"/>
                <a:gd name="connsiteX83" fmla="*/ 1904170 w 3290340"/>
                <a:gd name="connsiteY83" fmla="*/ 2605244 h 3320460"/>
                <a:gd name="connsiteX84" fmla="*/ 1940859 w 3290340"/>
                <a:gd name="connsiteY84" fmla="*/ 2592404 h 3320460"/>
                <a:gd name="connsiteX85" fmla="*/ 2113568 w 3290340"/>
                <a:gd name="connsiteY85" fmla="*/ 3019873 h 3320460"/>
                <a:gd name="connsiteX86" fmla="*/ 2101965 w 3290340"/>
                <a:gd name="connsiteY86" fmla="*/ 3026793 h 3320460"/>
                <a:gd name="connsiteX87" fmla="*/ 2049439 w 3290340"/>
                <a:gd name="connsiteY87" fmla="*/ 3181109 h 3320460"/>
                <a:gd name="connsiteX88" fmla="*/ 2261300 w 3290340"/>
                <a:gd name="connsiteY88" fmla="*/ 3239958 h 3320460"/>
                <a:gd name="connsiteX89" fmla="*/ 2372821 w 3290340"/>
                <a:gd name="connsiteY89" fmla="*/ 3050455 h 3320460"/>
                <a:gd name="connsiteX90" fmla="*/ 2289987 w 3290340"/>
                <a:gd name="connsiteY90" fmla="*/ 2981784 h 3320460"/>
                <a:gd name="connsiteX91" fmla="*/ 2236383 w 3290340"/>
                <a:gd name="connsiteY91" fmla="*/ 2976740 h 3320460"/>
                <a:gd name="connsiteX92" fmla="*/ 2060960 w 3290340"/>
                <a:gd name="connsiteY92" fmla="*/ 2542552 h 3320460"/>
                <a:gd name="connsiteX93" fmla="*/ 2082754 w 3290340"/>
                <a:gd name="connsiteY93" fmla="*/ 2532440 h 3320460"/>
                <a:gd name="connsiteX94" fmla="*/ 2290087 w 3290340"/>
                <a:gd name="connsiteY94" fmla="*/ 2385491 h 3320460"/>
                <a:gd name="connsiteX95" fmla="*/ 2301510 w 3290340"/>
                <a:gd name="connsiteY95" fmla="*/ 2373422 h 3320460"/>
                <a:gd name="connsiteX96" fmla="*/ 2534265 w 3290340"/>
                <a:gd name="connsiteY96" fmla="*/ 2614447 h 3320460"/>
                <a:gd name="connsiteX97" fmla="*/ 2521895 w 3290340"/>
                <a:gd name="connsiteY97" fmla="*/ 2643525 h 3320460"/>
                <a:gd name="connsiteX98" fmla="*/ 2532284 w 3290340"/>
                <a:gd name="connsiteY98" fmla="*/ 2699033 h 3320460"/>
                <a:gd name="connsiteX99" fmla="*/ 2654947 w 3290340"/>
                <a:gd name="connsiteY99" fmla="*/ 2673269 h 3320460"/>
                <a:gd name="connsiteX100" fmla="*/ 2684977 w 3290340"/>
                <a:gd name="connsiteY100" fmla="*/ 2551580 h 3320460"/>
                <a:gd name="connsiteX101" fmla="*/ 2595672 w 3290340"/>
                <a:gd name="connsiteY101" fmla="*/ 2552416 h 3320460"/>
                <a:gd name="connsiteX102" fmla="*/ 2589111 w 3290340"/>
                <a:gd name="connsiteY102" fmla="*/ 2557319 h 3320460"/>
                <a:gd name="connsiteX103" fmla="*/ 2355964 w 3290340"/>
                <a:gd name="connsiteY103" fmla="*/ 2315888 h 3320460"/>
                <a:gd name="connsiteX104" fmla="*/ 2375762 w 3290340"/>
                <a:gd name="connsiteY104" fmla="*/ 2294970 h 3320460"/>
                <a:gd name="connsiteX105" fmla="*/ 2448618 w 3290340"/>
                <a:gd name="connsiteY105" fmla="*/ 2195030 h 3320460"/>
                <a:gd name="connsiteX106" fmla="*/ 2501269 w 3290340"/>
                <a:gd name="connsiteY106" fmla="*/ 2094485 h 3320460"/>
                <a:gd name="connsiteX107" fmla="*/ 3009465 w 3290340"/>
                <a:gd name="connsiteY107" fmla="*/ 2310202 h 3320460"/>
                <a:gd name="connsiteX108" fmla="*/ 3014101 w 3290340"/>
                <a:gd name="connsiteY108" fmla="*/ 2370801 h 3320460"/>
                <a:gd name="connsiteX109" fmla="*/ 3081317 w 3290340"/>
                <a:gd name="connsiteY109" fmla="*/ 2454820 h 3320460"/>
                <a:gd name="connsiteX110" fmla="*/ 3272737 w 3290340"/>
                <a:gd name="connsiteY110" fmla="*/ 2346624 h 3320460"/>
                <a:gd name="connsiteX111" fmla="*/ 3217595 w 3290340"/>
                <a:gd name="connsiteY111" fmla="*/ 2133768 h 3320460"/>
                <a:gd name="connsiteX112" fmla="*/ 3062385 w 3290340"/>
                <a:gd name="connsiteY112" fmla="*/ 2183593 h 3320460"/>
                <a:gd name="connsiteX113" fmla="*/ 3058549 w 3290340"/>
                <a:gd name="connsiteY113" fmla="*/ 2189777 h 3320460"/>
                <a:gd name="connsiteX114" fmla="*/ 2549459 w 3290340"/>
                <a:gd name="connsiteY114" fmla="*/ 1973681 h 3320460"/>
                <a:gd name="connsiteX115" fmla="*/ 2575516 w 3290340"/>
                <a:gd name="connsiteY115" fmla="*/ 1893573 h 3320460"/>
                <a:gd name="connsiteX116" fmla="*/ 2596068 w 3290340"/>
                <a:gd name="connsiteY116" fmla="*/ 1771581 h 3320460"/>
                <a:gd name="connsiteX117" fmla="*/ 2597630 w 3290340"/>
                <a:gd name="connsiteY117" fmla="*/ 1731363 h 3320460"/>
                <a:gd name="connsiteX118" fmla="*/ 2891924 w 3290340"/>
                <a:gd name="connsiteY118" fmla="*/ 1731363 h 3320460"/>
                <a:gd name="connsiteX119" fmla="*/ 2892954 w 3290340"/>
                <a:gd name="connsiteY119" fmla="*/ 1739488 h 3320460"/>
                <a:gd name="connsiteX120" fmla="*/ 2954390 w 3290340"/>
                <a:gd name="connsiteY120" fmla="*/ 1804310 h 3320460"/>
                <a:gd name="connsiteX121" fmla="*/ 3021065 w 3290340"/>
                <a:gd name="connsiteY121" fmla="*/ 1698176 h 3320460"/>
                <a:gd name="connsiteX122" fmla="*/ 2954390 w 3290340"/>
                <a:gd name="connsiteY122" fmla="*/ 1592042 h 3320460"/>
                <a:gd name="connsiteX123" fmla="*/ 2928437 w 3290340"/>
                <a:gd name="connsiteY123" fmla="*/ 1600383 h 3320460"/>
                <a:gd name="connsiteX124" fmla="*/ 2899102 w 3290340"/>
                <a:gd name="connsiteY124" fmla="*/ 1638836 h 3320460"/>
                <a:gd name="connsiteX125" fmla="*/ 2896532 w 3290340"/>
                <a:gd name="connsiteY125" fmla="*/ 1652226 h 3320460"/>
                <a:gd name="connsiteX126" fmla="*/ 2600705 w 3290340"/>
                <a:gd name="connsiteY126" fmla="*/ 1652226 h 3320460"/>
                <a:gd name="connsiteX127" fmla="*/ 2600909 w 3290340"/>
                <a:gd name="connsiteY127" fmla="*/ 1646979 h 3320460"/>
                <a:gd name="connsiteX128" fmla="*/ 2560984 w 3290340"/>
                <a:gd name="connsiteY128" fmla="*/ 1395783 h 3320460"/>
                <a:gd name="connsiteX129" fmla="*/ 2548631 w 3290340"/>
                <a:gd name="connsiteY129" fmla="*/ 1360488 h 3320460"/>
                <a:gd name="connsiteX130" fmla="*/ 2984104 w 3290340"/>
                <a:gd name="connsiteY130" fmla="*/ 1184545 h 3320460"/>
                <a:gd name="connsiteX131" fmla="*/ 2988575 w 3290340"/>
                <a:gd name="connsiteY131" fmla="*/ 1192042 h 3320460"/>
                <a:gd name="connsiteX132" fmla="*/ 3142892 w 3290340"/>
                <a:gd name="connsiteY132" fmla="*/ 1244568 h 3320460"/>
                <a:gd name="connsiteX133" fmla="*/ 3201740 w 3290340"/>
                <a:gd name="connsiteY133" fmla="*/ 1032707 h 3320460"/>
                <a:gd name="connsiteX134" fmla="*/ 3012237 w 3290340"/>
                <a:gd name="connsiteY134" fmla="*/ 921187 h 3320460"/>
                <a:gd name="connsiteX135" fmla="*/ 2943566 w 3290340"/>
                <a:gd name="connsiteY135" fmla="*/ 1004021 h 3320460"/>
                <a:gd name="connsiteX136" fmla="*/ 2938024 w 3290340"/>
                <a:gd name="connsiteY136" fmla="*/ 1062921 h 3320460"/>
                <a:gd name="connsiteX137" fmla="*/ 2499130 w 3290340"/>
                <a:gd name="connsiteY137" fmla="*/ 1240245 h 3320460"/>
                <a:gd name="connsiteX138" fmla="*/ 2491040 w 3290340"/>
                <a:gd name="connsiteY138" fmla="*/ 1222665 h 3320460"/>
                <a:gd name="connsiteX139" fmla="*/ 2345264 w 3290340"/>
                <a:gd name="connsiteY139" fmla="*/ 1014236 h 3320460"/>
                <a:gd name="connsiteX140" fmla="*/ 2342086 w 3290340"/>
                <a:gd name="connsiteY140" fmla="*/ 1011191 h 3320460"/>
                <a:gd name="connsiteX141" fmla="*/ 2557272 w 3290340"/>
                <a:gd name="connsiteY141" fmla="*/ 803389 h 3320460"/>
                <a:gd name="connsiteX142" fmla="*/ 2586351 w 3290340"/>
                <a:gd name="connsiteY142" fmla="*/ 815759 h 3320460"/>
                <a:gd name="connsiteX143" fmla="*/ 2641859 w 3290340"/>
                <a:gd name="connsiteY143" fmla="*/ 805370 h 3320460"/>
                <a:gd name="connsiteX144" fmla="*/ 2616094 w 3290340"/>
                <a:gd name="connsiteY144" fmla="*/ 682707 h 3320460"/>
                <a:gd name="connsiteX145" fmla="*/ 2494405 w 3290340"/>
                <a:gd name="connsiteY145" fmla="*/ 652677 h 3320460"/>
                <a:gd name="connsiteX146" fmla="*/ 2495242 w 3290340"/>
                <a:gd name="connsiteY146" fmla="*/ 741983 h 3320460"/>
                <a:gd name="connsiteX147" fmla="*/ 2500144 w 3290340"/>
                <a:gd name="connsiteY147" fmla="*/ 748543 h 3320460"/>
                <a:gd name="connsiteX148" fmla="*/ 2284901 w 3290340"/>
                <a:gd name="connsiteY148" fmla="*/ 956401 h 3320460"/>
                <a:gd name="connsiteX149" fmla="*/ 2255226 w 3290340"/>
                <a:gd name="connsiteY149" fmla="*/ 927968 h 3320460"/>
                <a:gd name="connsiteX150" fmla="*/ 2155700 w 3290340"/>
                <a:gd name="connsiteY150" fmla="*/ 854490 h 3320460"/>
                <a:gd name="connsiteX151" fmla="*/ 2060896 w 3290340"/>
                <a:gd name="connsiteY151" fmla="*/ 804122 h 3320460"/>
                <a:gd name="connsiteX152" fmla="*/ 2283989 w 3290340"/>
                <a:gd name="connsiteY152" fmla="*/ 278549 h 3320460"/>
                <a:gd name="connsiteX153" fmla="*/ 2293688 w 3290340"/>
                <a:gd name="connsiteY153" fmla="*/ 281001 h 3320460"/>
                <a:gd name="connsiteX154" fmla="*/ 2439948 w 3290340"/>
                <a:gd name="connsiteY154" fmla="*/ 209024 h 3320460"/>
                <a:gd name="connsiteX155" fmla="*/ 2331752 w 3290340"/>
                <a:gd name="connsiteY155" fmla="*/ 17603 h 3320460"/>
                <a:gd name="connsiteX156" fmla="*/ 2118896 w 3290340"/>
                <a:gd name="connsiteY156" fmla="*/ 72745 h 3320460"/>
                <a:gd name="connsiteX157" fmla="*/ 2128911 w 3290340"/>
                <a:gd name="connsiteY157" fmla="*/ 179876 h 3320460"/>
                <a:gd name="connsiteX158" fmla="*/ 2165735 w 3290340"/>
                <a:gd name="connsiteY158" fmla="*/ 224350 h 3320460"/>
                <a:gd name="connsiteX159" fmla="*/ 1940799 w 3290340"/>
                <a:gd name="connsiteY159" fmla="*/ 754266 h 3320460"/>
                <a:gd name="connsiteX160" fmla="*/ 1855007 w 3290340"/>
                <a:gd name="connsiteY160" fmla="*/ 725791 h 3320460"/>
                <a:gd name="connsiteX161" fmla="*/ 1733175 w 3290340"/>
                <a:gd name="connsiteY161" fmla="*/ 704510 h 3320460"/>
                <a:gd name="connsiteX162" fmla="*/ 1685787 w 3290340"/>
                <a:gd name="connsiteY162" fmla="*/ 702379 h 3320460"/>
                <a:gd name="connsiteX163" fmla="*/ 1685788 w 3290340"/>
                <a:gd name="connsiteY163" fmla="*/ 413522 h 3320460"/>
                <a:gd name="connsiteX164" fmla="*/ 1693913 w 3290340"/>
                <a:gd name="connsiteY164" fmla="*/ 412491 h 3320460"/>
                <a:gd name="connsiteX165" fmla="*/ 1758735 w 3290340"/>
                <a:gd name="connsiteY165" fmla="*/ 351056 h 3320460"/>
                <a:gd name="connsiteX166" fmla="*/ 1652601 w 3290340"/>
                <a:gd name="connsiteY166" fmla="*/ 284381 h 3320460"/>
                <a:gd name="connsiteX167" fmla="*/ 1546467 w 3290340"/>
                <a:gd name="connsiteY167" fmla="*/ 351056 h 3320460"/>
                <a:gd name="connsiteX168" fmla="*/ 1577553 w 3290340"/>
                <a:gd name="connsiteY168" fmla="*/ 398202 h 3320460"/>
                <a:gd name="connsiteX169" fmla="*/ 1606651 w 3290340"/>
                <a:gd name="connsiteY169" fmla="*/ 410527 h 3320460"/>
                <a:gd name="connsiteX170" fmla="*/ 1606651 w 3290340"/>
                <a:gd name="connsiteY170" fmla="*/ 699081 h 3320460"/>
                <a:gd name="connsiteX171" fmla="*/ 1482933 w 3290340"/>
                <a:gd name="connsiteY171" fmla="*/ 709610 h 3320460"/>
                <a:gd name="connsiteX172" fmla="*/ 1357442 w 3290340"/>
                <a:gd name="connsiteY172" fmla="*/ 737229 h 3320460"/>
                <a:gd name="connsiteX173" fmla="*/ 1334740 w 3290340"/>
                <a:gd name="connsiteY173" fmla="*/ 745094 h 3320460"/>
                <a:gd name="connsiteX174" fmla="*/ 1128659 w 3290340"/>
                <a:gd name="connsiteY174" fmla="*/ 235026 h 3320460"/>
                <a:gd name="connsiteX175" fmla="*/ 1163715 w 3290340"/>
                <a:gd name="connsiteY175" fmla="*/ 194162 h 3320460"/>
                <a:gd name="connsiteX176" fmla="*/ 1175597 w 3290340"/>
                <a:gd name="connsiteY176" fmla="*/ 87223 h 3320460"/>
                <a:gd name="connsiteX177" fmla="*/ 963736 w 3290340"/>
                <a:gd name="connsiteY177" fmla="*/ 28374 h 3320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</a:cxnLst>
              <a:rect l="l" t="t" r="r" b="b"/>
              <a:pathLst>
                <a:path w="3290340" h="3320460">
                  <a:moveTo>
                    <a:pt x="963736" y="28374"/>
                  </a:moveTo>
                  <a:cubicBezTo>
                    <a:pt x="874437" y="64453"/>
                    <a:pt x="824508" y="149297"/>
                    <a:pt x="852216" y="217877"/>
                  </a:cubicBezTo>
                  <a:cubicBezTo>
                    <a:pt x="872997" y="269312"/>
                    <a:pt x="931548" y="296991"/>
                    <a:pt x="997197" y="292396"/>
                  </a:cubicBezTo>
                  <a:lnTo>
                    <a:pt x="1010351" y="289314"/>
                  </a:lnTo>
                  <a:lnTo>
                    <a:pt x="1213781" y="792823"/>
                  </a:lnTo>
                  <a:lnTo>
                    <a:pt x="1172939" y="811773"/>
                  </a:lnTo>
                  <a:cubicBezTo>
                    <a:pt x="1132036" y="833338"/>
                    <a:pt x="1093211" y="857519"/>
                    <a:pt x="1056590" y="884021"/>
                  </a:cubicBezTo>
                  <a:lnTo>
                    <a:pt x="972120" y="954606"/>
                  </a:lnTo>
                  <a:lnTo>
                    <a:pt x="747851" y="722368"/>
                  </a:lnTo>
                  <a:lnTo>
                    <a:pt x="760221" y="693289"/>
                  </a:lnTo>
                  <a:cubicBezTo>
                    <a:pt x="765655" y="671268"/>
                    <a:pt x="762622" y="651025"/>
                    <a:pt x="749831" y="637781"/>
                  </a:cubicBezTo>
                  <a:cubicBezTo>
                    <a:pt x="724251" y="611292"/>
                    <a:pt x="669334" y="622828"/>
                    <a:pt x="627169" y="663546"/>
                  </a:cubicBezTo>
                  <a:cubicBezTo>
                    <a:pt x="585004" y="704264"/>
                    <a:pt x="571558" y="758746"/>
                    <a:pt x="597138" y="785235"/>
                  </a:cubicBezTo>
                  <a:cubicBezTo>
                    <a:pt x="616324" y="805101"/>
                    <a:pt x="652011" y="803579"/>
                    <a:pt x="686444" y="784399"/>
                  </a:cubicBezTo>
                  <a:lnTo>
                    <a:pt x="693004" y="779496"/>
                  </a:lnTo>
                  <a:lnTo>
                    <a:pt x="916515" y="1010948"/>
                  </a:lnTo>
                  <a:lnTo>
                    <a:pt x="864314" y="1068524"/>
                  </a:lnTo>
                  <a:cubicBezTo>
                    <a:pt x="837010" y="1103130"/>
                    <a:pt x="812161" y="1139466"/>
                    <a:pt x="789891" y="1177238"/>
                  </a:cubicBezTo>
                  <a:lnTo>
                    <a:pt x="762808" y="1234290"/>
                  </a:lnTo>
                  <a:lnTo>
                    <a:pt x="280350" y="1029499"/>
                  </a:lnTo>
                  <a:lnTo>
                    <a:pt x="276239" y="975766"/>
                  </a:lnTo>
                  <a:cubicBezTo>
                    <a:pt x="266260" y="937246"/>
                    <a:pt x="243067" y="906196"/>
                    <a:pt x="209024" y="891746"/>
                  </a:cubicBezTo>
                  <a:cubicBezTo>
                    <a:pt x="140937" y="862845"/>
                    <a:pt x="55235" y="911286"/>
                    <a:pt x="17603" y="999942"/>
                  </a:cubicBezTo>
                  <a:cubicBezTo>
                    <a:pt x="-20029" y="1088598"/>
                    <a:pt x="4659" y="1183897"/>
                    <a:pt x="72745" y="1212798"/>
                  </a:cubicBezTo>
                  <a:cubicBezTo>
                    <a:pt x="123810" y="1234473"/>
                    <a:pt x="184784" y="1212644"/>
                    <a:pt x="227955" y="1162973"/>
                  </a:cubicBezTo>
                  <a:lnTo>
                    <a:pt x="235053" y="1151531"/>
                  </a:lnTo>
                  <a:lnTo>
                    <a:pt x="710038" y="1353150"/>
                  </a:lnTo>
                  <a:lnTo>
                    <a:pt x="669143" y="1504443"/>
                  </a:lnTo>
                  <a:cubicBezTo>
                    <a:pt x="663428" y="1536940"/>
                    <a:pt x="659352" y="1569802"/>
                    <a:pt x="656968" y="1602905"/>
                  </a:cubicBezTo>
                  <a:lnTo>
                    <a:pt x="656609" y="1620619"/>
                  </a:lnTo>
                  <a:lnTo>
                    <a:pt x="387534" y="1620619"/>
                  </a:lnTo>
                  <a:lnTo>
                    <a:pt x="386504" y="1612494"/>
                  </a:lnTo>
                  <a:cubicBezTo>
                    <a:pt x="376382" y="1574401"/>
                    <a:pt x="352686" y="1547672"/>
                    <a:pt x="325068" y="1547672"/>
                  </a:cubicBezTo>
                  <a:cubicBezTo>
                    <a:pt x="288244" y="1547672"/>
                    <a:pt x="258393" y="1595190"/>
                    <a:pt x="258393" y="1653806"/>
                  </a:cubicBezTo>
                  <a:cubicBezTo>
                    <a:pt x="258393" y="1712422"/>
                    <a:pt x="288244" y="1759940"/>
                    <a:pt x="325068" y="1759940"/>
                  </a:cubicBezTo>
                  <a:cubicBezTo>
                    <a:pt x="343480" y="1759940"/>
                    <a:pt x="360149" y="1748060"/>
                    <a:pt x="372215" y="1728854"/>
                  </a:cubicBezTo>
                  <a:lnTo>
                    <a:pt x="384539" y="1699757"/>
                  </a:lnTo>
                  <a:lnTo>
                    <a:pt x="655005" y="1699757"/>
                  </a:lnTo>
                  <a:lnTo>
                    <a:pt x="654943" y="1702809"/>
                  </a:lnTo>
                  <a:cubicBezTo>
                    <a:pt x="657048" y="1769726"/>
                    <a:pt x="666132" y="1837107"/>
                    <a:pt x="682618" y="1903955"/>
                  </a:cubicBezTo>
                  <a:lnTo>
                    <a:pt x="704501" y="1971536"/>
                  </a:lnTo>
                  <a:lnTo>
                    <a:pt x="254813" y="2153222"/>
                  </a:lnTo>
                  <a:lnTo>
                    <a:pt x="253328" y="2150732"/>
                  </a:lnTo>
                  <a:cubicBezTo>
                    <a:pt x="211030" y="2100315"/>
                    <a:pt x="150447" y="2077425"/>
                    <a:pt x="99011" y="2098206"/>
                  </a:cubicBezTo>
                  <a:cubicBezTo>
                    <a:pt x="30431" y="2125914"/>
                    <a:pt x="4084" y="2220768"/>
                    <a:pt x="40163" y="2310067"/>
                  </a:cubicBezTo>
                  <a:cubicBezTo>
                    <a:pt x="76242" y="2399366"/>
                    <a:pt x="161086" y="2449296"/>
                    <a:pt x="229666" y="2421587"/>
                  </a:cubicBezTo>
                  <a:cubicBezTo>
                    <a:pt x="281101" y="2400806"/>
                    <a:pt x="308781" y="2342256"/>
                    <a:pt x="304184" y="2276606"/>
                  </a:cubicBezTo>
                  <a:lnTo>
                    <a:pt x="303523" y="2273784"/>
                  </a:lnTo>
                  <a:lnTo>
                    <a:pt x="751612" y="2092744"/>
                  </a:lnTo>
                  <a:lnTo>
                    <a:pt x="767513" y="2127014"/>
                  </a:lnTo>
                  <a:cubicBezTo>
                    <a:pt x="787730" y="2165361"/>
                    <a:pt x="810246" y="2201881"/>
                    <a:pt x="834819" y="2236471"/>
                  </a:cubicBezTo>
                  <a:lnTo>
                    <a:pt x="913323" y="2332948"/>
                  </a:lnTo>
                  <a:lnTo>
                    <a:pt x="720027" y="2519612"/>
                  </a:lnTo>
                  <a:lnTo>
                    <a:pt x="690948" y="2507243"/>
                  </a:lnTo>
                  <a:cubicBezTo>
                    <a:pt x="668927" y="2501808"/>
                    <a:pt x="648684" y="2504842"/>
                    <a:pt x="635439" y="2517632"/>
                  </a:cubicBezTo>
                  <a:cubicBezTo>
                    <a:pt x="608951" y="2543212"/>
                    <a:pt x="620487" y="2598130"/>
                    <a:pt x="661204" y="2640295"/>
                  </a:cubicBezTo>
                  <a:cubicBezTo>
                    <a:pt x="701922" y="2682460"/>
                    <a:pt x="756404" y="2695905"/>
                    <a:pt x="782893" y="2670325"/>
                  </a:cubicBezTo>
                  <a:cubicBezTo>
                    <a:pt x="802760" y="2651140"/>
                    <a:pt x="801238" y="2615452"/>
                    <a:pt x="782057" y="2581019"/>
                  </a:cubicBezTo>
                  <a:lnTo>
                    <a:pt x="777154" y="2574459"/>
                  </a:lnTo>
                  <a:lnTo>
                    <a:pt x="970689" y="2387564"/>
                  </a:lnTo>
                  <a:lnTo>
                    <a:pt x="1004983" y="2420023"/>
                  </a:lnTo>
                  <a:cubicBezTo>
                    <a:pt x="1036807" y="2446479"/>
                    <a:pt x="1070202" y="2470799"/>
                    <a:pt x="1104923" y="2492878"/>
                  </a:cubicBezTo>
                  <a:lnTo>
                    <a:pt x="1192488" y="2538732"/>
                  </a:lnTo>
                  <a:lnTo>
                    <a:pt x="979735" y="3039946"/>
                  </a:lnTo>
                  <a:lnTo>
                    <a:pt x="923863" y="3044221"/>
                  </a:lnTo>
                  <a:cubicBezTo>
                    <a:pt x="885343" y="3054199"/>
                    <a:pt x="854294" y="3077393"/>
                    <a:pt x="839843" y="3111436"/>
                  </a:cubicBezTo>
                  <a:cubicBezTo>
                    <a:pt x="810942" y="3179522"/>
                    <a:pt x="859384" y="3265224"/>
                    <a:pt x="948039" y="3302857"/>
                  </a:cubicBezTo>
                  <a:cubicBezTo>
                    <a:pt x="1036695" y="3340489"/>
                    <a:pt x="1131994" y="3315801"/>
                    <a:pt x="1160895" y="3247714"/>
                  </a:cubicBezTo>
                  <a:cubicBezTo>
                    <a:pt x="1182570" y="3196650"/>
                    <a:pt x="1160741" y="3135676"/>
                    <a:pt x="1111070" y="3092505"/>
                  </a:cubicBezTo>
                  <a:lnTo>
                    <a:pt x="1101266" y="3086423"/>
                  </a:lnTo>
                  <a:lnTo>
                    <a:pt x="1312332" y="2589184"/>
                  </a:lnTo>
                  <a:lnTo>
                    <a:pt x="1406380" y="2619776"/>
                  </a:lnTo>
                  <a:cubicBezTo>
                    <a:pt x="1446446" y="2629176"/>
                    <a:pt x="1487191" y="2636061"/>
                    <a:pt x="1528372" y="2640328"/>
                  </a:cubicBezTo>
                  <a:lnTo>
                    <a:pt x="1569875" y="2641940"/>
                  </a:lnTo>
                  <a:lnTo>
                    <a:pt x="1569875" y="2980387"/>
                  </a:lnTo>
                  <a:lnTo>
                    <a:pt x="1561750" y="2981418"/>
                  </a:lnTo>
                  <a:cubicBezTo>
                    <a:pt x="1523657" y="2991540"/>
                    <a:pt x="1496929" y="3015235"/>
                    <a:pt x="1496928" y="3042853"/>
                  </a:cubicBezTo>
                  <a:cubicBezTo>
                    <a:pt x="1496928" y="3079677"/>
                    <a:pt x="1544446" y="3109528"/>
                    <a:pt x="1603063" y="3109528"/>
                  </a:cubicBezTo>
                  <a:cubicBezTo>
                    <a:pt x="1661679" y="3109528"/>
                    <a:pt x="1709196" y="3079677"/>
                    <a:pt x="1709197" y="3042853"/>
                  </a:cubicBezTo>
                  <a:cubicBezTo>
                    <a:pt x="1709196" y="3024441"/>
                    <a:pt x="1697317" y="3007772"/>
                    <a:pt x="1678110" y="2995706"/>
                  </a:cubicBezTo>
                  <a:lnTo>
                    <a:pt x="1649012" y="2983382"/>
                  </a:lnTo>
                  <a:lnTo>
                    <a:pt x="1649012" y="2645015"/>
                  </a:lnTo>
                  <a:lnTo>
                    <a:pt x="1652973" y="2645169"/>
                  </a:lnTo>
                  <a:cubicBezTo>
                    <a:pt x="1736587" y="2643022"/>
                    <a:pt x="1820968" y="2629989"/>
                    <a:pt x="1904170" y="2605244"/>
                  </a:cubicBezTo>
                  <a:lnTo>
                    <a:pt x="1940859" y="2592404"/>
                  </a:lnTo>
                  <a:lnTo>
                    <a:pt x="2113568" y="3019873"/>
                  </a:lnTo>
                  <a:lnTo>
                    <a:pt x="2101965" y="3026793"/>
                  </a:lnTo>
                  <a:cubicBezTo>
                    <a:pt x="2051548" y="3069090"/>
                    <a:pt x="2028658" y="3129674"/>
                    <a:pt x="2049439" y="3181109"/>
                  </a:cubicBezTo>
                  <a:cubicBezTo>
                    <a:pt x="2077147" y="3249689"/>
                    <a:pt x="2172001" y="3276037"/>
                    <a:pt x="2261300" y="3239958"/>
                  </a:cubicBezTo>
                  <a:cubicBezTo>
                    <a:pt x="2350599" y="3203879"/>
                    <a:pt x="2400529" y="3119035"/>
                    <a:pt x="2372821" y="3050455"/>
                  </a:cubicBezTo>
                  <a:cubicBezTo>
                    <a:pt x="2358967" y="3016165"/>
                    <a:pt x="2328326" y="2992433"/>
                    <a:pt x="2289987" y="2981784"/>
                  </a:cubicBezTo>
                  <a:lnTo>
                    <a:pt x="2236383" y="2976740"/>
                  </a:lnTo>
                  <a:lnTo>
                    <a:pt x="2060960" y="2542552"/>
                  </a:lnTo>
                  <a:lnTo>
                    <a:pt x="2082754" y="2532440"/>
                  </a:lnTo>
                  <a:cubicBezTo>
                    <a:pt x="2159448" y="2492006"/>
                    <a:pt x="2228834" y="2442374"/>
                    <a:pt x="2290087" y="2385491"/>
                  </a:cubicBezTo>
                  <a:lnTo>
                    <a:pt x="2301510" y="2373422"/>
                  </a:lnTo>
                  <a:lnTo>
                    <a:pt x="2534265" y="2614447"/>
                  </a:lnTo>
                  <a:lnTo>
                    <a:pt x="2521895" y="2643525"/>
                  </a:lnTo>
                  <a:cubicBezTo>
                    <a:pt x="2516461" y="2665546"/>
                    <a:pt x="2519494" y="2685789"/>
                    <a:pt x="2532284" y="2699033"/>
                  </a:cubicBezTo>
                  <a:cubicBezTo>
                    <a:pt x="2557864" y="2725522"/>
                    <a:pt x="2612782" y="2713986"/>
                    <a:pt x="2654947" y="2673269"/>
                  </a:cubicBezTo>
                  <a:cubicBezTo>
                    <a:pt x="2697112" y="2632550"/>
                    <a:pt x="2710557" y="2578069"/>
                    <a:pt x="2684977" y="2551580"/>
                  </a:cubicBezTo>
                  <a:cubicBezTo>
                    <a:pt x="2665792" y="2531713"/>
                    <a:pt x="2630105" y="2533235"/>
                    <a:pt x="2595672" y="2552416"/>
                  </a:cubicBezTo>
                  <a:lnTo>
                    <a:pt x="2589111" y="2557319"/>
                  </a:lnTo>
                  <a:lnTo>
                    <a:pt x="2355964" y="2315888"/>
                  </a:lnTo>
                  <a:lnTo>
                    <a:pt x="2375762" y="2294970"/>
                  </a:lnTo>
                  <a:cubicBezTo>
                    <a:pt x="2402219" y="2263146"/>
                    <a:pt x="2426538" y="2229751"/>
                    <a:pt x="2448618" y="2195030"/>
                  </a:cubicBezTo>
                  <a:lnTo>
                    <a:pt x="2501269" y="2094485"/>
                  </a:lnTo>
                  <a:lnTo>
                    <a:pt x="3009465" y="2310202"/>
                  </a:lnTo>
                  <a:lnTo>
                    <a:pt x="3014101" y="2370801"/>
                  </a:lnTo>
                  <a:cubicBezTo>
                    <a:pt x="3024080" y="2409320"/>
                    <a:pt x="3047274" y="2440370"/>
                    <a:pt x="3081317" y="2454820"/>
                  </a:cubicBezTo>
                  <a:cubicBezTo>
                    <a:pt x="3149403" y="2483721"/>
                    <a:pt x="3235105" y="2435280"/>
                    <a:pt x="3272737" y="2346624"/>
                  </a:cubicBezTo>
                  <a:cubicBezTo>
                    <a:pt x="3310369" y="2257969"/>
                    <a:pt x="3285681" y="2162669"/>
                    <a:pt x="3217595" y="2133768"/>
                  </a:cubicBezTo>
                  <a:cubicBezTo>
                    <a:pt x="3166531" y="2112093"/>
                    <a:pt x="3105557" y="2133922"/>
                    <a:pt x="3062385" y="2183593"/>
                  </a:cubicBezTo>
                  <a:lnTo>
                    <a:pt x="3058549" y="2189777"/>
                  </a:lnTo>
                  <a:lnTo>
                    <a:pt x="2549459" y="1973681"/>
                  </a:lnTo>
                  <a:lnTo>
                    <a:pt x="2575516" y="1893573"/>
                  </a:lnTo>
                  <a:cubicBezTo>
                    <a:pt x="2584916" y="1853506"/>
                    <a:pt x="2591801" y="1812761"/>
                    <a:pt x="2596068" y="1771581"/>
                  </a:cubicBezTo>
                  <a:lnTo>
                    <a:pt x="2597630" y="1731363"/>
                  </a:lnTo>
                  <a:lnTo>
                    <a:pt x="2891924" y="1731363"/>
                  </a:lnTo>
                  <a:lnTo>
                    <a:pt x="2892954" y="1739488"/>
                  </a:lnTo>
                  <a:cubicBezTo>
                    <a:pt x="2903076" y="1777581"/>
                    <a:pt x="2926772" y="1804310"/>
                    <a:pt x="2954390" y="1804310"/>
                  </a:cubicBezTo>
                  <a:cubicBezTo>
                    <a:pt x="2991214" y="1804310"/>
                    <a:pt x="3021065" y="1756792"/>
                    <a:pt x="3021065" y="1698176"/>
                  </a:cubicBezTo>
                  <a:cubicBezTo>
                    <a:pt x="3021065" y="1639560"/>
                    <a:pt x="2991214" y="1592042"/>
                    <a:pt x="2954390" y="1592042"/>
                  </a:cubicBezTo>
                  <a:cubicBezTo>
                    <a:pt x="2945184" y="1592042"/>
                    <a:pt x="2936414" y="1595012"/>
                    <a:pt x="2928437" y="1600383"/>
                  </a:cubicBezTo>
                  <a:cubicBezTo>
                    <a:pt x="2916471" y="1608439"/>
                    <a:pt x="2906291" y="1621896"/>
                    <a:pt x="2899102" y="1638836"/>
                  </a:cubicBezTo>
                  <a:lnTo>
                    <a:pt x="2896532" y="1652226"/>
                  </a:lnTo>
                  <a:lnTo>
                    <a:pt x="2600705" y="1652226"/>
                  </a:lnTo>
                  <a:lnTo>
                    <a:pt x="2600909" y="1646979"/>
                  </a:lnTo>
                  <a:cubicBezTo>
                    <a:pt x="2598762" y="1563366"/>
                    <a:pt x="2585729" y="1478985"/>
                    <a:pt x="2560984" y="1395783"/>
                  </a:cubicBezTo>
                  <a:lnTo>
                    <a:pt x="2548631" y="1360488"/>
                  </a:lnTo>
                  <a:lnTo>
                    <a:pt x="2984104" y="1184545"/>
                  </a:lnTo>
                  <a:lnTo>
                    <a:pt x="2988575" y="1192042"/>
                  </a:lnTo>
                  <a:cubicBezTo>
                    <a:pt x="3030873" y="1242459"/>
                    <a:pt x="3091457" y="1265349"/>
                    <a:pt x="3142892" y="1244568"/>
                  </a:cubicBezTo>
                  <a:cubicBezTo>
                    <a:pt x="3211472" y="1216860"/>
                    <a:pt x="3237819" y="1122006"/>
                    <a:pt x="3201740" y="1032707"/>
                  </a:cubicBezTo>
                  <a:cubicBezTo>
                    <a:pt x="3165661" y="943408"/>
                    <a:pt x="3080817" y="893478"/>
                    <a:pt x="3012237" y="921187"/>
                  </a:cubicBezTo>
                  <a:cubicBezTo>
                    <a:pt x="2977947" y="935041"/>
                    <a:pt x="2954215" y="965681"/>
                    <a:pt x="2943566" y="1004021"/>
                  </a:cubicBezTo>
                  <a:lnTo>
                    <a:pt x="2938024" y="1062921"/>
                  </a:lnTo>
                  <a:lnTo>
                    <a:pt x="2499130" y="1240245"/>
                  </a:lnTo>
                  <a:lnTo>
                    <a:pt x="2491040" y="1222665"/>
                  </a:lnTo>
                  <a:cubicBezTo>
                    <a:pt x="2451043" y="1145625"/>
                    <a:pt x="2401803" y="1075873"/>
                    <a:pt x="2345264" y="1014236"/>
                  </a:cubicBezTo>
                  <a:lnTo>
                    <a:pt x="2342086" y="1011191"/>
                  </a:lnTo>
                  <a:lnTo>
                    <a:pt x="2557272" y="803389"/>
                  </a:lnTo>
                  <a:lnTo>
                    <a:pt x="2586351" y="815759"/>
                  </a:lnTo>
                  <a:cubicBezTo>
                    <a:pt x="2608372" y="821194"/>
                    <a:pt x="2628615" y="818160"/>
                    <a:pt x="2641859" y="805370"/>
                  </a:cubicBezTo>
                  <a:cubicBezTo>
                    <a:pt x="2668348" y="779790"/>
                    <a:pt x="2656812" y="724872"/>
                    <a:pt x="2616094" y="682707"/>
                  </a:cubicBezTo>
                  <a:cubicBezTo>
                    <a:pt x="2575376" y="640542"/>
                    <a:pt x="2520894" y="627097"/>
                    <a:pt x="2494405" y="652677"/>
                  </a:cubicBezTo>
                  <a:cubicBezTo>
                    <a:pt x="2474539" y="671862"/>
                    <a:pt x="2476061" y="707550"/>
                    <a:pt x="2495242" y="741983"/>
                  </a:cubicBezTo>
                  <a:lnTo>
                    <a:pt x="2500144" y="748543"/>
                  </a:lnTo>
                  <a:lnTo>
                    <a:pt x="2284901" y="956401"/>
                  </a:lnTo>
                  <a:lnTo>
                    <a:pt x="2255226" y="927968"/>
                  </a:lnTo>
                  <a:cubicBezTo>
                    <a:pt x="2223551" y="901309"/>
                    <a:pt x="2190294" y="876782"/>
                    <a:pt x="2155700" y="854490"/>
                  </a:cubicBezTo>
                  <a:lnTo>
                    <a:pt x="2060896" y="804122"/>
                  </a:lnTo>
                  <a:lnTo>
                    <a:pt x="2283989" y="278549"/>
                  </a:lnTo>
                  <a:lnTo>
                    <a:pt x="2293688" y="281001"/>
                  </a:lnTo>
                  <a:cubicBezTo>
                    <a:pt x="2359248" y="286742"/>
                    <a:pt x="2418273" y="260088"/>
                    <a:pt x="2439948" y="209024"/>
                  </a:cubicBezTo>
                  <a:cubicBezTo>
                    <a:pt x="2468849" y="140938"/>
                    <a:pt x="2420408" y="55235"/>
                    <a:pt x="2331752" y="17603"/>
                  </a:cubicBezTo>
                  <a:cubicBezTo>
                    <a:pt x="2243096" y="-20029"/>
                    <a:pt x="2147797" y="4660"/>
                    <a:pt x="2118896" y="72745"/>
                  </a:cubicBezTo>
                  <a:cubicBezTo>
                    <a:pt x="2104446" y="106789"/>
                    <a:pt x="2109331" y="145236"/>
                    <a:pt x="2128911" y="179876"/>
                  </a:cubicBezTo>
                  <a:lnTo>
                    <a:pt x="2165735" y="224350"/>
                  </a:lnTo>
                  <a:lnTo>
                    <a:pt x="1940799" y="754266"/>
                  </a:lnTo>
                  <a:lnTo>
                    <a:pt x="1855007" y="725791"/>
                  </a:lnTo>
                  <a:cubicBezTo>
                    <a:pt x="1815005" y="716152"/>
                    <a:pt x="1774313" y="709025"/>
                    <a:pt x="1733175" y="704510"/>
                  </a:cubicBezTo>
                  <a:lnTo>
                    <a:pt x="1685787" y="702379"/>
                  </a:lnTo>
                  <a:lnTo>
                    <a:pt x="1685788" y="413522"/>
                  </a:lnTo>
                  <a:lnTo>
                    <a:pt x="1693913" y="412491"/>
                  </a:lnTo>
                  <a:cubicBezTo>
                    <a:pt x="1732006" y="402369"/>
                    <a:pt x="1758735" y="378674"/>
                    <a:pt x="1758735" y="351056"/>
                  </a:cubicBezTo>
                  <a:cubicBezTo>
                    <a:pt x="1758735" y="314232"/>
                    <a:pt x="1711217" y="284381"/>
                    <a:pt x="1652601" y="284381"/>
                  </a:cubicBezTo>
                  <a:cubicBezTo>
                    <a:pt x="1593985" y="284381"/>
                    <a:pt x="1546467" y="314232"/>
                    <a:pt x="1546467" y="351056"/>
                  </a:cubicBezTo>
                  <a:cubicBezTo>
                    <a:pt x="1546467" y="369468"/>
                    <a:pt x="1558347" y="386137"/>
                    <a:pt x="1577553" y="398202"/>
                  </a:cubicBezTo>
                  <a:lnTo>
                    <a:pt x="1606651" y="410527"/>
                  </a:lnTo>
                  <a:lnTo>
                    <a:pt x="1606651" y="699081"/>
                  </a:lnTo>
                  <a:lnTo>
                    <a:pt x="1482933" y="709610"/>
                  </a:lnTo>
                  <a:cubicBezTo>
                    <a:pt x="1440982" y="715962"/>
                    <a:pt x="1399070" y="725134"/>
                    <a:pt x="1357442" y="737229"/>
                  </a:cubicBezTo>
                  <a:lnTo>
                    <a:pt x="1334740" y="745094"/>
                  </a:lnTo>
                  <a:lnTo>
                    <a:pt x="1128659" y="235026"/>
                  </a:lnTo>
                  <a:lnTo>
                    <a:pt x="1163715" y="194162"/>
                  </a:lnTo>
                  <a:cubicBezTo>
                    <a:pt x="1183896" y="159869"/>
                    <a:pt x="1189451" y="121513"/>
                    <a:pt x="1175597" y="87223"/>
                  </a:cubicBezTo>
                  <a:cubicBezTo>
                    <a:pt x="1147889" y="18643"/>
                    <a:pt x="1053035" y="-7705"/>
                    <a:pt x="963736" y="28374"/>
                  </a:cubicBezTo>
                  <a:close/>
                </a:path>
              </a:pathLst>
            </a:custGeom>
            <a:solidFill>
              <a:schemeClr val="tx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A4E0195A-43A9-44BF-AB83-B5AC2613377D}"/>
                </a:ext>
              </a:extLst>
            </p:cNvPr>
            <p:cNvSpPr/>
            <p:nvPr/>
          </p:nvSpPr>
          <p:spPr>
            <a:xfrm>
              <a:off x="8171385" y="2109704"/>
              <a:ext cx="350982" cy="249381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A204DBD8-B17E-4AAE-8146-1C32A0CEE56F}"/>
                </a:ext>
              </a:extLst>
            </p:cNvPr>
            <p:cNvSpPr/>
            <p:nvPr/>
          </p:nvSpPr>
          <p:spPr>
            <a:xfrm>
              <a:off x="8522366" y="2424423"/>
              <a:ext cx="258619" cy="17480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621322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EB0C8B19-3E15-4464-B9E0-4E241F09439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자유형: 도형 38">
            <a:extLst>
              <a:ext uri="{FF2B5EF4-FFF2-40B4-BE49-F238E27FC236}">
                <a16:creationId xmlns:a16="http://schemas.microsoft.com/office/drawing/2014/main" id="{4DFD55E4-9DA1-40EE-977B-1DA4407D8628}"/>
              </a:ext>
            </a:extLst>
          </p:cNvPr>
          <p:cNvSpPr/>
          <p:nvPr/>
        </p:nvSpPr>
        <p:spPr>
          <a:xfrm rot="10800000">
            <a:off x="1171575" y="1571437"/>
            <a:ext cx="771321" cy="771321"/>
          </a:xfrm>
          <a:custGeom>
            <a:avLst/>
            <a:gdLst>
              <a:gd name="connsiteX0" fmla="*/ 413032 w 771321"/>
              <a:gd name="connsiteY0" fmla="*/ 771321 h 771321"/>
              <a:gd name="connsiteX1" fmla="*/ 0 w 771321"/>
              <a:gd name="connsiteY1" fmla="*/ 771321 h 771321"/>
              <a:gd name="connsiteX2" fmla="*/ 771321 w 771321"/>
              <a:gd name="connsiteY2" fmla="*/ 0 h 771321"/>
              <a:gd name="connsiteX3" fmla="*/ 771321 w 771321"/>
              <a:gd name="connsiteY3" fmla="*/ 413032 h 771321"/>
              <a:gd name="connsiteX4" fmla="*/ 413032 w 771321"/>
              <a:gd name="connsiteY4" fmla="*/ 771321 h 771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1321" h="771321">
                <a:moveTo>
                  <a:pt x="413032" y="771321"/>
                </a:moveTo>
                <a:lnTo>
                  <a:pt x="0" y="771321"/>
                </a:lnTo>
                <a:lnTo>
                  <a:pt x="771321" y="0"/>
                </a:lnTo>
                <a:lnTo>
                  <a:pt x="771321" y="413032"/>
                </a:lnTo>
                <a:cubicBezTo>
                  <a:pt x="771321" y="610910"/>
                  <a:pt x="610910" y="771321"/>
                  <a:pt x="413032" y="771321"/>
                </a:cubicBezTo>
                <a:close/>
              </a:path>
            </a:pathLst>
          </a:cu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7" name="자유형: 도형 36">
            <a:extLst>
              <a:ext uri="{FF2B5EF4-FFF2-40B4-BE49-F238E27FC236}">
                <a16:creationId xmlns:a16="http://schemas.microsoft.com/office/drawing/2014/main" id="{B98E6B65-3F15-4407-B304-44A73181904B}"/>
              </a:ext>
            </a:extLst>
          </p:cNvPr>
          <p:cNvSpPr/>
          <p:nvPr/>
        </p:nvSpPr>
        <p:spPr>
          <a:xfrm rot="10800000">
            <a:off x="1171575" y="1571438"/>
            <a:ext cx="9848850" cy="4272973"/>
          </a:xfrm>
          <a:custGeom>
            <a:avLst/>
            <a:gdLst>
              <a:gd name="connsiteX0" fmla="*/ 9077529 w 9848850"/>
              <a:gd name="connsiteY0" fmla="*/ 4272973 h 4272973"/>
              <a:gd name="connsiteX1" fmla="*/ 358289 w 9848850"/>
              <a:gd name="connsiteY1" fmla="*/ 4272973 h 4272973"/>
              <a:gd name="connsiteX2" fmla="*/ 0 w 9848850"/>
              <a:gd name="connsiteY2" fmla="*/ 3914684 h 4272973"/>
              <a:gd name="connsiteX3" fmla="*/ 0 w 9848850"/>
              <a:gd name="connsiteY3" fmla="*/ 358289 h 4272973"/>
              <a:gd name="connsiteX4" fmla="*/ 358289 w 9848850"/>
              <a:gd name="connsiteY4" fmla="*/ 0 h 4272973"/>
              <a:gd name="connsiteX5" fmla="*/ 9490561 w 9848850"/>
              <a:gd name="connsiteY5" fmla="*/ 0 h 4272973"/>
              <a:gd name="connsiteX6" fmla="*/ 9848850 w 9848850"/>
              <a:gd name="connsiteY6" fmla="*/ 358289 h 4272973"/>
              <a:gd name="connsiteX7" fmla="*/ 9848850 w 9848850"/>
              <a:gd name="connsiteY7" fmla="*/ 3501652 h 4272973"/>
              <a:gd name="connsiteX8" fmla="*/ 9077529 w 9848850"/>
              <a:gd name="connsiteY8" fmla="*/ 4272973 h 42729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848850" h="4272973">
                <a:moveTo>
                  <a:pt x="9077529" y="4272973"/>
                </a:moveTo>
                <a:lnTo>
                  <a:pt x="358289" y="4272973"/>
                </a:lnTo>
                <a:cubicBezTo>
                  <a:pt x="160411" y="4272973"/>
                  <a:pt x="0" y="4112562"/>
                  <a:pt x="0" y="3914684"/>
                </a:cubicBezTo>
                <a:lnTo>
                  <a:pt x="0" y="358289"/>
                </a:lnTo>
                <a:cubicBezTo>
                  <a:pt x="0" y="160411"/>
                  <a:pt x="160411" y="0"/>
                  <a:pt x="358289" y="0"/>
                </a:cubicBezTo>
                <a:lnTo>
                  <a:pt x="9490561" y="0"/>
                </a:lnTo>
                <a:cubicBezTo>
                  <a:pt x="9688439" y="0"/>
                  <a:pt x="9848850" y="160411"/>
                  <a:pt x="9848850" y="358289"/>
                </a:cubicBezTo>
                <a:lnTo>
                  <a:pt x="9848850" y="3501652"/>
                </a:lnTo>
                <a:lnTo>
                  <a:pt x="9077529" y="4272973"/>
                </a:lnTo>
                <a:close/>
              </a:path>
            </a:pathLst>
          </a:custGeom>
          <a:solidFill>
            <a:schemeClr val="accent2"/>
          </a:solidFill>
          <a:ln>
            <a:solidFill>
              <a:schemeClr val="accent3">
                <a:lumMod val="40000"/>
                <a:lumOff val="6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FBE01C6-3AC4-4876-BD04-262E642A8B69}"/>
              </a:ext>
            </a:extLst>
          </p:cNvPr>
          <p:cNvSpPr txBox="1"/>
          <p:nvPr/>
        </p:nvSpPr>
        <p:spPr>
          <a:xfrm>
            <a:off x="1634457" y="1887031"/>
            <a:ext cx="1016770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코로나 발생 이전 및 이후</a:t>
            </a:r>
            <a:r>
              <a:rPr lang="en-US" altLang="ko-KR" sz="1200" dirty="0"/>
              <a:t>(19</a:t>
            </a:r>
            <a:r>
              <a:rPr lang="ko-KR" altLang="en-US" sz="1200" dirty="0"/>
              <a:t>년</a:t>
            </a:r>
            <a:r>
              <a:rPr lang="en-US" altLang="ko-KR" sz="1200" dirty="0"/>
              <a:t>~20</a:t>
            </a:r>
            <a:r>
              <a:rPr lang="ko-KR" altLang="en-US" sz="1200" dirty="0"/>
              <a:t>년</a:t>
            </a:r>
            <a:r>
              <a:rPr lang="en-US" altLang="ko-KR" sz="1200" dirty="0"/>
              <a:t>)</a:t>
            </a:r>
            <a:r>
              <a:rPr lang="ko-KR" altLang="en-US" sz="1200" dirty="0"/>
              <a:t> 신한카드 이용건수 데이터 출처</a:t>
            </a:r>
            <a:endParaRPr lang="en-US" altLang="ko-KR" sz="1200" dirty="0"/>
          </a:p>
          <a:p>
            <a:r>
              <a:rPr lang="en-US" altLang="ko-KR" sz="1200" dirty="0">
                <a:hlinkClick r:id="rId2"/>
              </a:rPr>
              <a:t>https://www.findatamall.or.kr/fsec/dataProd/generalDataProdDetail.do?cmnx=44&amp;goods_id=c6ebbd9d-eac2-11eb-9f58-f220ef21bb88</a:t>
            </a:r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pPr algn="l" latinLnBrk="0"/>
            <a:r>
              <a:rPr lang="ko-KR" altLang="en-US" sz="1200" dirty="0"/>
              <a:t>백신접종 이후</a:t>
            </a:r>
            <a:r>
              <a:rPr lang="en-US" altLang="ko-KR" sz="1200" dirty="0"/>
              <a:t>(21</a:t>
            </a:r>
            <a:r>
              <a:rPr lang="ko-KR" altLang="en-US" sz="1200" dirty="0"/>
              <a:t>년 </a:t>
            </a:r>
            <a:r>
              <a:rPr lang="en-US" altLang="ko-KR" sz="1200" dirty="0"/>
              <a:t>3</a:t>
            </a:r>
            <a:r>
              <a:rPr lang="ko-KR" altLang="en-US" sz="1200" dirty="0"/>
              <a:t>월</a:t>
            </a:r>
            <a:r>
              <a:rPr lang="en-US" altLang="ko-KR" sz="1200" dirty="0"/>
              <a:t>~6</a:t>
            </a:r>
            <a:r>
              <a:rPr lang="ko-KR" altLang="en-US" sz="1200" dirty="0"/>
              <a:t>월</a:t>
            </a:r>
            <a:r>
              <a:rPr lang="en-US" altLang="ko-KR" sz="1200" dirty="0"/>
              <a:t>)</a:t>
            </a:r>
            <a:r>
              <a:rPr lang="ko-KR" altLang="en-US" sz="1200" dirty="0"/>
              <a:t> 데이터 출처</a:t>
            </a:r>
            <a:endParaRPr lang="en-US" altLang="ko-KR" sz="1200" dirty="0"/>
          </a:p>
          <a:p>
            <a:pPr algn="l" latinLnBrk="0"/>
            <a:endParaRPr lang="en-US" altLang="ko-KR" sz="1200" b="1" i="0" dirty="0">
              <a:solidFill>
                <a:srgbClr val="363636"/>
              </a:solidFill>
              <a:effectLst/>
              <a:latin typeface="Noto Sans KR"/>
            </a:endParaRPr>
          </a:p>
          <a:p>
            <a:pPr algn="l" latinLnBrk="0"/>
            <a:r>
              <a:rPr lang="en-US" altLang="ko-KR" sz="1200" b="1" i="0" dirty="0">
                <a:solidFill>
                  <a:srgbClr val="363636"/>
                </a:solidFill>
                <a:effectLst/>
                <a:latin typeface="Noto Sans KR"/>
              </a:rPr>
              <a:t>2021</a:t>
            </a:r>
            <a:r>
              <a:rPr lang="ko-KR" altLang="en-US" sz="1200" b="1" i="0" dirty="0">
                <a:solidFill>
                  <a:srgbClr val="363636"/>
                </a:solidFill>
                <a:effectLst/>
                <a:latin typeface="Noto Sans KR"/>
              </a:rPr>
              <a:t>년 </a:t>
            </a:r>
            <a:r>
              <a:rPr lang="en-US" altLang="ko-KR" sz="1200" b="1" i="0" dirty="0">
                <a:solidFill>
                  <a:srgbClr val="363636"/>
                </a:solidFill>
                <a:effectLst/>
                <a:latin typeface="Noto Sans KR"/>
              </a:rPr>
              <a:t>6</a:t>
            </a:r>
            <a:r>
              <a:rPr lang="ko-KR" altLang="en-US" sz="1200" b="1" i="0" dirty="0">
                <a:solidFill>
                  <a:srgbClr val="363636"/>
                </a:solidFill>
                <a:effectLst/>
                <a:latin typeface="Noto Sans KR"/>
              </a:rPr>
              <a:t>월 코로나로 인한 소비 변화</a:t>
            </a:r>
            <a:r>
              <a:rPr lang="en-US" altLang="ko-KR" sz="1200" b="1" i="0" dirty="0">
                <a:solidFill>
                  <a:srgbClr val="363636"/>
                </a:solidFill>
                <a:effectLst/>
                <a:latin typeface="Noto Sans KR"/>
              </a:rPr>
              <a:t>_</a:t>
            </a:r>
            <a:r>
              <a:rPr lang="ko-KR" altLang="en-US" sz="1200" b="1" i="0" dirty="0">
                <a:solidFill>
                  <a:srgbClr val="363636"/>
                </a:solidFill>
                <a:effectLst/>
                <a:latin typeface="Noto Sans KR"/>
              </a:rPr>
              <a:t>서울</a:t>
            </a:r>
          </a:p>
          <a:p>
            <a:r>
              <a:rPr lang="en-US" altLang="ko-KR" sz="1200" dirty="0">
                <a:hlinkClick r:id="rId2"/>
              </a:rPr>
              <a:t>https://www.findatamall.or.kr/fsec/dataProd/generalDataProdDetail.do?cmnx=44&amp;goods_id=c6ebbd9d-eac2-11eb-9f58-f220ef21bb88</a:t>
            </a:r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1" i="0" dirty="0">
                <a:solidFill>
                  <a:srgbClr val="363636"/>
                </a:solidFill>
                <a:effectLst/>
                <a:latin typeface="Noto Sans KR"/>
              </a:rPr>
              <a:t>2021</a:t>
            </a:r>
            <a:r>
              <a:rPr lang="ko-KR" altLang="en-US" sz="1200" b="1" i="0" dirty="0">
                <a:solidFill>
                  <a:srgbClr val="363636"/>
                </a:solidFill>
                <a:effectLst/>
                <a:latin typeface="Noto Sans KR"/>
              </a:rPr>
              <a:t>년 </a:t>
            </a:r>
            <a:r>
              <a:rPr lang="en-US" altLang="ko-KR" sz="1200" b="1" i="0" dirty="0">
                <a:solidFill>
                  <a:srgbClr val="363636"/>
                </a:solidFill>
                <a:effectLst/>
                <a:latin typeface="Noto Sans KR"/>
              </a:rPr>
              <a:t>5</a:t>
            </a:r>
            <a:r>
              <a:rPr lang="ko-KR" altLang="en-US" sz="1200" b="1" i="0" dirty="0">
                <a:solidFill>
                  <a:srgbClr val="363636"/>
                </a:solidFill>
                <a:effectLst/>
                <a:latin typeface="Noto Sans KR"/>
              </a:rPr>
              <a:t>월 코로나로 인한 소비 변화</a:t>
            </a:r>
            <a:r>
              <a:rPr lang="en-US" altLang="ko-KR" sz="1200" b="1" i="0" dirty="0">
                <a:solidFill>
                  <a:srgbClr val="363636"/>
                </a:solidFill>
                <a:effectLst/>
                <a:latin typeface="Noto Sans KR"/>
              </a:rPr>
              <a:t>_</a:t>
            </a:r>
            <a:r>
              <a:rPr lang="ko-KR" altLang="en-US" sz="1200" b="1" i="0" dirty="0">
                <a:solidFill>
                  <a:srgbClr val="363636"/>
                </a:solidFill>
                <a:effectLst/>
                <a:latin typeface="Noto Sans KR"/>
              </a:rPr>
              <a:t>서울</a:t>
            </a:r>
            <a:endParaRPr lang="en-US" altLang="ko-KR" sz="1200" dirty="0"/>
          </a:p>
          <a:p>
            <a:r>
              <a:rPr lang="en-US" altLang="ko-KR" sz="1200" dirty="0">
                <a:hlinkClick r:id="rId3"/>
              </a:rPr>
              <a:t>https://www.findatamall.or.kr/fsec/dataProd/generalDataProdDetail.do?cmnx=44&amp;goods_id=b7851ef5-c8f3-11eb-9f58-f220ef21bb88</a:t>
            </a:r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b="1" dirty="0"/>
              <a:t>2021</a:t>
            </a:r>
            <a:r>
              <a:rPr lang="ko-KR" altLang="en-US" sz="1200" b="1" dirty="0"/>
              <a:t>년 </a:t>
            </a:r>
            <a:r>
              <a:rPr lang="en-US" altLang="ko-KR" sz="1200" b="1" dirty="0"/>
              <a:t>4</a:t>
            </a:r>
            <a:r>
              <a:rPr lang="ko-KR" altLang="en-US" sz="1200" b="1" dirty="0"/>
              <a:t>월 코로나로 인한 소비변화</a:t>
            </a:r>
            <a:r>
              <a:rPr lang="en-US" altLang="ko-KR" sz="1200" b="1" dirty="0"/>
              <a:t>_</a:t>
            </a:r>
            <a:r>
              <a:rPr lang="ko-KR" altLang="en-US" sz="1200" b="1" dirty="0"/>
              <a:t>서울</a:t>
            </a:r>
            <a:endParaRPr lang="en-US" altLang="ko-KR" sz="1200" b="1" dirty="0"/>
          </a:p>
          <a:p>
            <a:r>
              <a:rPr lang="en-US" altLang="ko-KR" sz="1200" dirty="0">
                <a:hlinkClick r:id="rId4"/>
              </a:rPr>
              <a:t>https://www.findatamall.or.kr/fsec/dataProd/generalDataProdDetail.do?cmnx=44&amp;goods_id=703ab980-b9e7-11eb-9f58-f220ef21bb88</a:t>
            </a:r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1" dirty="0"/>
              <a:t>2021</a:t>
            </a:r>
            <a:r>
              <a:rPr lang="ko-KR" altLang="en-US" sz="1200" b="1" dirty="0"/>
              <a:t>년 </a:t>
            </a:r>
            <a:r>
              <a:rPr lang="en-US" altLang="ko-KR" sz="1200" b="1" dirty="0"/>
              <a:t>3</a:t>
            </a:r>
            <a:r>
              <a:rPr lang="ko-KR" altLang="en-US" sz="1200" b="1" dirty="0"/>
              <a:t>월 코로나로 인한 소비변화</a:t>
            </a:r>
            <a:r>
              <a:rPr lang="en-US" altLang="ko-KR" sz="1200" b="1" dirty="0"/>
              <a:t>_</a:t>
            </a:r>
            <a:r>
              <a:rPr lang="ko-KR" altLang="en-US" sz="1200" b="1" dirty="0"/>
              <a:t>서울</a:t>
            </a:r>
            <a:endParaRPr lang="en-US" altLang="ko-KR" sz="1200" dirty="0"/>
          </a:p>
          <a:p>
            <a:r>
              <a:rPr lang="en-US" altLang="ko-KR" sz="1200" dirty="0">
                <a:hlinkClick r:id="rId5"/>
              </a:rPr>
              <a:t>https://www.findatamall.or.kr/fsec/dataProd/generalDataProdDetail.do?cmnx=44&amp;goods_id=58d880c8-9dac-11eb-9f58-f220ef21bb88</a:t>
            </a:r>
            <a:endParaRPr lang="en-US" altLang="ko-KR" sz="1200" dirty="0"/>
          </a:p>
          <a:p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F2EBA73-5175-49F5-9015-5070B289912A}"/>
              </a:ext>
            </a:extLst>
          </p:cNvPr>
          <p:cNvSpPr txBox="1"/>
          <p:nvPr/>
        </p:nvSpPr>
        <p:spPr>
          <a:xfrm>
            <a:off x="4615758" y="697564"/>
            <a:ext cx="32480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solidFill>
                  <a:schemeClr val="accent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비고</a:t>
            </a:r>
            <a:r>
              <a:rPr lang="en-US" altLang="ko-KR" sz="3200" b="1" dirty="0">
                <a:solidFill>
                  <a:schemeClr val="accent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 </a:t>
            </a:r>
            <a:r>
              <a:rPr lang="ko-KR" altLang="en-US" sz="3200" b="1" dirty="0">
                <a:solidFill>
                  <a:schemeClr val="accent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데이터 출처 </a:t>
            </a:r>
          </a:p>
        </p:txBody>
      </p:sp>
    </p:spTree>
    <p:extLst>
      <p:ext uri="{BB962C8B-B14F-4D97-AF65-F5344CB8AC3E}">
        <p14:creationId xmlns:p14="http://schemas.microsoft.com/office/powerpoint/2010/main" val="5600072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8495236F-6531-42F1-B246-7E4A46AF0D7C}"/>
              </a:ext>
            </a:extLst>
          </p:cNvPr>
          <p:cNvGrpSpPr/>
          <p:nvPr/>
        </p:nvGrpSpPr>
        <p:grpSpPr>
          <a:xfrm>
            <a:off x="6215958" y="1405135"/>
            <a:ext cx="3502882" cy="3785175"/>
            <a:chOff x="6031319" y="1097405"/>
            <a:chExt cx="3502882" cy="3785175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81257BD-393A-469C-8A7A-82682579AA0B}"/>
                </a:ext>
              </a:extLst>
            </p:cNvPr>
            <p:cNvSpPr txBox="1"/>
            <p:nvPr/>
          </p:nvSpPr>
          <p:spPr>
            <a:xfrm>
              <a:off x="6031319" y="1097405"/>
              <a:ext cx="302679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200" b="1" dirty="0">
                  <a:solidFill>
                    <a:schemeClr val="accent2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1.</a:t>
              </a:r>
              <a:r>
                <a:rPr lang="ko-KR" altLang="en-US" sz="3200" b="1" dirty="0">
                  <a:solidFill>
                    <a:schemeClr val="accent2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프로젝트 배경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AF71D4D-6ABD-415F-B7B4-F7D807299151}"/>
                </a:ext>
              </a:extLst>
            </p:cNvPr>
            <p:cNvSpPr txBox="1"/>
            <p:nvPr/>
          </p:nvSpPr>
          <p:spPr>
            <a:xfrm>
              <a:off x="6031319" y="1897505"/>
              <a:ext cx="323197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200" b="1" dirty="0">
                  <a:solidFill>
                    <a:schemeClr val="accent2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2.</a:t>
              </a:r>
              <a:r>
                <a:rPr lang="ko-KR" altLang="en-US" sz="3200" b="1" dirty="0">
                  <a:solidFill>
                    <a:schemeClr val="accent2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팀 구성 및 역할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6887205-8C66-44B5-85A8-E07A05501FC1}"/>
                </a:ext>
              </a:extLst>
            </p:cNvPr>
            <p:cNvSpPr txBox="1"/>
            <p:nvPr/>
          </p:nvSpPr>
          <p:spPr>
            <a:xfrm>
              <a:off x="6031319" y="2697605"/>
              <a:ext cx="350288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200" b="1" dirty="0">
                  <a:solidFill>
                    <a:schemeClr val="accent2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3.</a:t>
              </a:r>
              <a:r>
                <a:rPr lang="ko-KR" altLang="en-US" sz="3200" b="1" dirty="0">
                  <a:solidFill>
                    <a:schemeClr val="accent2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수행 절차 및 방법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802AA99-3051-4E58-8FA4-75451D994B12}"/>
                </a:ext>
              </a:extLst>
            </p:cNvPr>
            <p:cNvSpPr txBox="1"/>
            <p:nvPr/>
          </p:nvSpPr>
          <p:spPr>
            <a:xfrm>
              <a:off x="6031319" y="3497705"/>
              <a:ext cx="350288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200" b="1" dirty="0">
                  <a:solidFill>
                    <a:schemeClr val="accent2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4.</a:t>
              </a:r>
              <a:r>
                <a:rPr lang="ko-KR" altLang="en-US" sz="3200" b="1" dirty="0">
                  <a:solidFill>
                    <a:schemeClr val="accent2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결론 및 향후 과제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F4F74F5-B4C3-4AD2-8AD0-1A0206AF6993}"/>
                </a:ext>
              </a:extLst>
            </p:cNvPr>
            <p:cNvSpPr txBox="1"/>
            <p:nvPr/>
          </p:nvSpPr>
          <p:spPr>
            <a:xfrm>
              <a:off x="6031319" y="4297805"/>
              <a:ext cx="170110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200" b="1" dirty="0">
                  <a:solidFill>
                    <a:schemeClr val="accent2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5.</a:t>
              </a:r>
              <a:r>
                <a:rPr lang="ko-KR" altLang="en-US" sz="3200" b="1" dirty="0" err="1">
                  <a:solidFill>
                    <a:schemeClr val="accent2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느낀점</a:t>
              </a:r>
              <a:endParaRPr lang="ko-KR" altLang="en-US" sz="3200" b="1" dirty="0">
                <a:solidFill>
                  <a:schemeClr val="accent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76FC1986-9D04-47F6-8148-2E4195CF515A}"/>
              </a:ext>
            </a:extLst>
          </p:cNvPr>
          <p:cNvGrpSpPr/>
          <p:nvPr/>
        </p:nvGrpSpPr>
        <p:grpSpPr>
          <a:xfrm flipH="1">
            <a:off x="-1871192" y="3566317"/>
            <a:ext cx="9395941" cy="4706357"/>
            <a:chOff x="5595177" y="1117600"/>
            <a:chExt cx="8127999" cy="7094633"/>
          </a:xfrm>
        </p:grpSpPr>
        <p:sp>
          <p:nvSpPr>
            <p:cNvPr id="21" name="자유형: 도형 20">
              <a:extLst>
                <a:ext uri="{FF2B5EF4-FFF2-40B4-BE49-F238E27FC236}">
                  <a16:creationId xmlns:a16="http://schemas.microsoft.com/office/drawing/2014/main" id="{E4954E49-1616-479A-833D-32283CF10F19}"/>
                </a:ext>
              </a:extLst>
            </p:cNvPr>
            <p:cNvSpPr/>
            <p:nvPr/>
          </p:nvSpPr>
          <p:spPr>
            <a:xfrm>
              <a:off x="6565900" y="1117600"/>
              <a:ext cx="6819900" cy="6324600"/>
            </a:xfrm>
            <a:custGeom>
              <a:avLst/>
              <a:gdLst>
                <a:gd name="connsiteX0" fmla="*/ 4808806 w 4892040"/>
                <a:gd name="connsiteY0" fmla="*/ 630 h 5834375"/>
                <a:gd name="connsiteX1" fmla="*/ 4892040 w 4892040"/>
                <a:gd name="connsiteY1" fmla="*/ 474770 h 5834375"/>
                <a:gd name="connsiteX2" fmla="*/ 4794333 w 4892040"/>
                <a:gd name="connsiteY2" fmla="*/ 578504 h 5834375"/>
                <a:gd name="connsiteX3" fmla="*/ 4818820 w 4892040"/>
                <a:gd name="connsiteY3" fmla="*/ 594829 h 5834375"/>
                <a:gd name="connsiteX4" fmla="*/ 4837108 w 4892040"/>
                <a:gd name="connsiteY4" fmla="*/ 731989 h 5834375"/>
                <a:gd name="connsiteX5" fmla="*/ 4855396 w 4892040"/>
                <a:gd name="connsiteY5" fmla="*/ 814285 h 5834375"/>
                <a:gd name="connsiteX6" fmla="*/ 4864540 w 4892040"/>
                <a:gd name="connsiteY6" fmla="*/ 869149 h 5834375"/>
                <a:gd name="connsiteX7" fmla="*/ 4882828 w 4892040"/>
                <a:gd name="connsiteY7" fmla="*/ 2542501 h 5834375"/>
                <a:gd name="connsiteX8" fmla="*/ 4864540 w 4892040"/>
                <a:gd name="connsiteY8" fmla="*/ 2917405 h 5834375"/>
                <a:gd name="connsiteX9" fmla="*/ 4855396 w 4892040"/>
                <a:gd name="connsiteY9" fmla="*/ 3118573 h 5834375"/>
                <a:gd name="connsiteX10" fmla="*/ 4809676 w 4892040"/>
                <a:gd name="connsiteY10" fmla="*/ 3402037 h 5834375"/>
                <a:gd name="connsiteX11" fmla="*/ 4791388 w 4892040"/>
                <a:gd name="connsiteY11" fmla="*/ 3557485 h 5834375"/>
                <a:gd name="connsiteX12" fmla="*/ 4782244 w 4892040"/>
                <a:gd name="connsiteY12" fmla="*/ 3712933 h 5834375"/>
                <a:gd name="connsiteX13" fmla="*/ 4791388 w 4892040"/>
                <a:gd name="connsiteY13" fmla="*/ 4078693 h 5834375"/>
                <a:gd name="connsiteX14" fmla="*/ 4800532 w 4892040"/>
                <a:gd name="connsiteY14" fmla="*/ 4325581 h 5834375"/>
                <a:gd name="connsiteX15" fmla="*/ 4782244 w 4892040"/>
                <a:gd name="connsiteY15" fmla="*/ 4590757 h 5834375"/>
                <a:gd name="connsiteX16" fmla="*/ 4791388 w 4892040"/>
                <a:gd name="connsiteY16" fmla="*/ 5258269 h 5834375"/>
                <a:gd name="connsiteX17" fmla="*/ 4782244 w 4892040"/>
                <a:gd name="connsiteY17" fmla="*/ 5596597 h 5834375"/>
                <a:gd name="connsiteX18" fmla="*/ 4754812 w 4892040"/>
                <a:gd name="connsiteY18" fmla="*/ 5624029 h 5834375"/>
                <a:gd name="connsiteX19" fmla="*/ 4727380 w 4892040"/>
                <a:gd name="connsiteY19" fmla="*/ 5660605 h 5834375"/>
                <a:gd name="connsiteX20" fmla="*/ 4690804 w 4892040"/>
                <a:gd name="connsiteY20" fmla="*/ 5697181 h 5834375"/>
                <a:gd name="connsiteX21" fmla="*/ 4507924 w 4892040"/>
                <a:gd name="connsiteY21" fmla="*/ 5742901 h 5834375"/>
                <a:gd name="connsiteX22" fmla="*/ 4315900 w 4892040"/>
                <a:gd name="connsiteY22" fmla="*/ 5770333 h 5834375"/>
                <a:gd name="connsiteX23" fmla="*/ 4242748 w 4892040"/>
                <a:gd name="connsiteY23" fmla="*/ 5788621 h 5834375"/>
                <a:gd name="connsiteX24" fmla="*/ 3922708 w 4892040"/>
                <a:gd name="connsiteY24" fmla="*/ 5816053 h 5834375"/>
                <a:gd name="connsiteX25" fmla="*/ 3739828 w 4892040"/>
                <a:gd name="connsiteY25" fmla="*/ 5834341 h 5834375"/>
                <a:gd name="connsiteX26" fmla="*/ 3410644 w 4892040"/>
                <a:gd name="connsiteY26" fmla="*/ 5816053 h 5834375"/>
                <a:gd name="connsiteX27" fmla="*/ 3218620 w 4892040"/>
                <a:gd name="connsiteY27" fmla="*/ 5761189 h 5834375"/>
                <a:gd name="connsiteX28" fmla="*/ 3099748 w 4892040"/>
                <a:gd name="connsiteY28" fmla="*/ 5706325 h 5834375"/>
                <a:gd name="connsiteX29" fmla="*/ 2944300 w 4892040"/>
                <a:gd name="connsiteY29" fmla="*/ 5669749 h 5834375"/>
                <a:gd name="connsiteX30" fmla="*/ 2733988 w 4892040"/>
                <a:gd name="connsiteY30" fmla="*/ 5678893 h 5834375"/>
                <a:gd name="connsiteX31" fmla="*/ 2633404 w 4892040"/>
                <a:gd name="connsiteY31" fmla="*/ 5706325 h 5834375"/>
                <a:gd name="connsiteX32" fmla="*/ 2514532 w 4892040"/>
                <a:gd name="connsiteY32" fmla="*/ 5733757 h 5834375"/>
                <a:gd name="connsiteX33" fmla="*/ 2084764 w 4892040"/>
                <a:gd name="connsiteY33" fmla="*/ 5724613 h 5834375"/>
                <a:gd name="connsiteX34" fmla="*/ 1993324 w 4892040"/>
                <a:gd name="connsiteY34" fmla="*/ 5715469 h 5834375"/>
                <a:gd name="connsiteX35" fmla="*/ 1865308 w 4892040"/>
                <a:gd name="connsiteY35" fmla="*/ 5706325 h 5834375"/>
                <a:gd name="connsiteX36" fmla="*/ 1526980 w 4892040"/>
                <a:gd name="connsiteY36" fmla="*/ 5697181 h 5834375"/>
                <a:gd name="connsiteX37" fmla="*/ 1334956 w 4892040"/>
                <a:gd name="connsiteY37" fmla="*/ 5669749 h 5834375"/>
                <a:gd name="connsiteX38" fmla="*/ 1225228 w 4892040"/>
                <a:gd name="connsiteY38" fmla="*/ 5651461 h 5834375"/>
                <a:gd name="connsiteX39" fmla="*/ 795460 w 4892040"/>
                <a:gd name="connsiteY39" fmla="*/ 5614885 h 5834375"/>
                <a:gd name="connsiteX40" fmla="*/ 457132 w 4892040"/>
                <a:gd name="connsiteY40" fmla="*/ 5642317 h 5834375"/>
                <a:gd name="connsiteX41" fmla="*/ 301684 w 4892040"/>
                <a:gd name="connsiteY41" fmla="*/ 5633173 h 5834375"/>
                <a:gd name="connsiteX42" fmla="*/ 255964 w 4892040"/>
                <a:gd name="connsiteY42" fmla="*/ 5624029 h 5834375"/>
                <a:gd name="connsiteX43" fmla="*/ 201100 w 4892040"/>
                <a:gd name="connsiteY43" fmla="*/ 5605741 h 5834375"/>
                <a:gd name="connsiteX44" fmla="*/ 146236 w 4892040"/>
                <a:gd name="connsiteY44" fmla="*/ 5596597 h 5834375"/>
                <a:gd name="connsiteX45" fmla="*/ 108724 w 4892040"/>
                <a:gd name="connsiteY45" fmla="*/ 5553772 h 5834375"/>
                <a:gd name="connsiteX46" fmla="*/ 108471 w 4892040"/>
                <a:gd name="connsiteY46" fmla="*/ 5553401 h 5834375"/>
                <a:gd name="connsiteX47" fmla="*/ 0 w 4892040"/>
                <a:gd name="connsiteY47" fmla="*/ 5668562 h 5834375"/>
                <a:gd name="connsiteX48" fmla="*/ 658368 w 4892040"/>
                <a:gd name="connsiteY48" fmla="*/ 4196378 h 5834375"/>
                <a:gd name="connsiteX49" fmla="*/ 2642616 w 4892040"/>
                <a:gd name="connsiteY49" fmla="*/ 2541314 h 5834375"/>
                <a:gd name="connsiteX50" fmla="*/ 3310128 w 4892040"/>
                <a:gd name="connsiteY50" fmla="*/ 1233722 h 5834375"/>
                <a:gd name="connsiteX51" fmla="*/ 4489704 w 4892040"/>
                <a:gd name="connsiteY51" fmla="*/ 355898 h 5834375"/>
                <a:gd name="connsiteX52" fmla="*/ 4808806 w 4892040"/>
                <a:gd name="connsiteY52" fmla="*/ 630 h 5834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</a:cxnLst>
              <a:rect l="l" t="t" r="r" b="b"/>
              <a:pathLst>
                <a:path w="4892040" h="5834375">
                  <a:moveTo>
                    <a:pt x="4808806" y="630"/>
                  </a:moveTo>
                  <a:cubicBezTo>
                    <a:pt x="4845391" y="10212"/>
                    <a:pt x="4870323" y="130727"/>
                    <a:pt x="4892040" y="474770"/>
                  </a:cubicBezTo>
                  <a:lnTo>
                    <a:pt x="4794333" y="578504"/>
                  </a:lnTo>
                  <a:lnTo>
                    <a:pt x="4818820" y="594829"/>
                  </a:lnTo>
                  <a:cubicBezTo>
                    <a:pt x="4842366" y="689014"/>
                    <a:pt x="4810118" y="552058"/>
                    <a:pt x="4837108" y="731989"/>
                  </a:cubicBezTo>
                  <a:cubicBezTo>
                    <a:pt x="4841277" y="759779"/>
                    <a:pt x="4849885" y="786730"/>
                    <a:pt x="4855396" y="814285"/>
                  </a:cubicBezTo>
                  <a:cubicBezTo>
                    <a:pt x="4859032" y="832465"/>
                    <a:pt x="4861492" y="850861"/>
                    <a:pt x="4864540" y="869149"/>
                  </a:cubicBezTo>
                  <a:cubicBezTo>
                    <a:pt x="4885963" y="1726086"/>
                    <a:pt x="4903452" y="1827533"/>
                    <a:pt x="4882828" y="2542501"/>
                  </a:cubicBezTo>
                  <a:cubicBezTo>
                    <a:pt x="4879220" y="2667566"/>
                    <a:pt x="4870491" y="2792430"/>
                    <a:pt x="4864540" y="2917405"/>
                  </a:cubicBezTo>
                  <a:cubicBezTo>
                    <a:pt x="4861347" y="2984454"/>
                    <a:pt x="4868560" y="3052751"/>
                    <a:pt x="4855396" y="3118573"/>
                  </a:cubicBezTo>
                  <a:cubicBezTo>
                    <a:pt x="4827959" y="3255760"/>
                    <a:pt x="4834159" y="3215966"/>
                    <a:pt x="4809676" y="3402037"/>
                  </a:cubicBezTo>
                  <a:cubicBezTo>
                    <a:pt x="4802870" y="3453764"/>
                    <a:pt x="4795974" y="3505514"/>
                    <a:pt x="4791388" y="3557485"/>
                  </a:cubicBezTo>
                  <a:cubicBezTo>
                    <a:pt x="4786826" y="3609190"/>
                    <a:pt x="4785292" y="3661117"/>
                    <a:pt x="4782244" y="3712933"/>
                  </a:cubicBezTo>
                  <a:cubicBezTo>
                    <a:pt x="4785292" y="3834853"/>
                    <a:pt x="4787749" y="3956789"/>
                    <a:pt x="4791388" y="4078693"/>
                  </a:cubicBezTo>
                  <a:cubicBezTo>
                    <a:pt x="4793845" y="4161009"/>
                    <a:pt x="4800532" y="4243229"/>
                    <a:pt x="4800532" y="4325581"/>
                  </a:cubicBezTo>
                  <a:cubicBezTo>
                    <a:pt x="4800532" y="4382077"/>
                    <a:pt x="4787709" y="4525180"/>
                    <a:pt x="4782244" y="4590757"/>
                  </a:cubicBezTo>
                  <a:cubicBezTo>
                    <a:pt x="4785292" y="4813261"/>
                    <a:pt x="4786274" y="5035803"/>
                    <a:pt x="4791388" y="5258269"/>
                  </a:cubicBezTo>
                  <a:cubicBezTo>
                    <a:pt x="4795240" y="5425825"/>
                    <a:pt x="4821190" y="5394080"/>
                    <a:pt x="4782244" y="5596597"/>
                  </a:cubicBezTo>
                  <a:cubicBezTo>
                    <a:pt x="4779802" y="5609296"/>
                    <a:pt x="4763228" y="5614211"/>
                    <a:pt x="4754812" y="5624029"/>
                  </a:cubicBezTo>
                  <a:cubicBezTo>
                    <a:pt x="4744894" y="5635600"/>
                    <a:pt x="4737416" y="5649136"/>
                    <a:pt x="4727380" y="5660605"/>
                  </a:cubicBezTo>
                  <a:cubicBezTo>
                    <a:pt x="4716026" y="5673581"/>
                    <a:pt x="4705985" y="5689007"/>
                    <a:pt x="4690804" y="5697181"/>
                  </a:cubicBezTo>
                  <a:cubicBezTo>
                    <a:pt x="4641023" y="5723986"/>
                    <a:pt x="4560538" y="5732879"/>
                    <a:pt x="4507924" y="5742901"/>
                  </a:cubicBezTo>
                  <a:cubicBezTo>
                    <a:pt x="4371567" y="5768874"/>
                    <a:pt x="4460333" y="5757203"/>
                    <a:pt x="4315900" y="5770333"/>
                  </a:cubicBezTo>
                  <a:cubicBezTo>
                    <a:pt x="4291516" y="5776429"/>
                    <a:pt x="4267540" y="5784489"/>
                    <a:pt x="4242748" y="5788621"/>
                  </a:cubicBezTo>
                  <a:cubicBezTo>
                    <a:pt x="4113383" y="5810182"/>
                    <a:pt x="4057637" y="5808951"/>
                    <a:pt x="3922708" y="5816053"/>
                  </a:cubicBezTo>
                  <a:cubicBezTo>
                    <a:pt x="3877324" y="5821726"/>
                    <a:pt x="3778176" y="5835140"/>
                    <a:pt x="3739828" y="5834341"/>
                  </a:cubicBezTo>
                  <a:cubicBezTo>
                    <a:pt x="3629955" y="5832052"/>
                    <a:pt x="3520372" y="5822149"/>
                    <a:pt x="3410644" y="5816053"/>
                  </a:cubicBezTo>
                  <a:cubicBezTo>
                    <a:pt x="3346636" y="5797765"/>
                    <a:pt x="3281394" y="5783345"/>
                    <a:pt x="3218620" y="5761189"/>
                  </a:cubicBezTo>
                  <a:cubicBezTo>
                    <a:pt x="3177467" y="5746664"/>
                    <a:pt x="3140267" y="5722533"/>
                    <a:pt x="3099748" y="5706325"/>
                  </a:cubicBezTo>
                  <a:cubicBezTo>
                    <a:pt x="3059507" y="5690229"/>
                    <a:pt x="2982339" y="5677357"/>
                    <a:pt x="2944300" y="5669749"/>
                  </a:cubicBezTo>
                  <a:cubicBezTo>
                    <a:pt x="2874196" y="5672797"/>
                    <a:pt x="2803678" y="5670694"/>
                    <a:pt x="2733988" y="5678893"/>
                  </a:cubicBezTo>
                  <a:cubicBezTo>
                    <a:pt x="2699473" y="5682954"/>
                    <a:pt x="2667119" y="5697896"/>
                    <a:pt x="2633404" y="5706325"/>
                  </a:cubicBezTo>
                  <a:cubicBezTo>
                    <a:pt x="2593953" y="5716188"/>
                    <a:pt x="2554156" y="5724613"/>
                    <a:pt x="2514532" y="5733757"/>
                  </a:cubicBezTo>
                  <a:lnTo>
                    <a:pt x="2084764" y="5724613"/>
                  </a:lnTo>
                  <a:cubicBezTo>
                    <a:pt x="2054151" y="5723539"/>
                    <a:pt x="2023850" y="5718013"/>
                    <a:pt x="1993324" y="5715469"/>
                  </a:cubicBezTo>
                  <a:cubicBezTo>
                    <a:pt x="1950691" y="5711916"/>
                    <a:pt x="1908056" y="5708001"/>
                    <a:pt x="1865308" y="5706325"/>
                  </a:cubicBezTo>
                  <a:cubicBezTo>
                    <a:pt x="1752577" y="5701904"/>
                    <a:pt x="1639756" y="5700229"/>
                    <a:pt x="1526980" y="5697181"/>
                  </a:cubicBezTo>
                  <a:lnTo>
                    <a:pt x="1334956" y="5669749"/>
                  </a:lnTo>
                  <a:cubicBezTo>
                    <a:pt x="1298294" y="5664194"/>
                    <a:pt x="1262118" y="5655213"/>
                    <a:pt x="1225228" y="5651461"/>
                  </a:cubicBezTo>
                  <a:cubicBezTo>
                    <a:pt x="1082192" y="5636915"/>
                    <a:pt x="795460" y="5614885"/>
                    <a:pt x="795460" y="5614885"/>
                  </a:cubicBezTo>
                  <a:cubicBezTo>
                    <a:pt x="691656" y="5625812"/>
                    <a:pt x="562312" y="5642317"/>
                    <a:pt x="457132" y="5642317"/>
                  </a:cubicBezTo>
                  <a:cubicBezTo>
                    <a:pt x="405226" y="5642317"/>
                    <a:pt x="353500" y="5636221"/>
                    <a:pt x="301684" y="5633173"/>
                  </a:cubicBezTo>
                  <a:cubicBezTo>
                    <a:pt x="286444" y="5630125"/>
                    <a:pt x="270958" y="5628118"/>
                    <a:pt x="255964" y="5624029"/>
                  </a:cubicBezTo>
                  <a:cubicBezTo>
                    <a:pt x="237366" y="5618957"/>
                    <a:pt x="220115" y="5608910"/>
                    <a:pt x="201100" y="5605741"/>
                  </a:cubicBezTo>
                  <a:lnTo>
                    <a:pt x="146236" y="5596597"/>
                  </a:lnTo>
                  <a:cubicBezTo>
                    <a:pt x="134768" y="5594512"/>
                    <a:pt x="119071" y="5569837"/>
                    <a:pt x="108724" y="5553772"/>
                  </a:cubicBezTo>
                  <a:lnTo>
                    <a:pt x="108471" y="5553401"/>
                  </a:lnTo>
                  <a:lnTo>
                    <a:pt x="0" y="5668562"/>
                  </a:lnTo>
                  <a:cubicBezTo>
                    <a:pt x="108966" y="5193074"/>
                    <a:pt x="217932" y="4717586"/>
                    <a:pt x="658368" y="4196378"/>
                  </a:cubicBezTo>
                  <a:cubicBezTo>
                    <a:pt x="1098804" y="3675170"/>
                    <a:pt x="2200656" y="3035090"/>
                    <a:pt x="2642616" y="2541314"/>
                  </a:cubicBezTo>
                  <a:cubicBezTo>
                    <a:pt x="3084576" y="2047538"/>
                    <a:pt x="3002280" y="1597958"/>
                    <a:pt x="3310128" y="1233722"/>
                  </a:cubicBezTo>
                  <a:cubicBezTo>
                    <a:pt x="3617976" y="869486"/>
                    <a:pt x="4226052" y="482390"/>
                    <a:pt x="4489704" y="355898"/>
                  </a:cubicBezTo>
                  <a:cubicBezTo>
                    <a:pt x="4654486" y="276841"/>
                    <a:pt x="4747831" y="-15339"/>
                    <a:pt x="4808806" y="630"/>
                  </a:cubicBezTo>
                  <a:close/>
                </a:path>
              </a:pathLst>
            </a:custGeom>
            <a:solidFill>
              <a:schemeClr val="accent2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2" name="자유형: 도형 21">
              <a:extLst>
                <a:ext uri="{FF2B5EF4-FFF2-40B4-BE49-F238E27FC236}">
                  <a16:creationId xmlns:a16="http://schemas.microsoft.com/office/drawing/2014/main" id="{9A6D9827-7AEE-44E3-B356-FA75E6207F09}"/>
                </a:ext>
              </a:extLst>
            </p:cNvPr>
            <p:cNvSpPr/>
            <p:nvPr/>
          </p:nvSpPr>
          <p:spPr>
            <a:xfrm>
              <a:off x="5595177" y="1887631"/>
              <a:ext cx="8127999" cy="6324602"/>
            </a:xfrm>
            <a:custGeom>
              <a:avLst/>
              <a:gdLst>
                <a:gd name="connsiteX0" fmla="*/ 4808806 w 4892040"/>
                <a:gd name="connsiteY0" fmla="*/ 630 h 5834375"/>
                <a:gd name="connsiteX1" fmla="*/ 4892040 w 4892040"/>
                <a:gd name="connsiteY1" fmla="*/ 474770 h 5834375"/>
                <a:gd name="connsiteX2" fmla="*/ 4794333 w 4892040"/>
                <a:gd name="connsiteY2" fmla="*/ 578504 h 5834375"/>
                <a:gd name="connsiteX3" fmla="*/ 4818820 w 4892040"/>
                <a:gd name="connsiteY3" fmla="*/ 594829 h 5834375"/>
                <a:gd name="connsiteX4" fmla="*/ 4837108 w 4892040"/>
                <a:gd name="connsiteY4" fmla="*/ 731989 h 5834375"/>
                <a:gd name="connsiteX5" fmla="*/ 4855396 w 4892040"/>
                <a:gd name="connsiteY5" fmla="*/ 814285 h 5834375"/>
                <a:gd name="connsiteX6" fmla="*/ 4864540 w 4892040"/>
                <a:gd name="connsiteY6" fmla="*/ 869149 h 5834375"/>
                <a:gd name="connsiteX7" fmla="*/ 4882828 w 4892040"/>
                <a:gd name="connsiteY7" fmla="*/ 2542501 h 5834375"/>
                <a:gd name="connsiteX8" fmla="*/ 4864540 w 4892040"/>
                <a:gd name="connsiteY8" fmla="*/ 2917405 h 5834375"/>
                <a:gd name="connsiteX9" fmla="*/ 4855396 w 4892040"/>
                <a:gd name="connsiteY9" fmla="*/ 3118573 h 5834375"/>
                <a:gd name="connsiteX10" fmla="*/ 4809676 w 4892040"/>
                <a:gd name="connsiteY10" fmla="*/ 3402037 h 5834375"/>
                <a:gd name="connsiteX11" fmla="*/ 4791388 w 4892040"/>
                <a:gd name="connsiteY11" fmla="*/ 3557485 h 5834375"/>
                <a:gd name="connsiteX12" fmla="*/ 4782244 w 4892040"/>
                <a:gd name="connsiteY12" fmla="*/ 3712933 h 5834375"/>
                <a:gd name="connsiteX13" fmla="*/ 4791388 w 4892040"/>
                <a:gd name="connsiteY13" fmla="*/ 4078693 h 5834375"/>
                <a:gd name="connsiteX14" fmla="*/ 4800532 w 4892040"/>
                <a:gd name="connsiteY14" fmla="*/ 4325581 h 5834375"/>
                <a:gd name="connsiteX15" fmla="*/ 4782244 w 4892040"/>
                <a:gd name="connsiteY15" fmla="*/ 4590757 h 5834375"/>
                <a:gd name="connsiteX16" fmla="*/ 4791388 w 4892040"/>
                <a:gd name="connsiteY16" fmla="*/ 5258269 h 5834375"/>
                <a:gd name="connsiteX17" fmla="*/ 4782244 w 4892040"/>
                <a:gd name="connsiteY17" fmla="*/ 5596597 h 5834375"/>
                <a:gd name="connsiteX18" fmla="*/ 4754812 w 4892040"/>
                <a:gd name="connsiteY18" fmla="*/ 5624029 h 5834375"/>
                <a:gd name="connsiteX19" fmla="*/ 4727380 w 4892040"/>
                <a:gd name="connsiteY19" fmla="*/ 5660605 h 5834375"/>
                <a:gd name="connsiteX20" fmla="*/ 4690804 w 4892040"/>
                <a:gd name="connsiteY20" fmla="*/ 5697181 h 5834375"/>
                <a:gd name="connsiteX21" fmla="*/ 4507924 w 4892040"/>
                <a:gd name="connsiteY21" fmla="*/ 5742901 h 5834375"/>
                <a:gd name="connsiteX22" fmla="*/ 4315900 w 4892040"/>
                <a:gd name="connsiteY22" fmla="*/ 5770333 h 5834375"/>
                <a:gd name="connsiteX23" fmla="*/ 4242748 w 4892040"/>
                <a:gd name="connsiteY23" fmla="*/ 5788621 h 5834375"/>
                <a:gd name="connsiteX24" fmla="*/ 3922708 w 4892040"/>
                <a:gd name="connsiteY24" fmla="*/ 5816053 h 5834375"/>
                <a:gd name="connsiteX25" fmla="*/ 3739828 w 4892040"/>
                <a:gd name="connsiteY25" fmla="*/ 5834341 h 5834375"/>
                <a:gd name="connsiteX26" fmla="*/ 3410644 w 4892040"/>
                <a:gd name="connsiteY26" fmla="*/ 5816053 h 5834375"/>
                <a:gd name="connsiteX27" fmla="*/ 3218620 w 4892040"/>
                <a:gd name="connsiteY27" fmla="*/ 5761189 h 5834375"/>
                <a:gd name="connsiteX28" fmla="*/ 3099748 w 4892040"/>
                <a:gd name="connsiteY28" fmla="*/ 5706325 h 5834375"/>
                <a:gd name="connsiteX29" fmla="*/ 2944300 w 4892040"/>
                <a:gd name="connsiteY29" fmla="*/ 5669749 h 5834375"/>
                <a:gd name="connsiteX30" fmla="*/ 2733988 w 4892040"/>
                <a:gd name="connsiteY30" fmla="*/ 5678893 h 5834375"/>
                <a:gd name="connsiteX31" fmla="*/ 2633404 w 4892040"/>
                <a:gd name="connsiteY31" fmla="*/ 5706325 h 5834375"/>
                <a:gd name="connsiteX32" fmla="*/ 2514532 w 4892040"/>
                <a:gd name="connsiteY32" fmla="*/ 5733757 h 5834375"/>
                <a:gd name="connsiteX33" fmla="*/ 2084764 w 4892040"/>
                <a:gd name="connsiteY33" fmla="*/ 5724613 h 5834375"/>
                <a:gd name="connsiteX34" fmla="*/ 1993324 w 4892040"/>
                <a:gd name="connsiteY34" fmla="*/ 5715469 h 5834375"/>
                <a:gd name="connsiteX35" fmla="*/ 1865308 w 4892040"/>
                <a:gd name="connsiteY35" fmla="*/ 5706325 h 5834375"/>
                <a:gd name="connsiteX36" fmla="*/ 1526980 w 4892040"/>
                <a:gd name="connsiteY36" fmla="*/ 5697181 h 5834375"/>
                <a:gd name="connsiteX37" fmla="*/ 1334956 w 4892040"/>
                <a:gd name="connsiteY37" fmla="*/ 5669749 h 5834375"/>
                <a:gd name="connsiteX38" fmla="*/ 1225228 w 4892040"/>
                <a:gd name="connsiteY38" fmla="*/ 5651461 h 5834375"/>
                <a:gd name="connsiteX39" fmla="*/ 795460 w 4892040"/>
                <a:gd name="connsiteY39" fmla="*/ 5614885 h 5834375"/>
                <a:gd name="connsiteX40" fmla="*/ 457132 w 4892040"/>
                <a:gd name="connsiteY40" fmla="*/ 5642317 h 5834375"/>
                <a:gd name="connsiteX41" fmla="*/ 301684 w 4892040"/>
                <a:gd name="connsiteY41" fmla="*/ 5633173 h 5834375"/>
                <a:gd name="connsiteX42" fmla="*/ 255964 w 4892040"/>
                <a:gd name="connsiteY42" fmla="*/ 5624029 h 5834375"/>
                <a:gd name="connsiteX43" fmla="*/ 201100 w 4892040"/>
                <a:gd name="connsiteY43" fmla="*/ 5605741 h 5834375"/>
                <a:gd name="connsiteX44" fmla="*/ 146236 w 4892040"/>
                <a:gd name="connsiteY44" fmla="*/ 5596597 h 5834375"/>
                <a:gd name="connsiteX45" fmla="*/ 108724 w 4892040"/>
                <a:gd name="connsiteY45" fmla="*/ 5553772 h 5834375"/>
                <a:gd name="connsiteX46" fmla="*/ 108471 w 4892040"/>
                <a:gd name="connsiteY46" fmla="*/ 5553401 h 5834375"/>
                <a:gd name="connsiteX47" fmla="*/ 0 w 4892040"/>
                <a:gd name="connsiteY47" fmla="*/ 5668562 h 5834375"/>
                <a:gd name="connsiteX48" fmla="*/ 658368 w 4892040"/>
                <a:gd name="connsiteY48" fmla="*/ 4196378 h 5834375"/>
                <a:gd name="connsiteX49" fmla="*/ 2642616 w 4892040"/>
                <a:gd name="connsiteY49" fmla="*/ 2541314 h 5834375"/>
                <a:gd name="connsiteX50" fmla="*/ 3310128 w 4892040"/>
                <a:gd name="connsiteY50" fmla="*/ 1233722 h 5834375"/>
                <a:gd name="connsiteX51" fmla="*/ 4489704 w 4892040"/>
                <a:gd name="connsiteY51" fmla="*/ 355898 h 5834375"/>
                <a:gd name="connsiteX52" fmla="*/ 4808806 w 4892040"/>
                <a:gd name="connsiteY52" fmla="*/ 630 h 5834375"/>
                <a:gd name="connsiteX0" fmla="*/ 4808806 w 4892040"/>
                <a:gd name="connsiteY0" fmla="*/ 630 h 5834375"/>
                <a:gd name="connsiteX1" fmla="*/ 4892040 w 4892040"/>
                <a:gd name="connsiteY1" fmla="*/ 474770 h 5834375"/>
                <a:gd name="connsiteX2" fmla="*/ 4794333 w 4892040"/>
                <a:gd name="connsiteY2" fmla="*/ 578504 h 5834375"/>
                <a:gd name="connsiteX3" fmla="*/ 4818820 w 4892040"/>
                <a:gd name="connsiteY3" fmla="*/ 594829 h 5834375"/>
                <a:gd name="connsiteX4" fmla="*/ 4837108 w 4892040"/>
                <a:gd name="connsiteY4" fmla="*/ 731989 h 5834375"/>
                <a:gd name="connsiteX5" fmla="*/ 4855396 w 4892040"/>
                <a:gd name="connsiteY5" fmla="*/ 814285 h 5834375"/>
                <a:gd name="connsiteX6" fmla="*/ 4864540 w 4892040"/>
                <a:gd name="connsiteY6" fmla="*/ 869149 h 5834375"/>
                <a:gd name="connsiteX7" fmla="*/ 4882828 w 4892040"/>
                <a:gd name="connsiteY7" fmla="*/ 2542501 h 5834375"/>
                <a:gd name="connsiteX8" fmla="*/ 4864540 w 4892040"/>
                <a:gd name="connsiteY8" fmla="*/ 2917405 h 5834375"/>
                <a:gd name="connsiteX9" fmla="*/ 4855396 w 4892040"/>
                <a:gd name="connsiteY9" fmla="*/ 3118573 h 5834375"/>
                <a:gd name="connsiteX10" fmla="*/ 4809676 w 4892040"/>
                <a:gd name="connsiteY10" fmla="*/ 3402037 h 5834375"/>
                <a:gd name="connsiteX11" fmla="*/ 4791388 w 4892040"/>
                <a:gd name="connsiteY11" fmla="*/ 3557485 h 5834375"/>
                <a:gd name="connsiteX12" fmla="*/ 4782244 w 4892040"/>
                <a:gd name="connsiteY12" fmla="*/ 3712933 h 5834375"/>
                <a:gd name="connsiteX13" fmla="*/ 4791388 w 4892040"/>
                <a:gd name="connsiteY13" fmla="*/ 4078693 h 5834375"/>
                <a:gd name="connsiteX14" fmla="*/ 4800532 w 4892040"/>
                <a:gd name="connsiteY14" fmla="*/ 4325581 h 5834375"/>
                <a:gd name="connsiteX15" fmla="*/ 4782244 w 4892040"/>
                <a:gd name="connsiteY15" fmla="*/ 4590757 h 5834375"/>
                <a:gd name="connsiteX16" fmla="*/ 4791388 w 4892040"/>
                <a:gd name="connsiteY16" fmla="*/ 5258269 h 5834375"/>
                <a:gd name="connsiteX17" fmla="*/ 4782244 w 4892040"/>
                <a:gd name="connsiteY17" fmla="*/ 5596597 h 5834375"/>
                <a:gd name="connsiteX18" fmla="*/ 4754812 w 4892040"/>
                <a:gd name="connsiteY18" fmla="*/ 5624029 h 5834375"/>
                <a:gd name="connsiteX19" fmla="*/ 4727380 w 4892040"/>
                <a:gd name="connsiteY19" fmla="*/ 5660605 h 5834375"/>
                <a:gd name="connsiteX20" fmla="*/ 4690804 w 4892040"/>
                <a:gd name="connsiteY20" fmla="*/ 5697181 h 5834375"/>
                <a:gd name="connsiteX21" fmla="*/ 4507924 w 4892040"/>
                <a:gd name="connsiteY21" fmla="*/ 5742901 h 5834375"/>
                <a:gd name="connsiteX22" fmla="*/ 4315900 w 4892040"/>
                <a:gd name="connsiteY22" fmla="*/ 5770333 h 5834375"/>
                <a:gd name="connsiteX23" fmla="*/ 4242748 w 4892040"/>
                <a:gd name="connsiteY23" fmla="*/ 5788621 h 5834375"/>
                <a:gd name="connsiteX24" fmla="*/ 3922708 w 4892040"/>
                <a:gd name="connsiteY24" fmla="*/ 5816053 h 5834375"/>
                <a:gd name="connsiteX25" fmla="*/ 3739828 w 4892040"/>
                <a:gd name="connsiteY25" fmla="*/ 5834341 h 5834375"/>
                <a:gd name="connsiteX26" fmla="*/ 3410644 w 4892040"/>
                <a:gd name="connsiteY26" fmla="*/ 5816053 h 5834375"/>
                <a:gd name="connsiteX27" fmla="*/ 3218620 w 4892040"/>
                <a:gd name="connsiteY27" fmla="*/ 5761189 h 5834375"/>
                <a:gd name="connsiteX28" fmla="*/ 3099748 w 4892040"/>
                <a:gd name="connsiteY28" fmla="*/ 5706325 h 5834375"/>
                <a:gd name="connsiteX29" fmla="*/ 2944300 w 4892040"/>
                <a:gd name="connsiteY29" fmla="*/ 5669749 h 5834375"/>
                <a:gd name="connsiteX30" fmla="*/ 2733988 w 4892040"/>
                <a:gd name="connsiteY30" fmla="*/ 5678893 h 5834375"/>
                <a:gd name="connsiteX31" fmla="*/ 2633404 w 4892040"/>
                <a:gd name="connsiteY31" fmla="*/ 5706325 h 5834375"/>
                <a:gd name="connsiteX32" fmla="*/ 2514532 w 4892040"/>
                <a:gd name="connsiteY32" fmla="*/ 5733757 h 5834375"/>
                <a:gd name="connsiteX33" fmla="*/ 2084764 w 4892040"/>
                <a:gd name="connsiteY33" fmla="*/ 5724613 h 5834375"/>
                <a:gd name="connsiteX34" fmla="*/ 1993324 w 4892040"/>
                <a:gd name="connsiteY34" fmla="*/ 5715469 h 5834375"/>
                <a:gd name="connsiteX35" fmla="*/ 1865308 w 4892040"/>
                <a:gd name="connsiteY35" fmla="*/ 5706325 h 5834375"/>
                <a:gd name="connsiteX36" fmla="*/ 1526980 w 4892040"/>
                <a:gd name="connsiteY36" fmla="*/ 5697181 h 5834375"/>
                <a:gd name="connsiteX37" fmla="*/ 1334956 w 4892040"/>
                <a:gd name="connsiteY37" fmla="*/ 5669749 h 5834375"/>
                <a:gd name="connsiteX38" fmla="*/ 1225228 w 4892040"/>
                <a:gd name="connsiteY38" fmla="*/ 5651461 h 5834375"/>
                <a:gd name="connsiteX39" fmla="*/ 795460 w 4892040"/>
                <a:gd name="connsiteY39" fmla="*/ 5614885 h 5834375"/>
                <a:gd name="connsiteX40" fmla="*/ 457132 w 4892040"/>
                <a:gd name="connsiteY40" fmla="*/ 5642317 h 5834375"/>
                <a:gd name="connsiteX41" fmla="*/ 301684 w 4892040"/>
                <a:gd name="connsiteY41" fmla="*/ 5633173 h 5834375"/>
                <a:gd name="connsiteX42" fmla="*/ 255964 w 4892040"/>
                <a:gd name="connsiteY42" fmla="*/ 5624029 h 5834375"/>
                <a:gd name="connsiteX43" fmla="*/ 201100 w 4892040"/>
                <a:gd name="connsiteY43" fmla="*/ 5605741 h 5834375"/>
                <a:gd name="connsiteX44" fmla="*/ 146236 w 4892040"/>
                <a:gd name="connsiteY44" fmla="*/ 5596597 h 5834375"/>
                <a:gd name="connsiteX45" fmla="*/ 108724 w 4892040"/>
                <a:gd name="connsiteY45" fmla="*/ 5553772 h 5834375"/>
                <a:gd name="connsiteX46" fmla="*/ 108471 w 4892040"/>
                <a:gd name="connsiteY46" fmla="*/ 5553401 h 5834375"/>
                <a:gd name="connsiteX47" fmla="*/ 0 w 4892040"/>
                <a:gd name="connsiteY47" fmla="*/ 5668562 h 5834375"/>
                <a:gd name="connsiteX48" fmla="*/ 658368 w 4892040"/>
                <a:gd name="connsiteY48" fmla="*/ 4196378 h 5834375"/>
                <a:gd name="connsiteX49" fmla="*/ 2642616 w 4892040"/>
                <a:gd name="connsiteY49" fmla="*/ 2541314 h 5834375"/>
                <a:gd name="connsiteX50" fmla="*/ 3493580 w 4892040"/>
                <a:gd name="connsiteY50" fmla="*/ 1022841 h 5834375"/>
                <a:gd name="connsiteX51" fmla="*/ 4489704 w 4892040"/>
                <a:gd name="connsiteY51" fmla="*/ 355898 h 5834375"/>
                <a:gd name="connsiteX52" fmla="*/ 4808806 w 4892040"/>
                <a:gd name="connsiteY52" fmla="*/ 630 h 5834375"/>
                <a:gd name="connsiteX0" fmla="*/ 4808806 w 4892040"/>
                <a:gd name="connsiteY0" fmla="*/ 630 h 5834375"/>
                <a:gd name="connsiteX1" fmla="*/ 4892040 w 4892040"/>
                <a:gd name="connsiteY1" fmla="*/ 474770 h 5834375"/>
                <a:gd name="connsiteX2" fmla="*/ 4794333 w 4892040"/>
                <a:gd name="connsiteY2" fmla="*/ 578504 h 5834375"/>
                <a:gd name="connsiteX3" fmla="*/ 4818820 w 4892040"/>
                <a:gd name="connsiteY3" fmla="*/ 594829 h 5834375"/>
                <a:gd name="connsiteX4" fmla="*/ 4837108 w 4892040"/>
                <a:gd name="connsiteY4" fmla="*/ 731989 h 5834375"/>
                <a:gd name="connsiteX5" fmla="*/ 4855396 w 4892040"/>
                <a:gd name="connsiteY5" fmla="*/ 814285 h 5834375"/>
                <a:gd name="connsiteX6" fmla="*/ 4864540 w 4892040"/>
                <a:gd name="connsiteY6" fmla="*/ 869149 h 5834375"/>
                <a:gd name="connsiteX7" fmla="*/ 4882828 w 4892040"/>
                <a:gd name="connsiteY7" fmla="*/ 2542501 h 5834375"/>
                <a:gd name="connsiteX8" fmla="*/ 4864540 w 4892040"/>
                <a:gd name="connsiteY8" fmla="*/ 2917405 h 5834375"/>
                <a:gd name="connsiteX9" fmla="*/ 4855396 w 4892040"/>
                <a:gd name="connsiteY9" fmla="*/ 3118573 h 5834375"/>
                <a:gd name="connsiteX10" fmla="*/ 4809676 w 4892040"/>
                <a:gd name="connsiteY10" fmla="*/ 3402037 h 5834375"/>
                <a:gd name="connsiteX11" fmla="*/ 4791388 w 4892040"/>
                <a:gd name="connsiteY11" fmla="*/ 3557485 h 5834375"/>
                <a:gd name="connsiteX12" fmla="*/ 4782244 w 4892040"/>
                <a:gd name="connsiteY12" fmla="*/ 3712933 h 5834375"/>
                <a:gd name="connsiteX13" fmla="*/ 4791388 w 4892040"/>
                <a:gd name="connsiteY13" fmla="*/ 4078693 h 5834375"/>
                <a:gd name="connsiteX14" fmla="*/ 4800532 w 4892040"/>
                <a:gd name="connsiteY14" fmla="*/ 4325581 h 5834375"/>
                <a:gd name="connsiteX15" fmla="*/ 4782244 w 4892040"/>
                <a:gd name="connsiteY15" fmla="*/ 4590757 h 5834375"/>
                <a:gd name="connsiteX16" fmla="*/ 4791388 w 4892040"/>
                <a:gd name="connsiteY16" fmla="*/ 5258269 h 5834375"/>
                <a:gd name="connsiteX17" fmla="*/ 4782244 w 4892040"/>
                <a:gd name="connsiteY17" fmla="*/ 5596597 h 5834375"/>
                <a:gd name="connsiteX18" fmla="*/ 4754812 w 4892040"/>
                <a:gd name="connsiteY18" fmla="*/ 5624029 h 5834375"/>
                <a:gd name="connsiteX19" fmla="*/ 4727380 w 4892040"/>
                <a:gd name="connsiteY19" fmla="*/ 5660605 h 5834375"/>
                <a:gd name="connsiteX20" fmla="*/ 4690804 w 4892040"/>
                <a:gd name="connsiteY20" fmla="*/ 5697181 h 5834375"/>
                <a:gd name="connsiteX21" fmla="*/ 4507924 w 4892040"/>
                <a:gd name="connsiteY21" fmla="*/ 5742901 h 5834375"/>
                <a:gd name="connsiteX22" fmla="*/ 4315900 w 4892040"/>
                <a:gd name="connsiteY22" fmla="*/ 5770333 h 5834375"/>
                <a:gd name="connsiteX23" fmla="*/ 4242748 w 4892040"/>
                <a:gd name="connsiteY23" fmla="*/ 5788621 h 5834375"/>
                <a:gd name="connsiteX24" fmla="*/ 3922708 w 4892040"/>
                <a:gd name="connsiteY24" fmla="*/ 5816053 h 5834375"/>
                <a:gd name="connsiteX25" fmla="*/ 3739828 w 4892040"/>
                <a:gd name="connsiteY25" fmla="*/ 5834341 h 5834375"/>
                <a:gd name="connsiteX26" fmla="*/ 3410644 w 4892040"/>
                <a:gd name="connsiteY26" fmla="*/ 5816053 h 5834375"/>
                <a:gd name="connsiteX27" fmla="*/ 3218620 w 4892040"/>
                <a:gd name="connsiteY27" fmla="*/ 5761189 h 5834375"/>
                <a:gd name="connsiteX28" fmla="*/ 3099748 w 4892040"/>
                <a:gd name="connsiteY28" fmla="*/ 5706325 h 5834375"/>
                <a:gd name="connsiteX29" fmla="*/ 2944300 w 4892040"/>
                <a:gd name="connsiteY29" fmla="*/ 5669749 h 5834375"/>
                <a:gd name="connsiteX30" fmla="*/ 2733988 w 4892040"/>
                <a:gd name="connsiteY30" fmla="*/ 5678893 h 5834375"/>
                <a:gd name="connsiteX31" fmla="*/ 2633404 w 4892040"/>
                <a:gd name="connsiteY31" fmla="*/ 5706325 h 5834375"/>
                <a:gd name="connsiteX32" fmla="*/ 2514532 w 4892040"/>
                <a:gd name="connsiteY32" fmla="*/ 5733757 h 5834375"/>
                <a:gd name="connsiteX33" fmla="*/ 2084764 w 4892040"/>
                <a:gd name="connsiteY33" fmla="*/ 5724613 h 5834375"/>
                <a:gd name="connsiteX34" fmla="*/ 1993324 w 4892040"/>
                <a:gd name="connsiteY34" fmla="*/ 5715469 h 5834375"/>
                <a:gd name="connsiteX35" fmla="*/ 1865308 w 4892040"/>
                <a:gd name="connsiteY35" fmla="*/ 5706325 h 5834375"/>
                <a:gd name="connsiteX36" fmla="*/ 1526980 w 4892040"/>
                <a:gd name="connsiteY36" fmla="*/ 5697181 h 5834375"/>
                <a:gd name="connsiteX37" fmla="*/ 1334956 w 4892040"/>
                <a:gd name="connsiteY37" fmla="*/ 5669749 h 5834375"/>
                <a:gd name="connsiteX38" fmla="*/ 1225228 w 4892040"/>
                <a:gd name="connsiteY38" fmla="*/ 5651461 h 5834375"/>
                <a:gd name="connsiteX39" fmla="*/ 795460 w 4892040"/>
                <a:gd name="connsiteY39" fmla="*/ 5614885 h 5834375"/>
                <a:gd name="connsiteX40" fmla="*/ 457132 w 4892040"/>
                <a:gd name="connsiteY40" fmla="*/ 5642317 h 5834375"/>
                <a:gd name="connsiteX41" fmla="*/ 301684 w 4892040"/>
                <a:gd name="connsiteY41" fmla="*/ 5633173 h 5834375"/>
                <a:gd name="connsiteX42" fmla="*/ 255964 w 4892040"/>
                <a:gd name="connsiteY42" fmla="*/ 5624029 h 5834375"/>
                <a:gd name="connsiteX43" fmla="*/ 201100 w 4892040"/>
                <a:gd name="connsiteY43" fmla="*/ 5605741 h 5834375"/>
                <a:gd name="connsiteX44" fmla="*/ 146236 w 4892040"/>
                <a:gd name="connsiteY44" fmla="*/ 5596597 h 5834375"/>
                <a:gd name="connsiteX45" fmla="*/ 108724 w 4892040"/>
                <a:gd name="connsiteY45" fmla="*/ 5553772 h 5834375"/>
                <a:gd name="connsiteX46" fmla="*/ 108471 w 4892040"/>
                <a:gd name="connsiteY46" fmla="*/ 5553401 h 5834375"/>
                <a:gd name="connsiteX47" fmla="*/ 0 w 4892040"/>
                <a:gd name="connsiteY47" fmla="*/ 5668562 h 5834375"/>
                <a:gd name="connsiteX48" fmla="*/ 658368 w 4892040"/>
                <a:gd name="connsiteY48" fmla="*/ 4196378 h 5834375"/>
                <a:gd name="connsiteX49" fmla="*/ 2642616 w 4892040"/>
                <a:gd name="connsiteY49" fmla="*/ 2541314 h 5834375"/>
                <a:gd name="connsiteX50" fmla="*/ 3539443 w 4892040"/>
                <a:gd name="connsiteY50" fmla="*/ 952548 h 5834375"/>
                <a:gd name="connsiteX51" fmla="*/ 4489704 w 4892040"/>
                <a:gd name="connsiteY51" fmla="*/ 355898 h 5834375"/>
                <a:gd name="connsiteX52" fmla="*/ 4808806 w 4892040"/>
                <a:gd name="connsiteY52" fmla="*/ 630 h 5834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</a:cxnLst>
              <a:rect l="l" t="t" r="r" b="b"/>
              <a:pathLst>
                <a:path w="4892040" h="5834375">
                  <a:moveTo>
                    <a:pt x="4808806" y="630"/>
                  </a:moveTo>
                  <a:cubicBezTo>
                    <a:pt x="4845391" y="10212"/>
                    <a:pt x="4870323" y="130727"/>
                    <a:pt x="4892040" y="474770"/>
                  </a:cubicBezTo>
                  <a:lnTo>
                    <a:pt x="4794333" y="578504"/>
                  </a:lnTo>
                  <a:lnTo>
                    <a:pt x="4818820" y="594829"/>
                  </a:lnTo>
                  <a:cubicBezTo>
                    <a:pt x="4842366" y="689014"/>
                    <a:pt x="4810118" y="552058"/>
                    <a:pt x="4837108" y="731989"/>
                  </a:cubicBezTo>
                  <a:cubicBezTo>
                    <a:pt x="4841277" y="759779"/>
                    <a:pt x="4849885" y="786730"/>
                    <a:pt x="4855396" y="814285"/>
                  </a:cubicBezTo>
                  <a:cubicBezTo>
                    <a:pt x="4859032" y="832465"/>
                    <a:pt x="4861492" y="850861"/>
                    <a:pt x="4864540" y="869149"/>
                  </a:cubicBezTo>
                  <a:cubicBezTo>
                    <a:pt x="4885963" y="1726086"/>
                    <a:pt x="4903452" y="1827533"/>
                    <a:pt x="4882828" y="2542501"/>
                  </a:cubicBezTo>
                  <a:cubicBezTo>
                    <a:pt x="4879220" y="2667566"/>
                    <a:pt x="4870491" y="2792430"/>
                    <a:pt x="4864540" y="2917405"/>
                  </a:cubicBezTo>
                  <a:cubicBezTo>
                    <a:pt x="4861347" y="2984454"/>
                    <a:pt x="4868560" y="3052751"/>
                    <a:pt x="4855396" y="3118573"/>
                  </a:cubicBezTo>
                  <a:cubicBezTo>
                    <a:pt x="4827959" y="3255760"/>
                    <a:pt x="4834159" y="3215966"/>
                    <a:pt x="4809676" y="3402037"/>
                  </a:cubicBezTo>
                  <a:cubicBezTo>
                    <a:pt x="4802870" y="3453764"/>
                    <a:pt x="4795974" y="3505514"/>
                    <a:pt x="4791388" y="3557485"/>
                  </a:cubicBezTo>
                  <a:cubicBezTo>
                    <a:pt x="4786826" y="3609190"/>
                    <a:pt x="4785292" y="3661117"/>
                    <a:pt x="4782244" y="3712933"/>
                  </a:cubicBezTo>
                  <a:cubicBezTo>
                    <a:pt x="4785292" y="3834853"/>
                    <a:pt x="4787749" y="3956789"/>
                    <a:pt x="4791388" y="4078693"/>
                  </a:cubicBezTo>
                  <a:cubicBezTo>
                    <a:pt x="4793845" y="4161009"/>
                    <a:pt x="4800532" y="4243229"/>
                    <a:pt x="4800532" y="4325581"/>
                  </a:cubicBezTo>
                  <a:cubicBezTo>
                    <a:pt x="4800532" y="4382077"/>
                    <a:pt x="4787709" y="4525180"/>
                    <a:pt x="4782244" y="4590757"/>
                  </a:cubicBezTo>
                  <a:cubicBezTo>
                    <a:pt x="4785292" y="4813261"/>
                    <a:pt x="4786274" y="5035803"/>
                    <a:pt x="4791388" y="5258269"/>
                  </a:cubicBezTo>
                  <a:cubicBezTo>
                    <a:pt x="4795240" y="5425825"/>
                    <a:pt x="4821190" y="5394080"/>
                    <a:pt x="4782244" y="5596597"/>
                  </a:cubicBezTo>
                  <a:cubicBezTo>
                    <a:pt x="4779802" y="5609296"/>
                    <a:pt x="4763228" y="5614211"/>
                    <a:pt x="4754812" y="5624029"/>
                  </a:cubicBezTo>
                  <a:cubicBezTo>
                    <a:pt x="4744894" y="5635600"/>
                    <a:pt x="4737416" y="5649136"/>
                    <a:pt x="4727380" y="5660605"/>
                  </a:cubicBezTo>
                  <a:cubicBezTo>
                    <a:pt x="4716026" y="5673581"/>
                    <a:pt x="4705985" y="5689007"/>
                    <a:pt x="4690804" y="5697181"/>
                  </a:cubicBezTo>
                  <a:cubicBezTo>
                    <a:pt x="4641023" y="5723986"/>
                    <a:pt x="4560538" y="5732879"/>
                    <a:pt x="4507924" y="5742901"/>
                  </a:cubicBezTo>
                  <a:cubicBezTo>
                    <a:pt x="4371567" y="5768874"/>
                    <a:pt x="4460333" y="5757203"/>
                    <a:pt x="4315900" y="5770333"/>
                  </a:cubicBezTo>
                  <a:cubicBezTo>
                    <a:pt x="4291516" y="5776429"/>
                    <a:pt x="4267540" y="5784489"/>
                    <a:pt x="4242748" y="5788621"/>
                  </a:cubicBezTo>
                  <a:cubicBezTo>
                    <a:pt x="4113383" y="5810182"/>
                    <a:pt x="4057637" y="5808951"/>
                    <a:pt x="3922708" y="5816053"/>
                  </a:cubicBezTo>
                  <a:cubicBezTo>
                    <a:pt x="3877324" y="5821726"/>
                    <a:pt x="3778176" y="5835140"/>
                    <a:pt x="3739828" y="5834341"/>
                  </a:cubicBezTo>
                  <a:cubicBezTo>
                    <a:pt x="3629955" y="5832052"/>
                    <a:pt x="3520372" y="5822149"/>
                    <a:pt x="3410644" y="5816053"/>
                  </a:cubicBezTo>
                  <a:cubicBezTo>
                    <a:pt x="3346636" y="5797765"/>
                    <a:pt x="3281394" y="5783345"/>
                    <a:pt x="3218620" y="5761189"/>
                  </a:cubicBezTo>
                  <a:cubicBezTo>
                    <a:pt x="3177467" y="5746664"/>
                    <a:pt x="3140267" y="5722533"/>
                    <a:pt x="3099748" y="5706325"/>
                  </a:cubicBezTo>
                  <a:cubicBezTo>
                    <a:pt x="3059507" y="5690229"/>
                    <a:pt x="2982339" y="5677357"/>
                    <a:pt x="2944300" y="5669749"/>
                  </a:cubicBezTo>
                  <a:cubicBezTo>
                    <a:pt x="2874196" y="5672797"/>
                    <a:pt x="2803678" y="5670694"/>
                    <a:pt x="2733988" y="5678893"/>
                  </a:cubicBezTo>
                  <a:cubicBezTo>
                    <a:pt x="2699473" y="5682954"/>
                    <a:pt x="2667119" y="5697896"/>
                    <a:pt x="2633404" y="5706325"/>
                  </a:cubicBezTo>
                  <a:cubicBezTo>
                    <a:pt x="2593953" y="5716188"/>
                    <a:pt x="2554156" y="5724613"/>
                    <a:pt x="2514532" y="5733757"/>
                  </a:cubicBezTo>
                  <a:lnTo>
                    <a:pt x="2084764" y="5724613"/>
                  </a:lnTo>
                  <a:cubicBezTo>
                    <a:pt x="2054151" y="5723539"/>
                    <a:pt x="2023850" y="5718013"/>
                    <a:pt x="1993324" y="5715469"/>
                  </a:cubicBezTo>
                  <a:cubicBezTo>
                    <a:pt x="1950691" y="5711916"/>
                    <a:pt x="1908056" y="5708001"/>
                    <a:pt x="1865308" y="5706325"/>
                  </a:cubicBezTo>
                  <a:cubicBezTo>
                    <a:pt x="1752577" y="5701904"/>
                    <a:pt x="1639756" y="5700229"/>
                    <a:pt x="1526980" y="5697181"/>
                  </a:cubicBezTo>
                  <a:lnTo>
                    <a:pt x="1334956" y="5669749"/>
                  </a:lnTo>
                  <a:cubicBezTo>
                    <a:pt x="1298294" y="5664194"/>
                    <a:pt x="1262118" y="5655213"/>
                    <a:pt x="1225228" y="5651461"/>
                  </a:cubicBezTo>
                  <a:cubicBezTo>
                    <a:pt x="1082192" y="5636915"/>
                    <a:pt x="795460" y="5614885"/>
                    <a:pt x="795460" y="5614885"/>
                  </a:cubicBezTo>
                  <a:cubicBezTo>
                    <a:pt x="691656" y="5625812"/>
                    <a:pt x="562312" y="5642317"/>
                    <a:pt x="457132" y="5642317"/>
                  </a:cubicBezTo>
                  <a:cubicBezTo>
                    <a:pt x="405226" y="5642317"/>
                    <a:pt x="353500" y="5636221"/>
                    <a:pt x="301684" y="5633173"/>
                  </a:cubicBezTo>
                  <a:cubicBezTo>
                    <a:pt x="286444" y="5630125"/>
                    <a:pt x="270958" y="5628118"/>
                    <a:pt x="255964" y="5624029"/>
                  </a:cubicBezTo>
                  <a:cubicBezTo>
                    <a:pt x="237366" y="5618957"/>
                    <a:pt x="220115" y="5608910"/>
                    <a:pt x="201100" y="5605741"/>
                  </a:cubicBezTo>
                  <a:lnTo>
                    <a:pt x="146236" y="5596597"/>
                  </a:lnTo>
                  <a:cubicBezTo>
                    <a:pt x="134768" y="5594512"/>
                    <a:pt x="119071" y="5569837"/>
                    <a:pt x="108724" y="5553772"/>
                  </a:cubicBezTo>
                  <a:lnTo>
                    <a:pt x="108471" y="5553401"/>
                  </a:lnTo>
                  <a:lnTo>
                    <a:pt x="0" y="5668562"/>
                  </a:lnTo>
                  <a:cubicBezTo>
                    <a:pt x="108966" y="5193074"/>
                    <a:pt x="217932" y="4717586"/>
                    <a:pt x="658368" y="4196378"/>
                  </a:cubicBezTo>
                  <a:cubicBezTo>
                    <a:pt x="1098804" y="3675170"/>
                    <a:pt x="2162437" y="3081952"/>
                    <a:pt x="2642616" y="2541314"/>
                  </a:cubicBezTo>
                  <a:cubicBezTo>
                    <a:pt x="3122795" y="2000676"/>
                    <a:pt x="3231595" y="1316784"/>
                    <a:pt x="3539443" y="952548"/>
                  </a:cubicBezTo>
                  <a:cubicBezTo>
                    <a:pt x="3847291" y="588312"/>
                    <a:pt x="4226052" y="482390"/>
                    <a:pt x="4489704" y="355898"/>
                  </a:cubicBezTo>
                  <a:cubicBezTo>
                    <a:pt x="4654486" y="276841"/>
                    <a:pt x="4747831" y="-15339"/>
                    <a:pt x="4808806" y="630"/>
                  </a:cubicBezTo>
                  <a:close/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26" name="타원 25">
            <a:extLst>
              <a:ext uri="{FF2B5EF4-FFF2-40B4-BE49-F238E27FC236}">
                <a16:creationId xmlns:a16="http://schemas.microsoft.com/office/drawing/2014/main" id="{0839DB38-441B-4B7A-A409-41828E707487}"/>
              </a:ext>
            </a:extLst>
          </p:cNvPr>
          <p:cNvSpPr/>
          <p:nvPr/>
        </p:nvSpPr>
        <p:spPr>
          <a:xfrm>
            <a:off x="2228329" y="2309016"/>
            <a:ext cx="2514600" cy="25146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51D4309F-0815-4834-A93A-B7CC8368D6FF}"/>
              </a:ext>
            </a:extLst>
          </p:cNvPr>
          <p:cNvSpPr/>
          <p:nvPr/>
        </p:nvSpPr>
        <p:spPr>
          <a:xfrm>
            <a:off x="2387752" y="2468439"/>
            <a:ext cx="2195755" cy="2195755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0206129-C689-43F7-8918-2942E7B5130C}"/>
              </a:ext>
            </a:extLst>
          </p:cNvPr>
          <p:cNvSpPr txBox="1"/>
          <p:nvPr/>
        </p:nvSpPr>
        <p:spPr>
          <a:xfrm>
            <a:off x="2997196" y="3232099"/>
            <a:ext cx="9316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solidFill>
                  <a:schemeClr val="tx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목차</a:t>
            </a:r>
          </a:p>
        </p:txBody>
      </p:sp>
    </p:spTree>
    <p:extLst>
      <p:ext uri="{BB962C8B-B14F-4D97-AF65-F5344CB8AC3E}">
        <p14:creationId xmlns:p14="http://schemas.microsoft.com/office/powerpoint/2010/main" val="21290911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2144D51-814B-4B93-97FF-773EE0EF7E13}"/>
              </a:ext>
            </a:extLst>
          </p:cNvPr>
          <p:cNvSpPr/>
          <p:nvPr/>
        </p:nvSpPr>
        <p:spPr>
          <a:xfrm>
            <a:off x="0" y="0"/>
            <a:ext cx="12192000" cy="1031358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자유형: 도형 36">
            <a:extLst>
              <a:ext uri="{FF2B5EF4-FFF2-40B4-BE49-F238E27FC236}">
                <a16:creationId xmlns:a16="http://schemas.microsoft.com/office/drawing/2014/main" id="{F1FB7CF2-CE37-405B-B387-4847C601E94B}"/>
              </a:ext>
            </a:extLst>
          </p:cNvPr>
          <p:cNvSpPr/>
          <p:nvPr/>
        </p:nvSpPr>
        <p:spPr>
          <a:xfrm>
            <a:off x="-1731098" y="5812048"/>
            <a:ext cx="16132927" cy="1519857"/>
          </a:xfrm>
          <a:custGeom>
            <a:avLst/>
            <a:gdLst>
              <a:gd name="connsiteX0" fmla="*/ 1099232 w 16136061"/>
              <a:gd name="connsiteY0" fmla="*/ 180152 h 1441457"/>
              <a:gd name="connsiteX1" fmla="*/ 3042332 w 16136061"/>
              <a:gd name="connsiteY1" fmla="*/ 40452 h 1441457"/>
              <a:gd name="connsiteX2" fmla="*/ 6687232 w 16136061"/>
              <a:gd name="connsiteY2" fmla="*/ 573852 h 1441457"/>
              <a:gd name="connsiteX3" fmla="*/ 9798732 w 16136061"/>
              <a:gd name="connsiteY3" fmla="*/ 421452 h 1441457"/>
              <a:gd name="connsiteX4" fmla="*/ 12745132 w 16136061"/>
              <a:gd name="connsiteY4" fmla="*/ 357952 h 1441457"/>
              <a:gd name="connsiteX5" fmla="*/ 14878732 w 16136061"/>
              <a:gd name="connsiteY5" fmla="*/ 802452 h 1441457"/>
              <a:gd name="connsiteX6" fmla="*/ 15081932 w 16136061"/>
              <a:gd name="connsiteY6" fmla="*/ 1361252 h 1441457"/>
              <a:gd name="connsiteX7" fmla="*/ 1111932 w 16136061"/>
              <a:gd name="connsiteY7" fmla="*/ 1310452 h 1441457"/>
              <a:gd name="connsiteX8" fmla="*/ 1099232 w 16136061"/>
              <a:gd name="connsiteY8" fmla="*/ 180152 h 1441457"/>
              <a:gd name="connsiteX0" fmla="*/ 1099232 w 16136061"/>
              <a:gd name="connsiteY0" fmla="*/ 174564 h 1435869"/>
              <a:gd name="connsiteX1" fmla="*/ 3042332 w 16136061"/>
              <a:gd name="connsiteY1" fmla="*/ 34864 h 1435869"/>
              <a:gd name="connsiteX2" fmla="*/ 6877732 w 16136061"/>
              <a:gd name="connsiteY2" fmla="*/ 492064 h 1435869"/>
              <a:gd name="connsiteX3" fmla="*/ 9798732 w 16136061"/>
              <a:gd name="connsiteY3" fmla="*/ 415864 h 1435869"/>
              <a:gd name="connsiteX4" fmla="*/ 12745132 w 16136061"/>
              <a:gd name="connsiteY4" fmla="*/ 352364 h 1435869"/>
              <a:gd name="connsiteX5" fmla="*/ 14878732 w 16136061"/>
              <a:gd name="connsiteY5" fmla="*/ 796864 h 1435869"/>
              <a:gd name="connsiteX6" fmla="*/ 15081932 w 16136061"/>
              <a:gd name="connsiteY6" fmla="*/ 1355664 h 1435869"/>
              <a:gd name="connsiteX7" fmla="*/ 1111932 w 16136061"/>
              <a:gd name="connsiteY7" fmla="*/ 1304864 h 1435869"/>
              <a:gd name="connsiteX8" fmla="*/ 1099232 w 16136061"/>
              <a:gd name="connsiteY8" fmla="*/ 174564 h 1435869"/>
              <a:gd name="connsiteX0" fmla="*/ 1099232 w 16136061"/>
              <a:gd name="connsiteY0" fmla="*/ 174564 h 1435869"/>
              <a:gd name="connsiteX1" fmla="*/ 3042332 w 16136061"/>
              <a:gd name="connsiteY1" fmla="*/ 34864 h 1435869"/>
              <a:gd name="connsiteX2" fmla="*/ 6877732 w 16136061"/>
              <a:gd name="connsiteY2" fmla="*/ 492064 h 1435869"/>
              <a:gd name="connsiteX3" fmla="*/ 9798732 w 16136061"/>
              <a:gd name="connsiteY3" fmla="*/ 415864 h 1435869"/>
              <a:gd name="connsiteX4" fmla="*/ 12745132 w 16136061"/>
              <a:gd name="connsiteY4" fmla="*/ 352364 h 1435869"/>
              <a:gd name="connsiteX5" fmla="*/ 14878732 w 16136061"/>
              <a:gd name="connsiteY5" fmla="*/ 796864 h 1435869"/>
              <a:gd name="connsiteX6" fmla="*/ 15081932 w 16136061"/>
              <a:gd name="connsiteY6" fmla="*/ 1355664 h 1435869"/>
              <a:gd name="connsiteX7" fmla="*/ 1111932 w 16136061"/>
              <a:gd name="connsiteY7" fmla="*/ 1304864 h 1435869"/>
              <a:gd name="connsiteX8" fmla="*/ 1099232 w 16136061"/>
              <a:gd name="connsiteY8" fmla="*/ 174564 h 1435869"/>
              <a:gd name="connsiteX0" fmla="*/ 1099232 w 16136061"/>
              <a:gd name="connsiteY0" fmla="*/ 174564 h 1435869"/>
              <a:gd name="connsiteX1" fmla="*/ 3042332 w 16136061"/>
              <a:gd name="connsiteY1" fmla="*/ 34864 h 1435869"/>
              <a:gd name="connsiteX2" fmla="*/ 6877732 w 16136061"/>
              <a:gd name="connsiteY2" fmla="*/ 492064 h 1435869"/>
              <a:gd name="connsiteX3" fmla="*/ 9798732 w 16136061"/>
              <a:gd name="connsiteY3" fmla="*/ 415864 h 1435869"/>
              <a:gd name="connsiteX4" fmla="*/ 12745132 w 16136061"/>
              <a:gd name="connsiteY4" fmla="*/ 352364 h 1435869"/>
              <a:gd name="connsiteX5" fmla="*/ 14878732 w 16136061"/>
              <a:gd name="connsiteY5" fmla="*/ 796864 h 1435869"/>
              <a:gd name="connsiteX6" fmla="*/ 15081932 w 16136061"/>
              <a:gd name="connsiteY6" fmla="*/ 1355664 h 1435869"/>
              <a:gd name="connsiteX7" fmla="*/ 1111932 w 16136061"/>
              <a:gd name="connsiteY7" fmla="*/ 1304864 h 1435869"/>
              <a:gd name="connsiteX8" fmla="*/ 1099232 w 16136061"/>
              <a:gd name="connsiteY8" fmla="*/ 174564 h 1435869"/>
              <a:gd name="connsiteX0" fmla="*/ 1096098 w 16132927"/>
              <a:gd name="connsiteY0" fmla="*/ 258552 h 1519857"/>
              <a:gd name="connsiteX1" fmla="*/ 2962998 w 16132927"/>
              <a:gd name="connsiteY1" fmla="*/ 17252 h 1519857"/>
              <a:gd name="connsiteX2" fmla="*/ 6874598 w 16132927"/>
              <a:gd name="connsiteY2" fmla="*/ 576052 h 1519857"/>
              <a:gd name="connsiteX3" fmla="*/ 9795598 w 16132927"/>
              <a:gd name="connsiteY3" fmla="*/ 499852 h 1519857"/>
              <a:gd name="connsiteX4" fmla="*/ 12741998 w 16132927"/>
              <a:gd name="connsiteY4" fmla="*/ 436352 h 1519857"/>
              <a:gd name="connsiteX5" fmla="*/ 14875598 w 16132927"/>
              <a:gd name="connsiteY5" fmla="*/ 880852 h 1519857"/>
              <a:gd name="connsiteX6" fmla="*/ 15078798 w 16132927"/>
              <a:gd name="connsiteY6" fmla="*/ 1439652 h 1519857"/>
              <a:gd name="connsiteX7" fmla="*/ 1108798 w 16132927"/>
              <a:gd name="connsiteY7" fmla="*/ 1388852 h 1519857"/>
              <a:gd name="connsiteX8" fmla="*/ 1096098 w 16132927"/>
              <a:gd name="connsiteY8" fmla="*/ 258552 h 1519857"/>
              <a:gd name="connsiteX0" fmla="*/ 1096098 w 16132927"/>
              <a:gd name="connsiteY0" fmla="*/ 258552 h 1519857"/>
              <a:gd name="connsiteX1" fmla="*/ 2962998 w 16132927"/>
              <a:gd name="connsiteY1" fmla="*/ 17252 h 1519857"/>
              <a:gd name="connsiteX2" fmla="*/ 6874598 w 16132927"/>
              <a:gd name="connsiteY2" fmla="*/ 576052 h 1519857"/>
              <a:gd name="connsiteX3" fmla="*/ 10138498 w 16132927"/>
              <a:gd name="connsiteY3" fmla="*/ 525252 h 1519857"/>
              <a:gd name="connsiteX4" fmla="*/ 12741998 w 16132927"/>
              <a:gd name="connsiteY4" fmla="*/ 436352 h 1519857"/>
              <a:gd name="connsiteX5" fmla="*/ 14875598 w 16132927"/>
              <a:gd name="connsiteY5" fmla="*/ 880852 h 1519857"/>
              <a:gd name="connsiteX6" fmla="*/ 15078798 w 16132927"/>
              <a:gd name="connsiteY6" fmla="*/ 1439652 h 1519857"/>
              <a:gd name="connsiteX7" fmla="*/ 1108798 w 16132927"/>
              <a:gd name="connsiteY7" fmla="*/ 1388852 h 1519857"/>
              <a:gd name="connsiteX8" fmla="*/ 1096098 w 16132927"/>
              <a:gd name="connsiteY8" fmla="*/ 258552 h 1519857"/>
              <a:gd name="connsiteX0" fmla="*/ 1096098 w 16132927"/>
              <a:gd name="connsiteY0" fmla="*/ 258552 h 1519857"/>
              <a:gd name="connsiteX1" fmla="*/ 2962998 w 16132927"/>
              <a:gd name="connsiteY1" fmla="*/ 17252 h 1519857"/>
              <a:gd name="connsiteX2" fmla="*/ 6874598 w 16132927"/>
              <a:gd name="connsiteY2" fmla="*/ 576052 h 1519857"/>
              <a:gd name="connsiteX3" fmla="*/ 10138498 w 16132927"/>
              <a:gd name="connsiteY3" fmla="*/ 525252 h 1519857"/>
              <a:gd name="connsiteX4" fmla="*/ 12741998 w 16132927"/>
              <a:gd name="connsiteY4" fmla="*/ 436352 h 1519857"/>
              <a:gd name="connsiteX5" fmla="*/ 14875598 w 16132927"/>
              <a:gd name="connsiteY5" fmla="*/ 880852 h 1519857"/>
              <a:gd name="connsiteX6" fmla="*/ 15078798 w 16132927"/>
              <a:gd name="connsiteY6" fmla="*/ 1439652 h 1519857"/>
              <a:gd name="connsiteX7" fmla="*/ 1108798 w 16132927"/>
              <a:gd name="connsiteY7" fmla="*/ 1388852 h 1519857"/>
              <a:gd name="connsiteX8" fmla="*/ 1096098 w 16132927"/>
              <a:gd name="connsiteY8" fmla="*/ 258552 h 1519857"/>
              <a:gd name="connsiteX0" fmla="*/ 1096098 w 16132927"/>
              <a:gd name="connsiteY0" fmla="*/ 258552 h 1519857"/>
              <a:gd name="connsiteX1" fmla="*/ 2962998 w 16132927"/>
              <a:gd name="connsiteY1" fmla="*/ 17252 h 1519857"/>
              <a:gd name="connsiteX2" fmla="*/ 6874598 w 16132927"/>
              <a:gd name="connsiteY2" fmla="*/ 576052 h 1519857"/>
              <a:gd name="connsiteX3" fmla="*/ 10138498 w 16132927"/>
              <a:gd name="connsiteY3" fmla="*/ 525252 h 1519857"/>
              <a:gd name="connsiteX4" fmla="*/ 12741998 w 16132927"/>
              <a:gd name="connsiteY4" fmla="*/ 436352 h 1519857"/>
              <a:gd name="connsiteX5" fmla="*/ 14875598 w 16132927"/>
              <a:gd name="connsiteY5" fmla="*/ 880852 h 1519857"/>
              <a:gd name="connsiteX6" fmla="*/ 15078798 w 16132927"/>
              <a:gd name="connsiteY6" fmla="*/ 1439652 h 1519857"/>
              <a:gd name="connsiteX7" fmla="*/ 1108798 w 16132927"/>
              <a:gd name="connsiteY7" fmla="*/ 1388852 h 1519857"/>
              <a:gd name="connsiteX8" fmla="*/ 1096098 w 16132927"/>
              <a:gd name="connsiteY8" fmla="*/ 258552 h 1519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132927" h="1519857">
                <a:moveTo>
                  <a:pt x="1096098" y="258552"/>
                </a:moveTo>
                <a:cubicBezTo>
                  <a:pt x="1405131" y="29952"/>
                  <a:pt x="1999915" y="-35665"/>
                  <a:pt x="2962998" y="17252"/>
                </a:cubicBezTo>
                <a:cubicBezTo>
                  <a:pt x="3926081" y="70169"/>
                  <a:pt x="5291331" y="423652"/>
                  <a:pt x="6874598" y="576052"/>
                </a:cubicBezTo>
                <a:cubicBezTo>
                  <a:pt x="8178465" y="601452"/>
                  <a:pt x="8720331" y="690352"/>
                  <a:pt x="10138498" y="525252"/>
                </a:cubicBezTo>
                <a:cubicBezTo>
                  <a:pt x="11287848" y="387669"/>
                  <a:pt x="11952481" y="377085"/>
                  <a:pt x="12741998" y="436352"/>
                </a:cubicBezTo>
                <a:cubicBezTo>
                  <a:pt x="13531515" y="495619"/>
                  <a:pt x="14486131" y="713635"/>
                  <a:pt x="14875598" y="880852"/>
                </a:cubicBezTo>
                <a:cubicBezTo>
                  <a:pt x="15265065" y="1048069"/>
                  <a:pt x="17373265" y="1354985"/>
                  <a:pt x="15078798" y="1439652"/>
                </a:cubicBezTo>
                <a:cubicBezTo>
                  <a:pt x="12784331" y="1524319"/>
                  <a:pt x="3432898" y="1585702"/>
                  <a:pt x="1108798" y="1388852"/>
                </a:cubicBezTo>
                <a:cubicBezTo>
                  <a:pt x="-1215302" y="1192002"/>
                  <a:pt x="787065" y="487152"/>
                  <a:pt x="1096098" y="258552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EFA53525-E5FC-4D1A-9599-93792BB6DBBE}"/>
              </a:ext>
            </a:extLst>
          </p:cNvPr>
          <p:cNvGrpSpPr/>
          <p:nvPr/>
        </p:nvGrpSpPr>
        <p:grpSpPr>
          <a:xfrm rot="20544302">
            <a:off x="10385603" y="5046162"/>
            <a:ext cx="2716124" cy="2740988"/>
            <a:chOff x="6767465" y="1312702"/>
            <a:chExt cx="2697511" cy="2722204"/>
          </a:xfrm>
        </p:grpSpPr>
        <p:sp>
          <p:nvSpPr>
            <p:cNvPr id="34" name="자유형: 도형 33">
              <a:extLst>
                <a:ext uri="{FF2B5EF4-FFF2-40B4-BE49-F238E27FC236}">
                  <a16:creationId xmlns:a16="http://schemas.microsoft.com/office/drawing/2014/main" id="{043EAC34-8D6A-4766-BA82-B2AC1634441F}"/>
                </a:ext>
              </a:extLst>
            </p:cNvPr>
            <p:cNvSpPr/>
            <p:nvPr/>
          </p:nvSpPr>
          <p:spPr>
            <a:xfrm rot="20280000" flipH="1">
              <a:off x="6767465" y="1312702"/>
              <a:ext cx="2697511" cy="2722204"/>
            </a:xfrm>
            <a:custGeom>
              <a:avLst/>
              <a:gdLst>
                <a:gd name="connsiteX0" fmla="*/ 963736 w 3290340"/>
                <a:gd name="connsiteY0" fmla="*/ 28374 h 3320460"/>
                <a:gd name="connsiteX1" fmla="*/ 852216 w 3290340"/>
                <a:gd name="connsiteY1" fmla="*/ 217877 h 3320460"/>
                <a:gd name="connsiteX2" fmla="*/ 997197 w 3290340"/>
                <a:gd name="connsiteY2" fmla="*/ 292396 h 3320460"/>
                <a:gd name="connsiteX3" fmla="*/ 1010351 w 3290340"/>
                <a:gd name="connsiteY3" fmla="*/ 289314 h 3320460"/>
                <a:gd name="connsiteX4" fmla="*/ 1213781 w 3290340"/>
                <a:gd name="connsiteY4" fmla="*/ 792823 h 3320460"/>
                <a:gd name="connsiteX5" fmla="*/ 1172939 w 3290340"/>
                <a:gd name="connsiteY5" fmla="*/ 811773 h 3320460"/>
                <a:gd name="connsiteX6" fmla="*/ 1056590 w 3290340"/>
                <a:gd name="connsiteY6" fmla="*/ 884021 h 3320460"/>
                <a:gd name="connsiteX7" fmla="*/ 972120 w 3290340"/>
                <a:gd name="connsiteY7" fmla="*/ 954606 h 3320460"/>
                <a:gd name="connsiteX8" fmla="*/ 747851 w 3290340"/>
                <a:gd name="connsiteY8" fmla="*/ 722368 h 3320460"/>
                <a:gd name="connsiteX9" fmla="*/ 760221 w 3290340"/>
                <a:gd name="connsiteY9" fmla="*/ 693289 h 3320460"/>
                <a:gd name="connsiteX10" fmla="*/ 749831 w 3290340"/>
                <a:gd name="connsiteY10" fmla="*/ 637781 h 3320460"/>
                <a:gd name="connsiteX11" fmla="*/ 627169 w 3290340"/>
                <a:gd name="connsiteY11" fmla="*/ 663546 h 3320460"/>
                <a:gd name="connsiteX12" fmla="*/ 597138 w 3290340"/>
                <a:gd name="connsiteY12" fmla="*/ 785235 h 3320460"/>
                <a:gd name="connsiteX13" fmla="*/ 686444 w 3290340"/>
                <a:gd name="connsiteY13" fmla="*/ 784399 h 3320460"/>
                <a:gd name="connsiteX14" fmla="*/ 693004 w 3290340"/>
                <a:gd name="connsiteY14" fmla="*/ 779496 h 3320460"/>
                <a:gd name="connsiteX15" fmla="*/ 916515 w 3290340"/>
                <a:gd name="connsiteY15" fmla="*/ 1010948 h 3320460"/>
                <a:gd name="connsiteX16" fmla="*/ 864314 w 3290340"/>
                <a:gd name="connsiteY16" fmla="*/ 1068524 h 3320460"/>
                <a:gd name="connsiteX17" fmla="*/ 789891 w 3290340"/>
                <a:gd name="connsiteY17" fmla="*/ 1177238 h 3320460"/>
                <a:gd name="connsiteX18" fmla="*/ 762808 w 3290340"/>
                <a:gd name="connsiteY18" fmla="*/ 1234290 h 3320460"/>
                <a:gd name="connsiteX19" fmla="*/ 280350 w 3290340"/>
                <a:gd name="connsiteY19" fmla="*/ 1029499 h 3320460"/>
                <a:gd name="connsiteX20" fmla="*/ 276239 w 3290340"/>
                <a:gd name="connsiteY20" fmla="*/ 975766 h 3320460"/>
                <a:gd name="connsiteX21" fmla="*/ 209024 w 3290340"/>
                <a:gd name="connsiteY21" fmla="*/ 891746 h 3320460"/>
                <a:gd name="connsiteX22" fmla="*/ 17603 w 3290340"/>
                <a:gd name="connsiteY22" fmla="*/ 999942 h 3320460"/>
                <a:gd name="connsiteX23" fmla="*/ 72745 w 3290340"/>
                <a:gd name="connsiteY23" fmla="*/ 1212798 h 3320460"/>
                <a:gd name="connsiteX24" fmla="*/ 227955 w 3290340"/>
                <a:gd name="connsiteY24" fmla="*/ 1162973 h 3320460"/>
                <a:gd name="connsiteX25" fmla="*/ 235053 w 3290340"/>
                <a:gd name="connsiteY25" fmla="*/ 1151531 h 3320460"/>
                <a:gd name="connsiteX26" fmla="*/ 710038 w 3290340"/>
                <a:gd name="connsiteY26" fmla="*/ 1353150 h 3320460"/>
                <a:gd name="connsiteX27" fmla="*/ 669143 w 3290340"/>
                <a:gd name="connsiteY27" fmla="*/ 1504443 h 3320460"/>
                <a:gd name="connsiteX28" fmla="*/ 656968 w 3290340"/>
                <a:gd name="connsiteY28" fmla="*/ 1602905 h 3320460"/>
                <a:gd name="connsiteX29" fmla="*/ 656609 w 3290340"/>
                <a:gd name="connsiteY29" fmla="*/ 1620619 h 3320460"/>
                <a:gd name="connsiteX30" fmla="*/ 387534 w 3290340"/>
                <a:gd name="connsiteY30" fmla="*/ 1620619 h 3320460"/>
                <a:gd name="connsiteX31" fmla="*/ 386504 w 3290340"/>
                <a:gd name="connsiteY31" fmla="*/ 1612494 h 3320460"/>
                <a:gd name="connsiteX32" fmla="*/ 325068 w 3290340"/>
                <a:gd name="connsiteY32" fmla="*/ 1547672 h 3320460"/>
                <a:gd name="connsiteX33" fmla="*/ 258393 w 3290340"/>
                <a:gd name="connsiteY33" fmla="*/ 1653806 h 3320460"/>
                <a:gd name="connsiteX34" fmla="*/ 325068 w 3290340"/>
                <a:gd name="connsiteY34" fmla="*/ 1759940 h 3320460"/>
                <a:gd name="connsiteX35" fmla="*/ 372215 w 3290340"/>
                <a:gd name="connsiteY35" fmla="*/ 1728854 h 3320460"/>
                <a:gd name="connsiteX36" fmla="*/ 384539 w 3290340"/>
                <a:gd name="connsiteY36" fmla="*/ 1699757 h 3320460"/>
                <a:gd name="connsiteX37" fmla="*/ 655005 w 3290340"/>
                <a:gd name="connsiteY37" fmla="*/ 1699757 h 3320460"/>
                <a:gd name="connsiteX38" fmla="*/ 654943 w 3290340"/>
                <a:gd name="connsiteY38" fmla="*/ 1702809 h 3320460"/>
                <a:gd name="connsiteX39" fmla="*/ 682618 w 3290340"/>
                <a:gd name="connsiteY39" fmla="*/ 1903955 h 3320460"/>
                <a:gd name="connsiteX40" fmla="*/ 704501 w 3290340"/>
                <a:gd name="connsiteY40" fmla="*/ 1971536 h 3320460"/>
                <a:gd name="connsiteX41" fmla="*/ 254813 w 3290340"/>
                <a:gd name="connsiteY41" fmla="*/ 2153222 h 3320460"/>
                <a:gd name="connsiteX42" fmla="*/ 253328 w 3290340"/>
                <a:gd name="connsiteY42" fmla="*/ 2150732 h 3320460"/>
                <a:gd name="connsiteX43" fmla="*/ 99011 w 3290340"/>
                <a:gd name="connsiteY43" fmla="*/ 2098206 h 3320460"/>
                <a:gd name="connsiteX44" fmla="*/ 40163 w 3290340"/>
                <a:gd name="connsiteY44" fmla="*/ 2310067 h 3320460"/>
                <a:gd name="connsiteX45" fmla="*/ 229666 w 3290340"/>
                <a:gd name="connsiteY45" fmla="*/ 2421587 h 3320460"/>
                <a:gd name="connsiteX46" fmla="*/ 304184 w 3290340"/>
                <a:gd name="connsiteY46" fmla="*/ 2276606 h 3320460"/>
                <a:gd name="connsiteX47" fmla="*/ 303523 w 3290340"/>
                <a:gd name="connsiteY47" fmla="*/ 2273784 h 3320460"/>
                <a:gd name="connsiteX48" fmla="*/ 751612 w 3290340"/>
                <a:gd name="connsiteY48" fmla="*/ 2092744 h 3320460"/>
                <a:gd name="connsiteX49" fmla="*/ 767513 w 3290340"/>
                <a:gd name="connsiteY49" fmla="*/ 2127014 h 3320460"/>
                <a:gd name="connsiteX50" fmla="*/ 834819 w 3290340"/>
                <a:gd name="connsiteY50" fmla="*/ 2236471 h 3320460"/>
                <a:gd name="connsiteX51" fmla="*/ 913323 w 3290340"/>
                <a:gd name="connsiteY51" fmla="*/ 2332948 h 3320460"/>
                <a:gd name="connsiteX52" fmla="*/ 720027 w 3290340"/>
                <a:gd name="connsiteY52" fmla="*/ 2519612 h 3320460"/>
                <a:gd name="connsiteX53" fmla="*/ 690948 w 3290340"/>
                <a:gd name="connsiteY53" fmla="*/ 2507243 h 3320460"/>
                <a:gd name="connsiteX54" fmla="*/ 635439 w 3290340"/>
                <a:gd name="connsiteY54" fmla="*/ 2517632 h 3320460"/>
                <a:gd name="connsiteX55" fmla="*/ 661204 w 3290340"/>
                <a:gd name="connsiteY55" fmla="*/ 2640295 h 3320460"/>
                <a:gd name="connsiteX56" fmla="*/ 782893 w 3290340"/>
                <a:gd name="connsiteY56" fmla="*/ 2670325 h 3320460"/>
                <a:gd name="connsiteX57" fmla="*/ 782057 w 3290340"/>
                <a:gd name="connsiteY57" fmla="*/ 2581019 h 3320460"/>
                <a:gd name="connsiteX58" fmla="*/ 777154 w 3290340"/>
                <a:gd name="connsiteY58" fmla="*/ 2574459 h 3320460"/>
                <a:gd name="connsiteX59" fmla="*/ 970689 w 3290340"/>
                <a:gd name="connsiteY59" fmla="*/ 2387564 h 3320460"/>
                <a:gd name="connsiteX60" fmla="*/ 1004983 w 3290340"/>
                <a:gd name="connsiteY60" fmla="*/ 2420023 h 3320460"/>
                <a:gd name="connsiteX61" fmla="*/ 1104923 w 3290340"/>
                <a:gd name="connsiteY61" fmla="*/ 2492878 h 3320460"/>
                <a:gd name="connsiteX62" fmla="*/ 1192488 w 3290340"/>
                <a:gd name="connsiteY62" fmla="*/ 2538732 h 3320460"/>
                <a:gd name="connsiteX63" fmla="*/ 979735 w 3290340"/>
                <a:gd name="connsiteY63" fmla="*/ 3039946 h 3320460"/>
                <a:gd name="connsiteX64" fmla="*/ 923863 w 3290340"/>
                <a:gd name="connsiteY64" fmla="*/ 3044221 h 3320460"/>
                <a:gd name="connsiteX65" fmla="*/ 839843 w 3290340"/>
                <a:gd name="connsiteY65" fmla="*/ 3111436 h 3320460"/>
                <a:gd name="connsiteX66" fmla="*/ 948039 w 3290340"/>
                <a:gd name="connsiteY66" fmla="*/ 3302857 h 3320460"/>
                <a:gd name="connsiteX67" fmla="*/ 1160895 w 3290340"/>
                <a:gd name="connsiteY67" fmla="*/ 3247714 h 3320460"/>
                <a:gd name="connsiteX68" fmla="*/ 1111070 w 3290340"/>
                <a:gd name="connsiteY68" fmla="*/ 3092505 h 3320460"/>
                <a:gd name="connsiteX69" fmla="*/ 1101266 w 3290340"/>
                <a:gd name="connsiteY69" fmla="*/ 3086423 h 3320460"/>
                <a:gd name="connsiteX70" fmla="*/ 1312332 w 3290340"/>
                <a:gd name="connsiteY70" fmla="*/ 2589184 h 3320460"/>
                <a:gd name="connsiteX71" fmla="*/ 1406380 w 3290340"/>
                <a:gd name="connsiteY71" fmla="*/ 2619776 h 3320460"/>
                <a:gd name="connsiteX72" fmla="*/ 1528372 w 3290340"/>
                <a:gd name="connsiteY72" fmla="*/ 2640328 h 3320460"/>
                <a:gd name="connsiteX73" fmla="*/ 1569875 w 3290340"/>
                <a:gd name="connsiteY73" fmla="*/ 2641940 h 3320460"/>
                <a:gd name="connsiteX74" fmla="*/ 1569875 w 3290340"/>
                <a:gd name="connsiteY74" fmla="*/ 2980387 h 3320460"/>
                <a:gd name="connsiteX75" fmla="*/ 1561750 w 3290340"/>
                <a:gd name="connsiteY75" fmla="*/ 2981418 h 3320460"/>
                <a:gd name="connsiteX76" fmla="*/ 1496928 w 3290340"/>
                <a:gd name="connsiteY76" fmla="*/ 3042853 h 3320460"/>
                <a:gd name="connsiteX77" fmla="*/ 1603063 w 3290340"/>
                <a:gd name="connsiteY77" fmla="*/ 3109528 h 3320460"/>
                <a:gd name="connsiteX78" fmla="*/ 1709197 w 3290340"/>
                <a:gd name="connsiteY78" fmla="*/ 3042853 h 3320460"/>
                <a:gd name="connsiteX79" fmla="*/ 1678110 w 3290340"/>
                <a:gd name="connsiteY79" fmla="*/ 2995706 h 3320460"/>
                <a:gd name="connsiteX80" fmla="*/ 1649012 w 3290340"/>
                <a:gd name="connsiteY80" fmla="*/ 2983382 h 3320460"/>
                <a:gd name="connsiteX81" fmla="*/ 1649012 w 3290340"/>
                <a:gd name="connsiteY81" fmla="*/ 2645015 h 3320460"/>
                <a:gd name="connsiteX82" fmla="*/ 1652973 w 3290340"/>
                <a:gd name="connsiteY82" fmla="*/ 2645169 h 3320460"/>
                <a:gd name="connsiteX83" fmla="*/ 1904170 w 3290340"/>
                <a:gd name="connsiteY83" fmla="*/ 2605244 h 3320460"/>
                <a:gd name="connsiteX84" fmla="*/ 1940859 w 3290340"/>
                <a:gd name="connsiteY84" fmla="*/ 2592404 h 3320460"/>
                <a:gd name="connsiteX85" fmla="*/ 2113568 w 3290340"/>
                <a:gd name="connsiteY85" fmla="*/ 3019873 h 3320460"/>
                <a:gd name="connsiteX86" fmla="*/ 2101965 w 3290340"/>
                <a:gd name="connsiteY86" fmla="*/ 3026793 h 3320460"/>
                <a:gd name="connsiteX87" fmla="*/ 2049439 w 3290340"/>
                <a:gd name="connsiteY87" fmla="*/ 3181109 h 3320460"/>
                <a:gd name="connsiteX88" fmla="*/ 2261300 w 3290340"/>
                <a:gd name="connsiteY88" fmla="*/ 3239958 h 3320460"/>
                <a:gd name="connsiteX89" fmla="*/ 2372821 w 3290340"/>
                <a:gd name="connsiteY89" fmla="*/ 3050455 h 3320460"/>
                <a:gd name="connsiteX90" fmla="*/ 2289987 w 3290340"/>
                <a:gd name="connsiteY90" fmla="*/ 2981784 h 3320460"/>
                <a:gd name="connsiteX91" fmla="*/ 2236383 w 3290340"/>
                <a:gd name="connsiteY91" fmla="*/ 2976740 h 3320460"/>
                <a:gd name="connsiteX92" fmla="*/ 2060960 w 3290340"/>
                <a:gd name="connsiteY92" fmla="*/ 2542552 h 3320460"/>
                <a:gd name="connsiteX93" fmla="*/ 2082754 w 3290340"/>
                <a:gd name="connsiteY93" fmla="*/ 2532440 h 3320460"/>
                <a:gd name="connsiteX94" fmla="*/ 2290087 w 3290340"/>
                <a:gd name="connsiteY94" fmla="*/ 2385491 h 3320460"/>
                <a:gd name="connsiteX95" fmla="*/ 2301510 w 3290340"/>
                <a:gd name="connsiteY95" fmla="*/ 2373422 h 3320460"/>
                <a:gd name="connsiteX96" fmla="*/ 2534265 w 3290340"/>
                <a:gd name="connsiteY96" fmla="*/ 2614447 h 3320460"/>
                <a:gd name="connsiteX97" fmla="*/ 2521895 w 3290340"/>
                <a:gd name="connsiteY97" fmla="*/ 2643525 h 3320460"/>
                <a:gd name="connsiteX98" fmla="*/ 2532284 w 3290340"/>
                <a:gd name="connsiteY98" fmla="*/ 2699033 h 3320460"/>
                <a:gd name="connsiteX99" fmla="*/ 2654947 w 3290340"/>
                <a:gd name="connsiteY99" fmla="*/ 2673269 h 3320460"/>
                <a:gd name="connsiteX100" fmla="*/ 2684977 w 3290340"/>
                <a:gd name="connsiteY100" fmla="*/ 2551580 h 3320460"/>
                <a:gd name="connsiteX101" fmla="*/ 2595672 w 3290340"/>
                <a:gd name="connsiteY101" fmla="*/ 2552416 h 3320460"/>
                <a:gd name="connsiteX102" fmla="*/ 2589111 w 3290340"/>
                <a:gd name="connsiteY102" fmla="*/ 2557319 h 3320460"/>
                <a:gd name="connsiteX103" fmla="*/ 2355964 w 3290340"/>
                <a:gd name="connsiteY103" fmla="*/ 2315888 h 3320460"/>
                <a:gd name="connsiteX104" fmla="*/ 2375762 w 3290340"/>
                <a:gd name="connsiteY104" fmla="*/ 2294970 h 3320460"/>
                <a:gd name="connsiteX105" fmla="*/ 2448618 w 3290340"/>
                <a:gd name="connsiteY105" fmla="*/ 2195030 h 3320460"/>
                <a:gd name="connsiteX106" fmla="*/ 2501269 w 3290340"/>
                <a:gd name="connsiteY106" fmla="*/ 2094485 h 3320460"/>
                <a:gd name="connsiteX107" fmla="*/ 3009465 w 3290340"/>
                <a:gd name="connsiteY107" fmla="*/ 2310202 h 3320460"/>
                <a:gd name="connsiteX108" fmla="*/ 3014101 w 3290340"/>
                <a:gd name="connsiteY108" fmla="*/ 2370801 h 3320460"/>
                <a:gd name="connsiteX109" fmla="*/ 3081317 w 3290340"/>
                <a:gd name="connsiteY109" fmla="*/ 2454820 h 3320460"/>
                <a:gd name="connsiteX110" fmla="*/ 3272737 w 3290340"/>
                <a:gd name="connsiteY110" fmla="*/ 2346624 h 3320460"/>
                <a:gd name="connsiteX111" fmla="*/ 3217595 w 3290340"/>
                <a:gd name="connsiteY111" fmla="*/ 2133768 h 3320460"/>
                <a:gd name="connsiteX112" fmla="*/ 3062385 w 3290340"/>
                <a:gd name="connsiteY112" fmla="*/ 2183593 h 3320460"/>
                <a:gd name="connsiteX113" fmla="*/ 3058549 w 3290340"/>
                <a:gd name="connsiteY113" fmla="*/ 2189777 h 3320460"/>
                <a:gd name="connsiteX114" fmla="*/ 2549459 w 3290340"/>
                <a:gd name="connsiteY114" fmla="*/ 1973681 h 3320460"/>
                <a:gd name="connsiteX115" fmla="*/ 2575516 w 3290340"/>
                <a:gd name="connsiteY115" fmla="*/ 1893573 h 3320460"/>
                <a:gd name="connsiteX116" fmla="*/ 2596068 w 3290340"/>
                <a:gd name="connsiteY116" fmla="*/ 1771581 h 3320460"/>
                <a:gd name="connsiteX117" fmla="*/ 2597630 w 3290340"/>
                <a:gd name="connsiteY117" fmla="*/ 1731363 h 3320460"/>
                <a:gd name="connsiteX118" fmla="*/ 2891924 w 3290340"/>
                <a:gd name="connsiteY118" fmla="*/ 1731363 h 3320460"/>
                <a:gd name="connsiteX119" fmla="*/ 2892954 w 3290340"/>
                <a:gd name="connsiteY119" fmla="*/ 1739488 h 3320460"/>
                <a:gd name="connsiteX120" fmla="*/ 2954390 w 3290340"/>
                <a:gd name="connsiteY120" fmla="*/ 1804310 h 3320460"/>
                <a:gd name="connsiteX121" fmla="*/ 3021065 w 3290340"/>
                <a:gd name="connsiteY121" fmla="*/ 1698176 h 3320460"/>
                <a:gd name="connsiteX122" fmla="*/ 2954390 w 3290340"/>
                <a:gd name="connsiteY122" fmla="*/ 1592042 h 3320460"/>
                <a:gd name="connsiteX123" fmla="*/ 2928437 w 3290340"/>
                <a:gd name="connsiteY123" fmla="*/ 1600383 h 3320460"/>
                <a:gd name="connsiteX124" fmla="*/ 2899102 w 3290340"/>
                <a:gd name="connsiteY124" fmla="*/ 1638836 h 3320460"/>
                <a:gd name="connsiteX125" fmla="*/ 2896532 w 3290340"/>
                <a:gd name="connsiteY125" fmla="*/ 1652226 h 3320460"/>
                <a:gd name="connsiteX126" fmla="*/ 2600705 w 3290340"/>
                <a:gd name="connsiteY126" fmla="*/ 1652226 h 3320460"/>
                <a:gd name="connsiteX127" fmla="*/ 2600909 w 3290340"/>
                <a:gd name="connsiteY127" fmla="*/ 1646979 h 3320460"/>
                <a:gd name="connsiteX128" fmla="*/ 2560984 w 3290340"/>
                <a:gd name="connsiteY128" fmla="*/ 1395783 h 3320460"/>
                <a:gd name="connsiteX129" fmla="*/ 2548631 w 3290340"/>
                <a:gd name="connsiteY129" fmla="*/ 1360488 h 3320460"/>
                <a:gd name="connsiteX130" fmla="*/ 2984104 w 3290340"/>
                <a:gd name="connsiteY130" fmla="*/ 1184545 h 3320460"/>
                <a:gd name="connsiteX131" fmla="*/ 2988575 w 3290340"/>
                <a:gd name="connsiteY131" fmla="*/ 1192042 h 3320460"/>
                <a:gd name="connsiteX132" fmla="*/ 3142892 w 3290340"/>
                <a:gd name="connsiteY132" fmla="*/ 1244568 h 3320460"/>
                <a:gd name="connsiteX133" fmla="*/ 3201740 w 3290340"/>
                <a:gd name="connsiteY133" fmla="*/ 1032707 h 3320460"/>
                <a:gd name="connsiteX134" fmla="*/ 3012237 w 3290340"/>
                <a:gd name="connsiteY134" fmla="*/ 921187 h 3320460"/>
                <a:gd name="connsiteX135" fmla="*/ 2943566 w 3290340"/>
                <a:gd name="connsiteY135" fmla="*/ 1004021 h 3320460"/>
                <a:gd name="connsiteX136" fmla="*/ 2938024 w 3290340"/>
                <a:gd name="connsiteY136" fmla="*/ 1062921 h 3320460"/>
                <a:gd name="connsiteX137" fmla="*/ 2499130 w 3290340"/>
                <a:gd name="connsiteY137" fmla="*/ 1240245 h 3320460"/>
                <a:gd name="connsiteX138" fmla="*/ 2491040 w 3290340"/>
                <a:gd name="connsiteY138" fmla="*/ 1222665 h 3320460"/>
                <a:gd name="connsiteX139" fmla="*/ 2345264 w 3290340"/>
                <a:gd name="connsiteY139" fmla="*/ 1014236 h 3320460"/>
                <a:gd name="connsiteX140" fmla="*/ 2342086 w 3290340"/>
                <a:gd name="connsiteY140" fmla="*/ 1011191 h 3320460"/>
                <a:gd name="connsiteX141" fmla="*/ 2557272 w 3290340"/>
                <a:gd name="connsiteY141" fmla="*/ 803389 h 3320460"/>
                <a:gd name="connsiteX142" fmla="*/ 2586351 w 3290340"/>
                <a:gd name="connsiteY142" fmla="*/ 815759 h 3320460"/>
                <a:gd name="connsiteX143" fmla="*/ 2641859 w 3290340"/>
                <a:gd name="connsiteY143" fmla="*/ 805370 h 3320460"/>
                <a:gd name="connsiteX144" fmla="*/ 2616094 w 3290340"/>
                <a:gd name="connsiteY144" fmla="*/ 682707 h 3320460"/>
                <a:gd name="connsiteX145" fmla="*/ 2494405 w 3290340"/>
                <a:gd name="connsiteY145" fmla="*/ 652677 h 3320460"/>
                <a:gd name="connsiteX146" fmla="*/ 2495242 w 3290340"/>
                <a:gd name="connsiteY146" fmla="*/ 741983 h 3320460"/>
                <a:gd name="connsiteX147" fmla="*/ 2500144 w 3290340"/>
                <a:gd name="connsiteY147" fmla="*/ 748543 h 3320460"/>
                <a:gd name="connsiteX148" fmla="*/ 2284901 w 3290340"/>
                <a:gd name="connsiteY148" fmla="*/ 956401 h 3320460"/>
                <a:gd name="connsiteX149" fmla="*/ 2255226 w 3290340"/>
                <a:gd name="connsiteY149" fmla="*/ 927968 h 3320460"/>
                <a:gd name="connsiteX150" fmla="*/ 2155700 w 3290340"/>
                <a:gd name="connsiteY150" fmla="*/ 854490 h 3320460"/>
                <a:gd name="connsiteX151" fmla="*/ 2060896 w 3290340"/>
                <a:gd name="connsiteY151" fmla="*/ 804122 h 3320460"/>
                <a:gd name="connsiteX152" fmla="*/ 2283989 w 3290340"/>
                <a:gd name="connsiteY152" fmla="*/ 278549 h 3320460"/>
                <a:gd name="connsiteX153" fmla="*/ 2293688 w 3290340"/>
                <a:gd name="connsiteY153" fmla="*/ 281001 h 3320460"/>
                <a:gd name="connsiteX154" fmla="*/ 2439948 w 3290340"/>
                <a:gd name="connsiteY154" fmla="*/ 209024 h 3320460"/>
                <a:gd name="connsiteX155" fmla="*/ 2331752 w 3290340"/>
                <a:gd name="connsiteY155" fmla="*/ 17603 h 3320460"/>
                <a:gd name="connsiteX156" fmla="*/ 2118896 w 3290340"/>
                <a:gd name="connsiteY156" fmla="*/ 72745 h 3320460"/>
                <a:gd name="connsiteX157" fmla="*/ 2128911 w 3290340"/>
                <a:gd name="connsiteY157" fmla="*/ 179876 h 3320460"/>
                <a:gd name="connsiteX158" fmla="*/ 2165735 w 3290340"/>
                <a:gd name="connsiteY158" fmla="*/ 224350 h 3320460"/>
                <a:gd name="connsiteX159" fmla="*/ 1940799 w 3290340"/>
                <a:gd name="connsiteY159" fmla="*/ 754266 h 3320460"/>
                <a:gd name="connsiteX160" fmla="*/ 1855007 w 3290340"/>
                <a:gd name="connsiteY160" fmla="*/ 725791 h 3320460"/>
                <a:gd name="connsiteX161" fmla="*/ 1733175 w 3290340"/>
                <a:gd name="connsiteY161" fmla="*/ 704510 h 3320460"/>
                <a:gd name="connsiteX162" fmla="*/ 1685787 w 3290340"/>
                <a:gd name="connsiteY162" fmla="*/ 702379 h 3320460"/>
                <a:gd name="connsiteX163" fmla="*/ 1685788 w 3290340"/>
                <a:gd name="connsiteY163" fmla="*/ 413522 h 3320460"/>
                <a:gd name="connsiteX164" fmla="*/ 1693913 w 3290340"/>
                <a:gd name="connsiteY164" fmla="*/ 412491 h 3320460"/>
                <a:gd name="connsiteX165" fmla="*/ 1758735 w 3290340"/>
                <a:gd name="connsiteY165" fmla="*/ 351056 h 3320460"/>
                <a:gd name="connsiteX166" fmla="*/ 1652601 w 3290340"/>
                <a:gd name="connsiteY166" fmla="*/ 284381 h 3320460"/>
                <a:gd name="connsiteX167" fmla="*/ 1546467 w 3290340"/>
                <a:gd name="connsiteY167" fmla="*/ 351056 h 3320460"/>
                <a:gd name="connsiteX168" fmla="*/ 1577553 w 3290340"/>
                <a:gd name="connsiteY168" fmla="*/ 398202 h 3320460"/>
                <a:gd name="connsiteX169" fmla="*/ 1606651 w 3290340"/>
                <a:gd name="connsiteY169" fmla="*/ 410527 h 3320460"/>
                <a:gd name="connsiteX170" fmla="*/ 1606651 w 3290340"/>
                <a:gd name="connsiteY170" fmla="*/ 699081 h 3320460"/>
                <a:gd name="connsiteX171" fmla="*/ 1482933 w 3290340"/>
                <a:gd name="connsiteY171" fmla="*/ 709610 h 3320460"/>
                <a:gd name="connsiteX172" fmla="*/ 1357442 w 3290340"/>
                <a:gd name="connsiteY172" fmla="*/ 737229 h 3320460"/>
                <a:gd name="connsiteX173" fmla="*/ 1334740 w 3290340"/>
                <a:gd name="connsiteY173" fmla="*/ 745094 h 3320460"/>
                <a:gd name="connsiteX174" fmla="*/ 1128659 w 3290340"/>
                <a:gd name="connsiteY174" fmla="*/ 235026 h 3320460"/>
                <a:gd name="connsiteX175" fmla="*/ 1163715 w 3290340"/>
                <a:gd name="connsiteY175" fmla="*/ 194162 h 3320460"/>
                <a:gd name="connsiteX176" fmla="*/ 1175597 w 3290340"/>
                <a:gd name="connsiteY176" fmla="*/ 87223 h 3320460"/>
                <a:gd name="connsiteX177" fmla="*/ 963736 w 3290340"/>
                <a:gd name="connsiteY177" fmla="*/ 28374 h 3320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</a:cxnLst>
              <a:rect l="l" t="t" r="r" b="b"/>
              <a:pathLst>
                <a:path w="3290340" h="3320460">
                  <a:moveTo>
                    <a:pt x="963736" y="28374"/>
                  </a:moveTo>
                  <a:cubicBezTo>
                    <a:pt x="874437" y="64453"/>
                    <a:pt x="824508" y="149297"/>
                    <a:pt x="852216" y="217877"/>
                  </a:cubicBezTo>
                  <a:cubicBezTo>
                    <a:pt x="872997" y="269312"/>
                    <a:pt x="931548" y="296991"/>
                    <a:pt x="997197" y="292396"/>
                  </a:cubicBezTo>
                  <a:lnTo>
                    <a:pt x="1010351" y="289314"/>
                  </a:lnTo>
                  <a:lnTo>
                    <a:pt x="1213781" y="792823"/>
                  </a:lnTo>
                  <a:lnTo>
                    <a:pt x="1172939" y="811773"/>
                  </a:lnTo>
                  <a:cubicBezTo>
                    <a:pt x="1132036" y="833338"/>
                    <a:pt x="1093211" y="857519"/>
                    <a:pt x="1056590" y="884021"/>
                  </a:cubicBezTo>
                  <a:lnTo>
                    <a:pt x="972120" y="954606"/>
                  </a:lnTo>
                  <a:lnTo>
                    <a:pt x="747851" y="722368"/>
                  </a:lnTo>
                  <a:lnTo>
                    <a:pt x="760221" y="693289"/>
                  </a:lnTo>
                  <a:cubicBezTo>
                    <a:pt x="765655" y="671268"/>
                    <a:pt x="762622" y="651025"/>
                    <a:pt x="749831" y="637781"/>
                  </a:cubicBezTo>
                  <a:cubicBezTo>
                    <a:pt x="724251" y="611292"/>
                    <a:pt x="669334" y="622828"/>
                    <a:pt x="627169" y="663546"/>
                  </a:cubicBezTo>
                  <a:cubicBezTo>
                    <a:pt x="585004" y="704264"/>
                    <a:pt x="571558" y="758746"/>
                    <a:pt x="597138" y="785235"/>
                  </a:cubicBezTo>
                  <a:cubicBezTo>
                    <a:pt x="616324" y="805101"/>
                    <a:pt x="652011" y="803579"/>
                    <a:pt x="686444" y="784399"/>
                  </a:cubicBezTo>
                  <a:lnTo>
                    <a:pt x="693004" y="779496"/>
                  </a:lnTo>
                  <a:lnTo>
                    <a:pt x="916515" y="1010948"/>
                  </a:lnTo>
                  <a:lnTo>
                    <a:pt x="864314" y="1068524"/>
                  </a:lnTo>
                  <a:cubicBezTo>
                    <a:pt x="837010" y="1103130"/>
                    <a:pt x="812161" y="1139466"/>
                    <a:pt x="789891" y="1177238"/>
                  </a:cubicBezTo>
                  <a:lnTo>
                    <a:pt x="762808" y="1234290"/>
                  </a:lnTo>
                  <a:lnTo>
                    <a:pt x="280350" y="1029499"/>
                  </a:lnTo>
                  <a:lnTo>
                    <a:pt x="276239" y="975766"/>
                  </a:lnTo>
                  <a:cubicBezTo>
                    <a:pt x="266260" y="937246"/>
                    <a:pt x="243067" y="906196"/>
                    <a:pt x="209024" y="891746"/>
                  </a:cubicBezTo>
                  <a:cubicBezTo>
                    <a:pt x="140937" y="862845"/>
                    <a:pt x="55235" y="911286"/>
                    <a:pt x="17603" y="999942"/>
                  </a:cubicBezTo>
                  <a:cubicBezTo>
                    <a:pt x="-20029" y="1088598"/>
                    <a:pt x="4659" y="1183897"/>
                    <a:pt x="72745" y="1212798"/>
                  </a:cubicBezTo>
                  <a:cubicBezTo>
                    <a:pt x="123810" y="1234473"/>
                    <a:pt x="184784" y="1212644"/>
                    <a:pt x="227955" y="1162973"/>
                  </a:cubicBezTo>
                  <a:lnTo>
                    <a:pt x="235053" y="1151531"/>
                  </a:lnTo>
                  <a:lnTo>
                    <a:pt x="710038" y="1353150"/>
                  </a:lnTo>
                  <a:lnTo>
                    <a:pt x="669143" y="1504443"/>
                  </a:lnTo>
                  <a:cubicBezTo>
                    <a:pt x="663428" y="1536940"/>
                    <a:pt x="659352" y="1569802"/>
                    <a:pt x="656968" y="1602905"/>
                  </a:cubicBezTo>
                  <a:lnTo>
                    <a:pt x="656609" y="1620619"/>
                  </a:lnTo>
                  <a:lnTo>
                    <a:pt x="387534" y="1620619"/>
                  </a:lnTo>
                  <a:lnTo>
                    <a:pt x="386504" y="1612494"/>
                  </a:lnTo>
                  <a:cubicBezTo>
                    <a:pt x="376382" y="1574401"/>
                    <a:pt x="352686" y="1547672"/>
                    <a:pt x="325068" y="1547672"/>
                  </a:cubicBezTo>
                  <a:cubicBezTo>
                    <a:pt x="288244" y="1547672"/>
                    <a:pt x="258393" y="1595190"/>
                    <a:pt x="258393" y="1653806"/>
                  </a:cubicBezTo>
                  <a:cubicBezTo>
                    <a:pt x="258393" y="1712422"/>
                    <a:pt x="288244" y="1759940"/>
                    <a:pt x="325068" y="1759940"/>
                  </a:cubicBezTo>
                  <a:cubicBezTo>
                    <a:pt x="343480" y="1759940"/>
                    <a:pt x="360149" y="1748060"/>
                    <a:pt x="372215" y="1728854"/>
                  </a:cubicBezTo>
                  <a:lnTo>
                    <a:pt x="384539" y="1699757"/>
                  </a:lnTo>
                  <a:lnTo>
                    <a:pt x="655005" y="1699757"/>
                  </a:lnTo>
                  <a:lnTo>
                    <a:pt x="654943" y="1702809"/>
                  </a:lnTo>
                  <a:cubicBezTo>
                    <a:pt x="657048" y="1769726"/>
                    <a:pt x="666132" y="1837107"/>
                    <a:pt x="682618" y="1903955"/>
                  </a:cubicBezTo>
                  <a:lnTo>
                    <a:pt x="704501" y="1971536"/>
                  </a:lnTo>
                  <a:lnTo>
                    <a:pt x="254813" y="2153222"/>
                  </a:lnTo>
                  <a:lnTo>
                    <a:pt x="253328" y="2150732"/>
                  </a:lnTo>
                  <a:cubicBezTo>
                    <a:pt x="211030" y="2100315"/>
                    <a:pt x="150447" y="2077425"/>
                    <a:pt x="99011" y="2098206"/>
                  </a:cubicBezTo>
                  <a:cubicBezTo>
                    <a:pt x="30431" y="2125914"/>
                    <a:pt x="4084" y="2220768"/>
                    <a:pt x="40163" y="2310067"/>
                  </a:cubicBezTo>
                  <a:cubicBezTo>
                    <a:pt x="76242" y="2399366"/>
                    <a:pt x="161086" y="2449296"/>
                    <a:pt x="229666" y="2421587"/>
                  </a:cubicBezTo>
                  <a:cubicBezTo>
                    <a:pt x="281101" y="2400806"/>
                    <a:pt x="308781" y="2342256"/>
                    <a:pt x="304184" y="2276606"/>
                  </a:cubicBezTo>
                  <a:lnTo>
                    <a:pt x="303523" y="2273784"/>
                  </a:lnTo>
                  <a:lnTo>
                    <a:pt x="751612" y="2092744"/>
                  </a:lnTo>
                  <a:lnTo>
                    <a:pt x="767513" y="2127014"/>
                  </a:lnTo>
                  <a:cubicBezTo>
                    <a:pt x="787730" y="2165361"/>
                    <a:pt x="810246" y="2201881"/>
                    <a:pt x="834819" y="2236471"/>
                  </a:cubicBezTo>
                  <a:lnTo>
                    <a:pt x="913323" y="2332948"/>
                  </a:lnTo>
                  <a:lnTo>
                    <a:pt x="720027" y="2519612"/>
                  </a:lnTo>
                  <a:lnTo>
                    <a:pt x="690948" y="2507243"/>
                  </a:lnTo>
                  <a:cubicBezTo>
                    <a:pt x="668927" y="2501808"/>
                    <a:pt x="648684" y="2504842"/>
                    <a:pt x="635439" y="2517632"/>
                  </a:cubicBezTo>
                  <a:cubicBezTo>
                    <a:pt x="608951" y="2543212"/>
                    <a:pt x="620487" y="2598130"/>
                    <a:pt x="661204" y="2640295"/>
                  </a:cubicBezTo>
                  <a:cubicBezTo>
                    <a:pt x="701922" y="2682460"/>
                    <a:pt x="756404" y="2695905"/>
                    <a:pt x="782893" y="2670325"/>
                  </a:cubicBezTo>
                  <a:cubicBezTo>
                    <a:pt x="802760" y="2651140"/>
                    <a:pt x="801238" y="2615452"/>
                    <a:pt x="782057" y="2581019"/>
                  </a:cubicBezTo>
                  <a:lnTo>
                    <a:pt x="777154" y="2574459"/>
                  </a:lnTo>
                  <a:lnTo>
                    <a:pt x="970689" y="2387564"/>
                  </a:lnTo>
                  <a:lnTo>
                    <a:pt x="1004983" y="2420023"/>
                  </a:lnTo>
                  <a:cubicBezTo>
                    <a:pt x="1036807" y="2446479"/>
                    <a:pt x="1070202" y="2470799"/>
                    <a:pt x="1104923" y="2492878"/>
                  </a:cubicBezTo>
                  <a:lnTo>
                    <a:pt x="1192488" y="2538732"/>
                  </a:lnTo>
                  <a:lnTo>
                    <a:pt x="979735" y="3039946"/>
                  </a:lnTo>
                  <a:lnTo>
                    <a:pt x="923863" y="3044221"/>
                  </a:lnTo>
                  <a:cubicBezTo>
                    <a:pt x="885343" y="3054199"/>
                    <a:pt x="854294" y="3077393"/>
                    <a:pt x="839843" y="3111436"/>
                  </a:cubicBezTo>
                  <a:cubicBezTo>
                    <a:pt x="810942" y="3179522"/>
                    <a:pt x="859384" y="3265224"/>
                    <a:pt x="948039" y="3302857"/>
                  </a:cubicBezTo>
                  <a:cubicBezTo>
                    <a:pt x="1036695" y="3340489"/>
                    <a:pt x="1131994" y="3315801"/>
                    <a:pt x="1160895" y="3247714"/>
                  </a:cubicBezTo>
                  <a:cubicBezTo>
                    <a:pt x="1182570" y="3196650"/>
                    <a:pt x="1160741" y="3135676"/>
                    <a:pt x="1111070" y="3092505"/>
                  </a:cubicBezTo>
                  <a:lnTo>
                    <a:pt x="1101266" y="3086423"/>
                  </a:lnTo>
                  <a:lnTo>
                    <a:pt x="1312332" y="2589184"/>
                  </a:lnTo>
                  <a:lnTo>
                    <a:pt x="1406380" y="2619776"/>
                  </a:lnTo>
                  <a:cubicBezTo>
                    <a:pt x="1446446" y="2629176"/>
                    <a:pt x="1487191" y="2636061"/>
                    <a:pt x="1528372" y="2640328"/>
                  </a:cubicBezTo>
                  <a:lnTo>
                    <a:pt x="1569875" y="2641940"/>
                  </a:lnTo>
                  <a:lnTo>
                    <a:pt x="1569875" y="2980387"/>
                  </a:lnTo>
                  <a:lnTo>
                    <a:pt x="1561750" y="2981418"/>
                  </a:lnTo>
                  <a:cubicBezTo>
                    <a:pt x="1523657" y="2991540"/>
                    <a:pt x="1496929" y="3015235"/>
                    <a:pt x="1496928" y="3042853"/>
                  </a:cubicBezTo>
                  <a:cubicBezTo>
                    <a:pt x="1496928" y="3079677"/>
                    <a:pt x="1544446" y="3109528"/>
                    <a:pt x="1603063" y="3109528"/>
                  </a:cubicBezTo>
                  <a:cubicBezTo>
                    <a:pt x="1661679" y="3109528"/>
                    <a:pt x="1709196" y="3079677"/>
                    <a:pt x="1709197" y="3042853"/>
                  </a:cubicBezTo>
                  <a:cubicBezTo>
                    <a:pt x="1709196" y="3024441"/>
                    <a:pt x="1697317" y="3007772"/>
                    <a:pt x="1678110" y="2995706"/>
                  </a:cubicBezTo>
                  <a:lnTo>
                    <a:pt x="1649012" y="2983382"/>
                  </a:lnTo>
                  <a:lnTo>
                    <a:pt x="1649012" y="2645015"/>
                  </a:lnTo>
                  <a:lnTo>
                    <a:pt x="1652973" y="2645169"/>
                  </a:lnTo>
                  <a:cubicBezTo>
                    <a:pt x="1736587" y="2643022"/>
                    <a:pt x="1820968" y="2629989"/>
                    <a:pt x="1904170" y="2605244"/>
                  </a:cubicBezTo>
                  <a:lnTo>
                    <a:pt x="1940859" y="2592404"/>
                  </a:lnTo>
                  <a:lnTo>
                    <a:pt x="2113568" y="3019873"/>
                  </a:lnTo>
                  <a:lnTo>
                    <a:pt x="2101965" y="3026793"/>
                  </a:lnTo>
                  <a:cubicBezTo>
                    <a:pt x="2051548" y="3069090"/>
                    <a:pt x="2028658" y="3129674"/>
                    <a:pt x="2049439" y="3181109"/>
                  </a:cubicBezTo>
                  <a:cubicBezTo>
                    <a:pt x="2077147" y="3249689"/>
                    <a:pt x="2172001" y="3276037"/>
                    <a:pt x="2261300" y="3239958"/>
                  </a:cubicBezTo>
                  <a:cubicBezTo>
                    <a:pt x="2350599" y="3203879"/>
                    <a:pt x="2400529" y="3119035"/>
                    <a:pt x="2372821" y="3050455"/>
                  </a:cubicBezTo>
                  <a:cubicBezTo>
                    <a:pt x="2358967" y="3016165"/>
                    <a:pt x="2328326" y="2992433"/>
                    <a:pt x="2289987" y="2981784"/>
                  </a:cubicBezTo>
                  <a:lnTo>
                    <a:pt x="2236383" y="2976740"/>
                  </a:lnTo>
                  <a:lnTo>
                    <a:pt x="2060960" y="2542552"/>
                  </a:lnTo>
                  <a:lnTo>
                    <a:pt x="2082754" y="2532440"/>
                  </a:lnTo>
                  <a:cubicBezTo>
                    <a:pt x="2159448" y="2492006"/>
                    <a:pt x="2228834" y="2442374"/>
                    <a:pt x="2290087" y="2385491"/>
                  </a:cubicBezTo>
                  <a:lnTo>
                    <a:pt x="2301510" y="2373422"/>
                  </a:lnTo>
                  <a:lnTo>
                    <a:pt x="2534265" y="2614447"/>
                  </a:lnTo>
                  <a:lnTo>
                    <a:pt x="2521895" y="2643525"/>
                  </a:lnTo>
                  <a:cubicBezTo>
                    <a:pt x="2516461" y="2665546"/>
                    <a:pt x="2519494" y="2685789"/>
                    <a:pt x="2532284" y="2699033"/>
                  </a:cubicBezTo>
                  <a:cubicBezTo>
                    <a:pt x="2557864" y="2725522"/>
                    <a:pt x="2612782" y="2713986"/>
                    <a:pt x="2654947" y="2673269"/>
                  </a:cubicBezTo>
                  <a:cubicBezTo>
                    <a:pt x="2697112" y="2632550"/>
                    <a:pt x="2710557" y="2578069"/>
                    <a:pt x="2684977" y="2551580"/>
                  </a:cubicBezTo>
                  <a:cubicBezTo>
                    <a:pt x="2665792" y="2531713"/>
                    <a:pt x="2630105" y="2533235"/>
                    <a:pt x="2595672" y="2552416"/>
                  </a:cubicBezTo>
                  <a:lnTo>
                    <a:pt x="2589111" y="2557319"/>
                  </a:lnTo>
                  <a:lnTo>
                    <a:pt x="2355964" y="2315888"/>
                  </a:lnTo>
                  <a:lnTo>
                    <a:pt x="2375762" y="2294970"/>
                  </a:lnTo>
                  <a:cubicBezTo>
                    <a:pt x="2402219" y="2263146"/>
                    <a:pt x="2426538" y="2229751"/>
                    <a:pt x="2448618" y="2195030"/>
                  </a:cubicBezTo>
                  <a:lnTo>
                    <a:pt x="2501269" y="2094485"/>
                  </a:lnTo>
                  <a:lnTo>
                    <a:pt x="3009465" y="2310202"/>
                  </a:lnTo>
                  <a:lnTo>
                    <a:pt x="3014101" y="2370801"/>
                  </a:lnTo>
                  <a:cubicBezTo>
                    <a:pt x="3024080" y="2409320"/>
                    <a:pt x="3047274" y="2440370"/>
                    <a:pt x="3081317" y="2454820"/>
                  </a:cubicBezTo>
                  <a:cubicBezTo>
                    <a:pt x="3149403" y="2483721"/>
                    <a:pt x="3235105" y="2435280"/>
                    <a:pt x="3272737" y="2346624"/>
                  </a:cubicBezTo>
                  <a:cubicBezTo>
                    <a:pt x="3310369" y="2257969"/>
                    <a:pt x="3285681" y="2162669"/>
                    <a:pt x="3217595" y="2133768"/>
                  </a:cubicBezTo>
                  <a:cubicBezTo>
                    <a:pt x="3166531" y="2112093"/>
                    <a:pt x="3105557" y="2133922"/>
                    <a:pt x="3062385" y="2183593"/>
                  </a:cubicBezTo>
                  <a:lnTo>
                    <a:pt x="3058549" y="2189777"/>
                  </a:lnTo>
                  <a:lnTo>
                    <a:pt x="2549459" y="1973681"/>
                  </a:lnTo>
                  <a:lnTo>
                    <a:pt x="2575516" y="1893573"/>
                  </a:lnTo>
                  <a:cubicBezTo>
                    <a:pt x="2584916" y="1853506"/>
                    <a:pt x="2591801" y="1812761"/>
                    <a:pt x="2596068" y="1771581"/>
                  </a:cubicBezTo>
                  <a:lnTo>
                    <a:pt x="2597630" y="1731363"/>
                  </a:lnTo>
                  <a:lnTo>
                    <a:pt x="2891924" y="1731363"/>
                  </a:lnTo>
                  <a:lnTo>
                    <a:pt x="2892954" y="1739488"/>
                  </a:lnTo>
                  <a:cubicBezTo>
                    <a:pt x="2903076" y="1777581"/>
                    <a:pt x="2926772" y="1804310"/>
                    <a:pt x="2954390" y="1804310"/>
                  </a:cubicBezTo>
                  <a:cubicBezTo>
                    <a:pt x="2991214" y="1804310"/>
                    <a:pt x="3021065" y="1756792"/>
                    <a:pt x="3021065" y="1698176"/>
                  </a:cubicBezTo>
                  <a:cubicBezTo>
                    <a:pt x="3021065" y="1639560"/>
                    <a:pt x="2991214" y="1592042"/>
                    <a:pt x="2954390" y="1592042"/>
                  </a:cubicBezTo>
                  <a:cubicBezTo>
                    <a:pt x="2945184" y="1592042"/>
                    <a:pt x="2936414" y="1595012"/>
                    <a:pt x="2928437" y="1600383"/>
                  </a:cubicBezTo>
                  <a:cubicBezTo>
                    <a:pt x="2916471" y="1608439"/>
                    <a:pt x="2906291" y="1621896"/>
                    <a:pt x="2899102" y="1638836"/>
                  </a:cubicBezTo>
                  <a:lnTo>
                    <a:pt x="2896532" y="1652226"/>
                  </a:lnTo>
                  <a:lnTo>
                    <a:pt x="2600705" y="1652226"/>
                  </a:lnTo>
                  <a:lnTo>
                    <a:pt x="2600909" y="1646979"/>
                  </a:lnTo>
                  <a:cubicBezTo>
                    <a:pt x="2598762" y="1563366"/>
                    <a:pt x="2585729" y="1478985"/>
                    <a:pt x="2560984" y="1395783"/>
                  </a:cubicBezTo>
                  <a:lnTo>
                    <a:pt x="2548631" y="1360488"/>
                  </a:lnTo>
                  <a:lnTo>
                    <a:pt x="2984104" y="1184545"/>
                  </a:lnTo>
                  <a:lnTo>
                    <a:pt x="2988575" y="1192042"/>
                  </a:lnTo>
                  <a:cubicBezTo>
                    <a:pt x="3030873" y="1242459"/>
                    <a:pt x="3091457" y="1265349"/>
                    <a:pt x="3142892" y="1244568"/>
                  </a:cubicBezTo>
                  <a:cubicBezTo>
                    <a:pt x="3211472" y="1216860"/>
                    <a:pt x="3237819" y="1122006"/>
                    <a:pt x="3201740" y="1032707"/>
                  </a:cubicBezTo>
                  <a:cubicBezTo>
                    <a:pt x="3165661" y="943408"/>
                    <a:pt x="3080817" y="893478"/>
                    <a:pt x="3012237" y="921187"/>
                  </a:cubicBezTo>
                  <a:cubicBezTo>
                    <a:pt x="2977947" y="935041"/>
                    <a:pt x="2954215" y="965681"/>
                    <a:pt x="2943566" y="1004021"/>
                  </a:cubicBezTo>
                  <a:lnTo>
                    <a:pt x="2938024" y="1062921"/>
                  </a:lnTo>
                  <a:lnTo>
                    <a:pt x="2499130" y="1240245"/>
                  </a:lnTo>
                  <a:lnTo>
                    <a:pt x="2491040" y="1222665"/>
                  </a:lnTo>
                  <a:cubicBezTo>
                    <a:pt x="2451043" y="1145625"/>
                    <a:pt x="2401803" y="1075873"/>
                    <a:pt x="2345264" y="1014236"/>
                  </a:cubicBezTo>
                  <a:lnTo>
                    <a:pt x="2342086" y="1011191"/>
                  </a:lnTo>
                  <a:lnTo>
                    <a:pt x="2557272" y="803389"/>
                  </a:lnTo>
                  <a:lnTo>
                    <a:pt x="2586351" y="815759"/>
                  </a:lnTo>
                  <a:cubicBezTo>
                    <a:pt x="2608372" y="821194"/>
                    <a:pt x="2628615" y="818160"/>
                    <a:pt x="2641859" y="805370"/>
                  </a:cubicBezTo>
                  <a:cubicBezTo>
                    <a:pt x="2668348" y="779790"/>
                    <a:pt x="2656812" y="724872"/>
                    <a:pt x="2616094" y="682707"/>
                  </a:cubicBezTo>
                  <a:cubicBezTo>
                    <a:pt x="2575376" y="640542"/>
                    <a:pt x="2520894" y="627097"/>
                    <a:pt x="2494405" y="652677"/>
                  </a:cubicBezTo>
                  <a:cubicBezTo>
                    <a:pt x="2474539" y="671862"/>
                    <a:pt x="2476061" y="707550"/>
                    <a:pt x="2495242" y="741983"/>
                  </a:cubicBezTo>
                  <a:lnTo>
                    <a:pt x="2500144" y="748543"/>
                  </a:lnTo>
                  <a:lnTo>
                    <a:pt x="2284901" y="956401"/>
                  </a:lnTo>
                  <a:lnTo>
                    <a:pt x="2255226" y="927968"/>
                  </a:lnTo>
                  <a:cubicBezTo>
                    <a:pt x="2223551" y="901309"/>
                    <a:pt x="2190294" y="876782"/>
                    <a:pt x="2155700" y="854490"/>
                  </a:cubicBezTo>
                  <a:lnTo>
                    <a:pt x="2060896" y="804122"/>
                  </a:lnTo>
                  <a:lnTo>
                    <a:pt x="2283989" y="278549"/>
                  </a:lnTo>
                  <a:lnTo>
                    <a:pt x="2293688" y="281001"/>
                  </a:lnTo>
                  <a:cubicBezTo>
                    <a:pt x="2359248" y="286742"/>
                    <a:pt x="2418273" y="260088"/>
                    <a:pt x="2439948" y="209024"/>
                  </a:cubicBezTo>
                  <a:cubicBezTo>
                    <a:pt x="2468849" y="140938"/>
                    <a:pt x="2420408" y="55235"/>
                    <a:pt x="2331752" y="17603"/>
                  </a:cubicBezTo>
                  <a:cubicBezTo>
                    <a:pt x="2243096" y="-20029"/>
                    <a:pt x="2147797" y="4660"/>
                    <a:pt x="2118896" y="72745"/>
                  </a:cubicBezTo>
                  <a:cubicBezTo>
                    <a:pt x="2104446" y="106789"/>
                    <a:pt x="2109331" y="145236"/>
                    <a:pt x="2128911" y="179876"/>
                  </a:cubicBezTo>
                  <a:lnTo>
                    <a:pt x="2165735" y="224350"/>
                  </a:lnTo>
                  <a:lnTo>
                    <a:pt x="1940799" y="754266"/>
                  </a:lnTo>
                  <a:lnTo>
                    <a:pt x="1855007" y="725791"/>
                  </a:lnTo>
                  <a:cubicBezTo>
                    <a:pt x="1815005" y="716152"/>
                    <a:pt x="1774313" y="709025"/>
                    <a:pt x="1733175" y="704510"/>
                  </a:cubicBezTo>
                  <a:lnTo>
                    <a:pt x="1685787" y="702379"/>
                  </a:lnTo>
                  <a:lnTo>
                    <a:pt x="1685788" y="413522"/>
                  </a:lnTo>
                  <a:lnTo>
                    <a:pt x="1693913" y="412491"/>
                  </a:lnTo>
                  <a:cubicBezTo>
                    <a:pt x="1732006" y="402369"/>
                    <a:pt x="1758735" y="378674"/>
                    <a:pt x="1758735" y="351056"/>
                  </a:cubicBezTo>
                  <a:cubicBezTo>
                    <a:pt x="1758735" y="314232"/>
                    <a:pt x="1711217" y="284381"/>
                    <a:pt x="1652601" y="284381"/>
                  </a:cubicBezTo>
                  <a:cubicBezTo>
                    <a:pt x="1593985" y="284381"/>
                    <a:pt x="1546467" y="314232"/>
                    <a:pt x="1546467" y="351056"/>
                  </a:cubicBezTo>
                  <a:cubicBezTo>
                    <a:pt x="1546467" y="369468"/>
                    <a:pt x="1558347" y="386137"/>
                    <a:pt x="1577553" y="398202"/>
                  </a:cubicBezTo>
                  <a:lnTo>
                    <a:pt x="1606651" y="410527"/>
                  </a:lnTo>
                  <a:lnTo>
                    <a:pt x="1606651" y="699081"/>
                  </a:lnTo>
                  <a:lnTo>
                    <a:pt x="1482933" y="709610"/>
                  </a:lnTo>
                  <a:cubicBezTo>
                    <a:pt x="1440982" y="715962"/>
                    <a:pt x="1399070" y="725134"/>
                    <a:pt x="1357442" y="737229"/>
                  </a:cubicBezTo>
                  <a:lnTo>
                    <a:pt x="1334740" y="745094"/>
                  </a:lnTo>
                  <a:lnTo>
                    <a:pt x="1128659" y="235026"/>
                  </a:lnTo>
                  <a:lnTo>
                    <a:pt x="1163715" y="194162"/>
                  </a:lnTo>
                  <a:cubicBezTo>
                    <a:pt x="1183896" y="159869"/>
                    <a:pt x="1189451" y="121513"/>
                    <a:pt x="1175597" y="87223"/>
                  </a:cubicBezTo>
                  <a:cubicBezTo>
                    <a:pt x="1147889" y="18643"/>
                    <a:pt x="1053035" y="-7705"/>
                    <a:pt x="963736" y="28374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7174E223-6F84-405F-8BD5-C610FB2E0E44}"/>
                </a:ext>
              </a:extLst>
            </p:cNvPr>
            <p:cNvSpPr/>
            <p:nvPr/>
          </p:nvSpPr>
          <p:spPr>
            <a:xfrm>
              <a:off x="8171385" y="2109704"/>
              <a:ext cx="350982" cy="249381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80962088-6FD9-4358-A5E3-7C588B95B812}"/>
                </a:ext>
              </a:extLst>
            </p:cNvPr>
            <p:cNvSpPr/>
            <p:nvPr/>
          </p:nvSpPr>
          <p:spPr>
            <a:xfrm>
              <a:off x="8522366" y="2424423"/>
              <a:ext cx="258619" cy="174809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79177296-2F73-4990-8D83-4D294CD843AA}"/>
              </a:ext>
            </a:extLst>
          </p:cNvPr>
          <p:cNvSpPr txBox="1"/>
          <p:nvPr/>
        </p:nvSpPr>
        <p:spPr>
          <a:xfrm>
            <a:off x="709133" y="466737"/>
            <a:ext cx="34163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accent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01. </a:t>
            </a:r>
            <a:r>
              <a:rPr lang="ko-KR" altLang="en-US" sz="3200" dirty="0">
                <a:solidFill>
                  <a:schemeClr val="accent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프로젝트 배경</a:t>
            </a: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400A89A9-00BA-4406-A66D-11B64728A9A7}"/>
              </a:ext>
            </a:extLst>
          </p:cNvPr>
          <p:cNvGrpSpPr/>
          <p:nvPr/>
        </p:nvGrpSpPr>
        <p:grpSpPr>
          <a:xfrm>
            <a:off x="139700" y="111284"/>
            <a:ext cx="558800" cy="563916"/>
            <a:chOff x="6767465" y="1312702"/>
            <a:chExt cx="2697511" cy="2722204"/>
          </a:xfrm>
        </p:grpSpPr>
        <p:sp>
          <p:nvSpPr>
            <p:cNvPr id="26" name="자유형: 도형 25">
              <a:extLst>
                <a:ext uri="{FF2B5EF4-FFF2-40B4-BE49-F238E27FC236}">
                  <a16:creationId xmlns:a16="http://schemas.microsoft.com/office/drawing/2014/main" id="{8BB6BFB3-111D-480D-BCFD-931BB286D814}"/>
                </a:ext>
              </a:extLst>
            </p:cNvPr>
            <p:cNvSpPr/>
            <p:nvPr/>
          </p:nvSpPr>
          <p:spPr>
            <a:xfrm rot="20280000" flipH="1">
              <a:off x="6767465" y="1312702"/>
              <a:ext cx="2697511" cy="2722204"/>
            </a:xfrm>
            <a:custGeom>
              <a:avLst/>
              <a:gdLst>
                <a:gd name="connsiteX0" fmla="*/ 963736 w 3290340"/>
                <a:gd name="connsiteY0" fmla="*/ 28374 h 3320460"/>
                <a:gd name="connsiteX1" fmla="*/ 852216 w 3290340"/>
                <a:gd name="connsiteY1" fmla="*/ 217877 h 3320460"/>
                <a:gd name="connsiteX2" fmla="*/ 997197 w 3290340"/>
                <a:gd name="connsiteY2" fmla="*/ 292396 h 3320460"/>
                <a:gd name="connsiteX3" fmla="*/ 1010351 w 3290340"/>
                <a:gd name="connsiteY3" fmla="*/ 289314 h 3320460"/>
                <a:gd name="connsiteX4" fmla="*/ 1213781 w 3290340"/>
                <a:gd name="connsiteY4" fmla="*/ 792823 h 3320460"/>
                <a:gd name="connsiteX5" fmla="*/ 1172939 w 3290340"/>
                <a:gd name="connsiteY5" fmla="*/ 811773 h 3320460"/>
                <a:gd name="connsiteX6" fmla="*/ 1056590 w 3290340"/>
                <a:gd name="connsiteY6" fmla="*/ 884021 h 3320460"/>
                <a:gd name="connsiteX7" fmla="*/ 972120 w 3290340"/>
                <a:gd name="connsiteY7" fmla="*/ 954606 h 3320460"/>
                <a:gd name="connsiteX8" fmla="*/ 747851 w 3290340"/>
                <a:gd name="connsiteY8" fmla="*/ 722368 h 3320460"/>
                <a:gd name="connsiteX9" fmla="*/ 760221 w 3290340"/>
                <a:gd name="connsiteY9" fmla="*/ 693289 h 3320460"/>
                <a:gd name="connsiteX10" fmla="*/ 749831 w 3290340"/>
                <a:gd name="connsiteY10" fmla="*/ 637781 h 3320460"/>
                <a:gd name="connsiteX11" fmla="*/ 627169 w 3290340"/>
                <a:gd name="connsiteY11" fmla="*/ 663546 h 3320460"/>
                <a:gd name="connsiteX12" fmla="*/ 597138 w 3290340"/>
                <a:gd name="connsiteY12" fmla="*/ 785235 h 3320460"/>
                <a:gd name="connsiteX13" fmla="*/ 686444 w 3290340"/>
                <a:gd name="connsiteY13" fmla="*/ 784399 h 3320460"/>
                <a:gd name="connsiteX14" fmla="*/ 693004 w 3290340"/>
                <a:gd name="connsiteY14" fmla="*/ 779496 h 3320460"/>
                <a:gd name="connsiteX15" fmla="*/ 916515 w 3290340"/>
                <a:gd name="connsiteY15" fmla="*/ 1010948 h 3320460"/>
                <a:gd name="connsiteX16" fmla="*/ 864314 w 3290340"/>
                <a:gd name="connsiteY16" fmla="*/ 1068524 h 3320460"/>
                <a:gd name="connsiteX17" fmla="*/ 789891 w 3290340"/>
                <a:gd name="connsiteY17" fmla="*/ 1177238 h 3320460"/>
                <a:gd name="connsiteX18" fmla="*/ 762808 w 3290340"/>
                <a:gd name="connsiteY18" fmla="*/ 1234290 h 3320460"/>
                <a:gd name="connsiteX19" fmla="*/ 280350 w 3290340"/>
                <a:gd name="connsiteY19" fmla="*/ 1029499 h 3320460"/>
                <a:gd name="connsiteX20" fmla="*/ 276239 w 3290340"/>
                <a:gd name="connsiteY20" fmla="*/ 975766 h 3320460"/>
                <a:gd name="connsiteX21" fmla="*/ 209024 w 3290340"/>
                <a:gd name="connsiteY21" fmla="*/ 891746 h 3320460"/>
                <a:gd name="connsiteX22" fmla="*/ 17603 w 3290340"/>
                <a:gd name="connsiteY22" fmla="*/ 999942 h 3320460"/>
                <a:gd name="connsiteX23" fmla="*/ 72745 w 3290340"/>
                <a:gd name="connsiteY23" fmla="*/ 1212798 h 3320460"/>
                <a:gd name="connsiteX24" fmla="*/ 227955 w 3290340"/>
                <a:gd name="connsiteY24" fmla="*/ 1162973 h 3320460"/>
                <a:gd name="connsiteX25" fmla="*/ 235053 w 3290340"/>
                <a:gd name="connsiteY25" fmla="*/ 1151531 h 3320460"/>
                <a:gd name="connsiteX26" fmla="*/ 710038 w 3290340"/>
                <a:gd name="connsiteY26" fmla="*/ 1353150 h 3320460"/>
                <a:gd name="connsiteX27" fmla="*/ 669143 w 3290340"/>
                <a:gd name="connsiteY27" fmla="*/ 1504443 h 3320460"/>
                <a:gd name="connsiteX28" fmla="*/ 656968 w 3290340"/>
                <a:gd name="connsiteY28" fmla="*/ 1602905 h 3320460"/>
                <a:gd name="connsiteX29" fmla="*/ 656609 w 3290340"/>
                <a:gd name="connsiteY29" fmla="*/ 1620619 h 3320460"/>
                <a:gd name="connsiteX30" fmla="*/ 387534 w 3290340"/>
                <a:gd name="connsiteY30" fmla="*/ 1620619 h 3320460"/>
                <a:gd name="connsiteX31" fmla="*/ 386504 w 3290340"/>
                <a:gd name="connsiteY31" fmla="*/ 1612494 h 3320460"/>
                <a:gd name="connsiteX32" fmla="*/ 325068 w 3290340"/>
                <a:gd name="connsiteY32" fmla="*/ 1547672 h 3320460"/>
                <a:gd name="connsiteX33" fmla="*/ 258393 w 3290340"/>
                <a:gd name="connsiteY33" fmla="*/ 1653806 h 3320460"/>
                <a:gd name="connsiteX34" fmla="*/ 325068 w 3290340"/>
                <a:gd name="connsiteY34" fmla="*/ 1759940 h 3320460"/>
                <a:gd name="connsiteX35" fmla="*/ 372215 w 3290340"/>
                <a:gd name="connsiteY35" fmla="*/ 1728854 h 3320460"/>
                <a:gd name="connsiteX36" fmla="*/ 384539 w 3290340"/>
                <a:gd name="connsiteY36" fmla="*/ 1699757 h 3320460"/>
                <a:gd name="connsiteX37" fmla="*/ 655005 w 3290340"/>
                <a:gd name="connsiteY37" fmla="*/ 1699757 h 3320460"/>
                <a:gd name="connsiteX38" fmla="*/ 654943 w 3290340"/>
                <a:gd name="connsiteY38" fmla="*/ 1702809 h 3320460"/>
                <a:gd name="connsiteX39" fmla="*/ 682618 w 3290340"/>
                <a:gd name="connsiteY39" fmla="*/ 1903955 h 3320460"/>
                <a:gd name="connsiteX40" fmla="*/ 704501 w 3290340"/>
                <a:gd name="connsiteY40" fmla="*/ 1971536 h 3320460"/>
                <a:gd name="connsiteX41" fmla="*/ 254813 w 3290340"/>
                <a:gd name="connsiteY41" fmla="*/ 2153222 h 3320460"/>
                <a:gd name="connsiteX42" fmla="*/ 253328 w 3290340"/>
                <a:gd name="connsiteY42" fmla="*/ 2150732 h 3320460"/>
                <a:gd name="connsiteX43" fmla="*/ 99011 w 3290340"/>
                <a:gd name="connsiteY43" fmla="*/ 2098206 h 3320460"/>
                <a:gd name="connsiteX44" fmla="*/ 40163 w 3290340"/>
                <a:gd name="connsiteY44" fmla="*/ 2310067 h 3320460"/>
                <a:gd name="connsiteX45" fmla="*/ 229666 w 3290340"/>
                <a:gd name="connsiteY45" fmla="*/ 2421587 h 3320460"/>
                <a:gd name="connsiteX46" fmla="*/ 304184 w 3290340"/>
                <a:gd name="connsiteY46" fmla="*/ 2276606 h 3320460"/>
                <a:gd name="connsiteX47" fmla="*/ 303523 w 3290340"/>
                <a:gd name="connsiteY47" fmla="*/ 2273784 h 3320460"/>
                <a:gd name="connsiteX48" fmla="*/ 751612 w 3290340"/>
                <a:gd name="connsiteY48" fmla="*/ 2092744 h 3320460"/>
                <a:gd name="connsiteX49" fmla="*/ 767513 w 3290340"/>
                <a:gd name="connsiteY49" fmla="*/ 2127014 h 3320460"/>
                <a:gd name="connsiteX50" fmla="*/ 834819 w 3290340"/>
                <a:gd name="connsiteY50" fmla="*/ 2236471 h 3320460"/>
                <a:gd name="connsiteX51" fmla="*/ 913323 w 3290340"/>
                <a:gd name="connsiteY51" fmla="*/ 2332948 h 3320460"/>
                <a:gd name="connsiteX52" fmla="*/ 720027 w 3290340"/>
                <a:gd name="connsiteY52" fmla="*/ 2519612 h 3320460"/>
                <a:gd name="connsiteX53" fmla="*/ 690948 w 3290340"/>
                <a:gd name="connsiteY53" fmla="*/ 2507243 h 3320460"/>
                <a:gd name="connsiteX54" fmla="*/ 635439 w 3290340"/>
                <a:gd name="connsiteY54" fmla="*/ 2517632 h 3320460"/>
                <a:gd name="connsiteX55" fmla="*/ 661204 w 3290340"/>
                <a:gd name="connsiteY55" fmla="*/ 2640295 h 3320460"/>
                <a:gd name="connsiteX56" fmla="*/ 782893 w 3290340"/>
                <a:gd name="connsiteY56" fmla="*/ 2670325 h 3320460"/>
                <a:gd name="connsiteX57" fmla="*/ 782057 w 3290340"/>
                <a:gd name="connsiteY57" fmla="*/ 2581019 h 3320460"/>
                <a:gd name="connsiteX58" fmla="*/ 777154 w 3290340"/>
                <a:gd name="connsiteY58" fmla="*/ 2574459 h 3320460"/>
                <a:gd name="connsiteX59" fmla="*/ 970689 w 3290340"/>
                <a:gd name="connsiteY59" fmla="*/ 2387564 h 3320460"/>
                <a:gd name="connsiteX60" fmla="*/ 1004983 w 3290340"/>
                <a:gd name="connsiteY60" fmla="*/ 2420023 h 3320460"/>
                <a:gd name="connsiteX61" fmla="*/ 1104923 w 3290340"/>
                <a:gd name="connsiteY61" fmla="*/ 2492878 h 3320460"/>
                <a:gd name="connsiteX62" fmla="*/ 1192488 w 3290340"/>
                <a:gd name="connsiteY62" fmla="*/ 2538732 h 3320460"/>
                <a:gd name="connsiteX63" fmla="*/ 979735 w 3290340"/>
                <a:gd name="connsiteY63" fmla="*/ 3039946 h 3320460"/>
                <a:gd name="connsiteX64" fmla="*/ 923863 w 3290340"/>
                <a:gd name="connsiteY64" fmla="*/ 3044221 h 3320460"/>
                <a:gd name="connsiteX65" fmla="*/ 839843 w 3290340"/>
                <a:gd name="connsiteY65" fmla="*/ 3111436 h 3320460"/>
                <a:gd name="connsiteX66" fmla="*/ 948039 w 3290340"/>
                <a:gd name="connsiteY66" fmla="*/ 3302857 h 3320460"/>
                <a:gd name="connsiteX67" fmla="*/ 1160895 w 3290340"/>
                <a:gd name="connsiteY67" fmla="*/ 3247714 h 3320460"/>
                <a:gd name="connsiteX68" fmla="*/ 1111070 w 3290340"/>
                <a:gd name="connsiteY68" fmla="*/ 3092505 h 3320460"/>
                <a:gd name="connsiteX69" fmla="*/ 1101266 w 3290340"/>
                <a:gd name="connsiteY69" fmla="*/ 3086423 h 3320460"/>
                <a:gd name="connsiteX70" fmla="*/ 1312332 w 3290340"/>
                <a:gd name="connsiteY70" fmla="*/ 2589184 h 3320460"/>
                <a:gd name="connsiteX71" fmla="*/ 1406380 w 3290340"/>
                <a:gd name="connsiteY71" fmla="*/ 2619776 h 3320460"/>
                <a:gd name="connsiteX72" fmla="*/ 1528372 w 3290340"/>
                <a:gd name="connsiteY72" fmla="*/ 2640328 h 3320460"/>
                <a:gd name="connsiteX73" fmla="*/ 1569875 w 3290340"/>
                <a:gd name="connsiteY73" fmla="*/ 2641940 h 3320460"/>
                <a:gd name="connsiteX74" fmla="*/ 1569875 w 3290340"/>
                <a:gd name="connsiteY74" fmla="*/ 2980387 h 3320460"/>
                <a:gd name="connsiteX75" fmla="*/ 1561750 w 3290340"/>
                <a:gd name="connsiteY75" fmla="*/ 2981418 h 3320460"/>
                <a:gd name="connsiteX76" fmla="*/ 1496928 w 3290340"/>
                <a:gd name="connsiteY76" fmla="*/ 3042853 h 3320460"/>
                <a:gd name="connsiteX77" fmla="*/ 1603063 w 3290340"/>
                <a:gd name="connsiteY77" fmla="*/ 3109528 h 3320460"/>
                <a:gd name="connsiteX78" fmla="*/ 1709197 w 3290340"/>
                <a:gd name="connsiteY78" fmla="*/ 3042853 h 3320460"/>
                <a:gd name="connsiteX79" fmla="*/ 1678110 w 3290340"/>
                <a:gd name="connsiteY79" fmla="*/ 2995706 h 3320460"/>
                <a:gd name="connsiteX80" fmla="*/ 1649012 w 3290340"/>
                <a:gd name="connsiteY80" fmla="*/ 2983382 h 3320460"/>
                <a:gd name="connsiteX81" fmla="*/ 1649012 w 3290340"/>
                <a:gd name="connsiteY81" fmla="*/ 2645015 h 3320460"/>
                <a:gd name="connsiteX82" fmla="*/ 1652973 w 3290340"/>
                <a:gd name="connsiteY82" fmla="*/ 2645169 h 3320460"/>
                <a:gd name="connsiteX83" fmla="*/ 1904170 w 3290340"/>
                <a:gd name="connsiteY83" fmla="*/ 2605244 h 3320460"/>
                <a:gd name="connsiteX84" fmla="*/ 1940859 w 3290340"/>
                <a:gd name="connsiteY84" fmla="*/ 2592404 h 3320460"/>
                <a:gd name="connsiteX85" fmla="*/ 2113568 w 3290340"/>
                <a:gd name="connsiteY85" fmla="*/ 3019873 h 3320460"/>
                <a:gd name="connsiteX86" fmla="*/ 2101965 w 3290340"/>
                <a:gd name="connsiteY86" fmla="*/ 3026793 h 3320460"/>
                <a:gd name="connsiteX87" fmla="*/ 2049439 w 3290340"/>
                <a:gd name="connsiteY87" fmla="*/ 3181109 h 3320460"/>
                <a:gd name="connsiteX88" fmla="*/ 2261300 w 3290340"/>
                <a:gd name="connsiteY88" fmla="*/ 3239958 h 3320460"/>
                <a:gd name="connsiteX89" fmla="*/ 2372821 w 3290340"/>
                <a:gd name="connsiteY89" fmla="*/ 3050455 h 3320460"/>
                <a:gd name="connsiteX90" fmla="*/ 2289987 w 3290340"/>
                <a:gd name="connsiteY90" fmla="*/ 2981784 h 3320460"/>
                <a:gd name="connsiteX91" fmla="*/ 2236383 w 3290340"/>
                <a:gd name="connsiteY91" fmla="*/ 2976740 h 3320460"/>
                <a:gd name="connsiteX92" fmla="*/ 2060960 w 3290340"/>
                <a:gd name="connsiteY92" fmla="*/ 2542552 h 3320460"/>
                <a:gd name="connsiteX93" fmla="*/ 2082754 w 3290340"/>
                <a:gd name="connsiteY93" fmla="*/ 2532440 h 3320460"/>
                <a:gd name="connsiteX94" fmla="*/ 2290087 w 3290340"/>
                <a:gd name="connsiteY94" fmla="*/ 2385491 h 3320460"/>
                <a:gd name="connsiteX95" fmla="*/ 2301510 w 3290340"/>
                <a:gd name="connsiteY95" fmla="*/ 2373422 h 3320460"/>
                <a:gd name="connsiteX96" fmla="*/ 2534265 w 3290340"/>
                <a:gd name="connsiteY96" fmla="*/ 2614447 h 3320460"/>
                <a:gd name="connsiteX97" fmla="*/ 2521895 w 3290340"/>
                <a:gd name="connsiteY97" fmla="*/ 2643525 h 3320460"/>
                <a:gd name="connsiteX98" fmla="*/ 2532284 w 3290340"/>
                <a:gd name="connsiteY98" fmla="*/ 2699033 h 3320460"/>
                <a:gd name="connsiteX99" fmla="*/ 2654947 w 3290340"/>
                <a:gd name="connsiteY99" fmla="*/ 2673269 h 3320460"/>
                <a:gd name="connsiteX100" fmla="*/ 2684977 w 3290340"/>
                <a:gd name="connsiteY100" fmla="*/ 2551580 h 3320460"/>
                <a:gd name="connsiteX101" fmla="*/ 2595672 w 3290340"/>
                <a:gd name="connsiteY101" fmla="*/ 2552416 h 3320460"/>
                <a:gd name="connsiteX102" fmla="*/ 2589111 w 3290340"/>
                <a:gd name="connsiteY102" fmla="*/ 2557319 h 3320460"/>
                <a:gd name="connsiteX103" fmla="*/ 2355964 w 3290340"/>
                <a:gd name="connsiteY103" fmla="*/ 2315888 h 3320460"/>
                <a:gd name="connsiteX104" fmla="*/ 2375762 w 3290340"/>
                <a:gd name="connsiteY104" fmla="*/ 2294970 h 3320460"/>
                <a:gd name="connsiteX105" fmla="*/ 2448618 w 3290340"/>
                <a:gd name="connsiteY105" fmla="*/ 2195030 h 3320460"/>
                <a:gd name="connsiteX106" fmla="*/ 2501269 w 3290340"/>
                <a:gd name="connsiteY106" fmla="*/ 2094485 h 3320460"/>
                <a:gd name="connsiteX107" fmla="*/ 3009465 w 3290340"/>
                <a:gd name="connsiteY107" fmla="*/ 2310202 h 3320460"/>
                <a:gd name="connsiteX108" fmla="*/ 3014101 w 3290340"/>
                <a:gd name="connsiteY108" fmla="*/ 2370801 h 3320460"/>
                <a:gd name="connsiteX109" fmla="*/ 3081317 w 3290340"/>
                <a:gd name="connsiteY109" fmla="*/ 2454820 h 3320460"/>
                <a:gd name="connsiteX110" fmla="*/ 3272737 w 3290340"/>
                <a:gd name="connsiteY110" fmla="*/ 2346624 h 3320460"/>
                <a:gd name="connsiteX111" fmla="*/ 3217595 w 3290340"/>
                <a:gd name="connsiteY111" fmla="*/ 2133768 h 3320460"/>
                <a:gd name="connsiteX112" fmla="*/ 3062385 w 3290340"/>
                <a:gd name="connsiteY112" fmla="*/ 2183593 h 3320460"/>
                <a:gd name="connsiteX113" fmla="*/ 3058549 w 3290340"/>
                <a:gd name="connsiteY113" fmla="*/ 2189777 h 3320460"/>
                <a:gd name="connsiteX114" fmla="*/ 2549459 w 3290340"/>
                <a:gd name="connsiteY114" fmla="*/ 1973681 h 3320460"/>
                <a:gd name="connsiteX115" fmla="*/ 2575516 w 3290340"/>
                <a:gd name="connsiteY115" fmla="*/ 1893573 h 3320460"/>
                <a:gd name="connsiteX116" fmla="*/ 2596068 w 3290340"/>
                <a:gd name="connsiteY116" fmla="*/ 1771581 h 3320460"/>
                <a:gd name="connsiteX117" fmla="*/ 2597630 w 3290340"/>
                <a:gd name="connsiteY117" fmla="*/ 1731363 h 3320460"/>
                <a:gd name="connsiteX118" fmla="*/ 2891924 w 3290340"/>
                <a:gd name="connsiteY118" fmla="*/ 1731363 h 3320460"/>
                <a:gd name="connsiteX119" fmla="*/ 2892954 w 3290340"/>
                <a:gd name="connsiteY119" fmla="*/ 1739488 h 3320460"/>
                <a:gd name="connsiteX120" fmla="*/ 2954390 w 3290340"/>
                <a:gd name="connsiteY120" fmla="*/ 1804310 h 3320460"/>
                <a:gd name="connsiteX121" fmla="*/ 3021065 w 3290340"/>
                <a:gd name="connsiteY121" fmla="*/ 1698176 h 3320460"/>
                <a:gd name="connsiteX122" fmla="*/ 2954390 w 3290340"/>
                <a:gd name="connsiteY122" fmla="*/ 1592042 h 3320460"/>
                <a:gd name="connsiteX123" fmla="*/ 2928437 w 3290340"/>
                <a:gd name="connsiteY123" fmla="*/ 1600383 h 3320460"/>
                <a:gd name="connsiteX124" fmla="*/ 2899102 w 3290340"/>
                <a:gd name="connsiteY124" fmla="*/ 1638836 h 3320460"/>
                <a:gd name="connsiteX125" fmla="*/ 2896532 w 3290340"/>
                <a:gd name="connsiteY125" fmla="*/ 1652226 h 3320460"/>
                <a:gd name="connsiteX126" fmla="*/ 2600705 w 3290340"/>
                <a:gd name="connsiteY126" fmla="*/ 1652226 h 3320460"/>
                <a:gd name="connsiteX127" fmla="*/ 2600909 w 3290340"/>
                <a:gd name="connsiteY127" fmla="*/ 1646979 h 3320460"/>
                <a:gd name="connsiteX128" fmla="*/ 2560984 w 3290340"/>
                <a:gd name="connsiteY128" fmla="*/ 1395783 h 3320460"/>
                <a:gd name="connsiteX129" fmla="*/ 2548631 w 3290340"/>
                <a:gd name="connsiteY129" fmla="*/ 1360488 h 3320460"/>
                <a:gd name="connsiteX130" fmla="*/ 2984104 w 3290340"/>
                <a:gd name="connsiteY130" fmla="*/ 1184545 h 3320460"/>
                <a:gd name="connsiteX131" fmla="*/ 2988575 w 3290340"/>
                <a:gd name="connsiteY131" fmla="*/ 1192042 h 3320460"/>
                <a:gd name="connsiteX132" fmla="*/ 3142892 w 3290340"/>
                <a:gd name="connsiteY132" fmla="*/ 1244568 h 3320460"/>
                <a:gd name="connsiteX133" fmla="*/ 3201740 w 3290340"/>
                <a:gd name="connsiteY133" fmla="*/ 1032707 h 3320460"/>
                <a:gd name="connsiteX134" fmla="*/ 3012237 w 3290340"/>
                <a:gd name="connsiteY134" fmla="*/ 921187 h 3320460"/>
                <a:gd name="connsiteX135" fmla="*/ 2943566 w 3290340"/>
                <a:gd name="connsiteY135" fmla="*/ 1004021 h 3320460"/>
                <a:gd name="connsiteX136" fmla="*/ 2938024 w 3290340"/>
                <a:gd name="connsiteY136" fmla="*/ 1062921 h 3320460"/>
                <a:gd name="connsiteX137" fmla="*/ 2499130 w 3290340"/>
                <a:gd name="connsiteY137" fmla="*/ 1240245 h 3320460"/>
                <a:gd name="connsiteX138" fmla="*/ 2491040 w 3290340"/>
                <a:gd name="connsiteY138" fmla="*/ 1222665 h 3320460"/>
                <a:gd name="connsiteX139" fmla="*/ 2345264 w 3290340"/>
                <a:gd name="connsiteY139" fmla="*/ 1014236 h 3320460"/>
                <a:gd name="connsiteX140" fmla="*/ 2342086 w 3290340"/>
                <a:gd name="connsiteY140" fmla="*/ 1011191 h 3320460"/>
                <a:gd name="connsiteX141" fmla="*/ 2557272 w 3290340"/>
                <a:gd name="connsiteY141" fmla="*/ 803389 h 3320460"/>
                <a:gd name="connsiteX142" fmla="*/ 2586351 w 3290340"/>
                <a:gd name="connsiteY142" fmla="*/ 815759 h 3320460"/>
                <a:gd name="connsiteX143" fmla="*/ 2641859 w 3290340"/>
                <a:gd name="connsiteY143" fmla="*/ 805370 h 3320460"/>
                <a:gd name="connsiteX144" fmla="*/ 2616094 w 3290340"/>
                <a:gd name="connsiteY144" fmla="*/ 682707 h 3320460"/>
                <a:gd name="connsiteX145" fmla="*/ 2494405 w 3290340"/>
                <a:gd name="connsiteY145" fmla="*/ 652677 h 3320460"/>
                <a:gd name="connsiteX146" fmla="*/ 2495242 w 3290340"/>
                <a:gd name="connsiteY146" fmla="*/ 741983 h 3320460"/>
                <a:gd name="connsiteX147" fmla="*/ 2500144 w 3290340"/>
                <a:gd name="connsiteY147" fmla="*/ 748543 h 3320460"/>
                <a:gd name="connsiteX148" fmla="*/ 2284901 w 3290340"/>
                <a:gd name="connsiteY148" fmla="*/ 956401 h 3320460"/>
                <a:gd name="connsiteX149" fmla="*/ 2255226 w 3290340"/>
                <a:gd name="connsiteY149" fmla="*/ 927968 h 3320460"/>
                <a:gd name="connsiteX150" fmla="*/ 2155700 w 3290340"/>
                <a:gd name="connsiteY150" fmla="*/ 854490 h 3320460"/>
                <a:gd name="connsiteX151" fmla="*/ 2060896 w 3290340"/>
                <a:gd name="connsiteY151" fmla="*/ 804122 h 3320460"/>
                <a:gd name="connsiteX152" fmla="*/ 2283989 w 3290340"/>
                <a:gd name="connsiteY152" fmla="*/ 278549 h 3320460"/>
                <a:gd name="connsiteX153" fmla="*/ 2293688 w 3290340"/>
                <a:gd name="connsiteY153" fmla="*/ 281001 h 3320460"/>
                <a:gd name="connsiteX154" fmla="*/ 2439948 w 3290340"/>
                <a:gd name="connsiteY154" fmla="*/ 209024 h 3320460"/>
                <a:gd name="connsiteX155" fmla="*/ 2331752 w 3290340"/>
                <a:gd name="connsiteY155" fmla="*/ 17603 h 3320460"/>
                <a:gd name="connsiteX156" fmla="*/ 2118896 w 3290340"/>
                <a:gd name="connsiteY156" fmla="*/ 72745 h 3320460"/>
                <a:gd name="connsiteX157" fmla="*/ 2128911 w 3290340"/>
                <a:gd name="connsiteY157" fmla="*/ 179876 h 3320460"/>
                <a:gd name="connsiteX158" fmla="*/ 2165735 w 3290340"/>
                <a:gd name="connsiteY158" fmla="*/ 224350 h 3320460"/>
                <a:gd name="connsiteX159" fmla="*/ 1940799 w 3290340"/>
                <a:gd name="connsiteY159" fmla="*/ 754266 h 3320460"/>
                <a:gd name="connsiteX160" fmla="*/ 1855007 w 3290340"/>
                <a:gd name="connsiteY160" fmla="*/ 725791 h 3320460"/>
                <a:gd name="connsiteX161" fmla="*/ 1733175 w 3290340"/>
                <a:gd name="connsiteY161" fmla="*/ 704510 h 3320460"/>
                <a:gd name="connsiteX162" fmla="*/ 1685787 w 3290340"/>
                <a:gd name="connsiteY162" fmla="*/ 702379 h 3320460"/>
                <a:gd name="connsiteX163" fmla="*/ 1685788 w 3290340"/>
                <a:gd name="connsiteY163" fmla="*/ 413522 h 3320460"/>
                <a:gd name="connsiteX164" fmla="*/ 1693913 w 3290340"/>
                <a:gd name="connsiteY164" fmla="*/ 412491 h 3320460"/>
                <a:gd name="connsiteX165" fmla="*/ 1758735 w 3290340"/>
                <a:gd name="connsiteY165" fmla="*/ 351056 h 3320460"/>
                <a:gd name="connsiteX166" fmla="*/ 1652601 w 3290340"/>
                <a:gd name="connsiteY166" fmla="*/ 284381 h 3320460"/>
                <a:gd name="connsiteX167" fmla="*/ 1546467 w 3290340"/>
                <a:gd name="connsiteY167" fmla="*/ 351056 h 3320460"/>
                <a:gd name="connsiteX168" fmla="*/ 1577553 w 3290340"/>
                <a:gd name="connsiteY168" fmla="*/ 398202 h 3320460"/>
                <a:gd name="connsiteX169" fmla="*/ 1606651 w 3290340"/>
                <a:gd name="connsiteY169" fmla="*/ 410527 h 3320460"/>
                <a:gd name="connsiteX170" fmla="*/ 1606651 w 3290340"/>
                <a:gd name="connsiteY170" fmla="*/ 699081 h 3320460"/>
                <a:gd name="connsiteX171" fmla="*/ 1482933 w 3290340"/>
                <a:gd name="connsiteY171" fmla="*/ 709610 h 3320460"/>
                <a:gd name="connsiteX172" fmla="*/ 1357442 w 3290340"/>
                <a:gd name="connsiteY172" fmla="*/ 737229 h 3320460"/>
                <a:gd name="connsiteX173" fmla="*/ 1334740 w 3290340"/>
                <a:gd name="connsiteY173" fmla="*/ 745094 h 3320460"/>
                <a:gd name="connsiteX174" fmla="*/ 1128659 w 3290340"/>
                <a:gd name="connsiteY174" fmla="*/ 235026 h 3320460"/>
                <a:gd name="connsiteX175" fmla="*/ 1163715 w 3290340"/>
                <a:gd name="connsiteY175" fmla="*/ 194162 h 3320460"/>
                <a:gd name="connsiteX176" fmla="*/ 1175597 w 3290340"/>
                <a:gd name="connsiteY176" fmla="*/ 87223 h 3320460"/>
                <a:gd name="connsiteX177" fmla="*/ 963736 w 3290340"/>
                <a:gd name="connsiteY177" fmla="*/ 28374 h 3320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</a:cxnLst>
              <a:rect l="l" t="t" r="r" b="b"/>
              <a:pathLst>
                <a:path w="3290340" h="3320460">
                  <a:moveTo>
                    <a:pt x="963736" y="28374"/>
                  </a:moveTo>
                  <a:cubicBezTo>
                    <a:pt x="874437" y="64453"/>
                    <a:pt x="824508" y="149297"/>
                    <a:pt x="852216" y="217877"/>
                  </a:cubicBezTo>
                  <a:cubicBezTo>
                    <a:pt x="872997" y="269312"/>
                    <a:pt x="931548" y="296991"/>
                    <a:pt x="997197" y="292396"/>
                  </a:cubicBezTo>
                  <a:lnTo>
                    <a:pt x="1010351" y="289314"/>
                  </a:lnTo>
                  <a:lnTo>
                    <a:pt x="1213781" y="792823"/>
                  </a:lnTo>
                  <a:lnTo>
                    <a:pt x="1172939" y="811773"/>
                  </a:lnTo>
                  <a:cubicBezTo>
                    <a:pt x="1132036" y="833338"/>
                    <a:pt x="1093211" y="857519"/>
                    <a:pt x="1056590" y="884021"/>
                  </a:cubicBezTo>
                  <a:lnTo>
                    <a:pt x="972120" y="954606"/>
                  </a:lnTo>
                  <a:lnTo>
                    <a:pt x="747851" y="722368"/>
                  </a:lnTo>
                  <a:lnTo>
                    <a:pt x="760221" y="693289"/>
                  </a:lnTo>
                  <a:cubicBezTo>
                    <a:pt x="765655" y="671268"/>
                    <a:pt x="762622" y="651025"/>
                    <a:pt x="749831" y="637781"/>
                  </a:cubicBezTo>
                  <a:cubicBezTo>
                    <a:pt x="724251" y="611292"/>
                    <a:pt x="669334" y="622828"/>
                    <a:pt x="627169" y="663546"/>
                  </a:cubicBezTo>
                  <a:cubicBezTo>
                    <a:pt x="585004" y="704264"/>
                    <a:pt x="571558" y="758746"/>
                    <a:pt x="597138" y="785235"/>
                  </a:cubicBezTo>
                  <a:cubicBezTo>
                    <a:pt x="616324" y="805101"/>
                    <a:pt x="652011" y="803579"/>
                    <a:pt x="686444" y="784399"/>
                  </a:cubicBezTo>
                  <a:lnTo>
                    <a:pt x="693004" y="779496"/>
                  </a:lnTo>
                  <a:lnTo>
                    <a:pt x="916515" y="1010948"/>
                  </a:lnTo>
                  <a:lnTo>
                    <a:pt x="864314" y="1068524"/>
                  </a:lnTo>
                  <a:cubicBezTo>
                    <a:pt x="837010" y="1103130"/>
                    <a:pt x="812161" y="1139466"/>
                    <a:pt x="789891" y="1177238"/>
                  </a:cubicBezTo>
                  <a:lnTo>
                    <a:pt x="762808" y="1234290"/>
                  </a:lnTo>
                  <a:lnTo>
                    <a:pt x="280350" y="1029499"/>
                  </a:lnTo>
                  <a:lnTo>
                    <a:pt x="276239" y="975766"/>
                  </a:lnTo>
                  <a:cubicBezTo>
                    <a:pt x="266260" y="937246"/>
                    <a:pt x="243067" y="906196"/>
                    <a:pt x="209024" y="891746"/>
                  </a:cubicBezTo>
                  <a:cubicBezTo>
                    <a:pt x="140937" y="862845"/>
                    <a:pt x="55235" y="911286"/>
                    <a:pt x="17603" y="999942"/>
                  </a:cubicBezTo>
                  <a:cubicBezTo>
                    <a:pt x="-20029" y="1088598"/>
                    <a:pt x="4659" y="1183897"/>
                    <a:pt x="72745" y="1212798"/>
                  </a:cubicBezTo>
                  <a:cubicBezTo>
                    <a:pt x="123810" y="1234473"/>
                    <a:pt x="184784" y="1212644"/>
                    <a:pt x="227955" y="1162973"/>
                  </a:cubicBezTo>
                  <a:lnTo>
                    <a:pt x="235053" y="1151531"/>
                  </a:lnTo>
                  <a:lnTo>
                    <a:pt x="710038" y="1353150"/>
                  </a:lnTo>
                  <a:lnTo>
                    <a:pt x="669143" y="1504443"/>
                  </a:lnTo>
                  <a:cubicBezTo>
                    <a:pt x="663428" y="1536940"/>
                    <a:pt x="659352" y="1569802"/>
                    <a:pt x="656968" y="1602905"/>
                  </a:cubicBezTo>
                  <a:lnTo>
                    <a:pt x="656609" y="1620619"/>
                  </a:lnTo>
                  <a:lnTo>
                    <a:pt x="387534" y="1620619"/>
                  </a:lnTo>
                  <a:lnTo>
                    <a:pt x="386504" y="1612494"/>
                  </a:lnTo>
                  <a:cubicBezTo>
                    <a:pt x="376382" y="1574401"/>
                    <a:pt x="352686" y="1547672"/>
                    <a:pt x="325068" y="1547672"/>
                  </a:cubicBezTo>
                  <a:cubicBezTo>
                    <a:pt x="288244" y="1547672"/>
                    <a:pt x="258393" y="1595190"/>
                    <a:pt x="258393" y="1653806"/>
                  </a:cubicBezTo>
                  <a:cubicBezTo>
                    <a:pt x="258393" y="1712422"/>
                    <a:pt x="288244" y="1759940"/>
                    <a:pt x="325068" y="1759940"/>
                  </a:cubicBezTo>
                  <a:cubicBezTo>
                    <a:pt x="343480" y="1759940"/>
                    <a:pt x="360149" y="1748060"/>
                    <a:pt x="372215" y="1728854"/>
                  </a:cubicBezTo>
                  <a:lnTo>
                    <a:pt x="384539" y="1699757"/>
                  </a:lnTo>
                  <a:lnTo>
                    <a:pt x="655005" y="1699757"/>
                  </a:lnTo>
                  <a:lnTo>
                    <a:pt x="654943" y="1702809"/>
                  </a:lnTo>
                  <a:cubicBezTo>
                    <a:pt x="657048" y="1769726"/>
                    <a:pt x="666132" y="1837107"/>
                    <a:pt x="682618" y="1903955"/>
                  </a:cubicBezTo>
                  <a:lnTo>
                    <a:pt x="704501" y="1971536"/>
                  </a:lnTo>
                  <a:lnTo>
                    <a:pt x="254813" y="2153222"/>
                  </a:lnTo>
                  <a:lnTo>
                    <a:pt x="253328" y="2150732"/>
                  </a:lnTo>
                  <a:cubicBezTo>
                    <a:pt x="211030" y="2100315"/>
                    <a:pt x="150447" y="2077425"/>
                    <a:pt x="99011" y="2098206"/>
                  </a:cubicBezTo>
                  <a:cubicBezTo>
                    <a:pt x="30431" y="2125914"/>
                    <a:pt x="4084" y="2220768"/>
                    <a:pt x="40163" y="2310067"/>
                  </a:cubicBezTo>
                  <a:cubicBezTo>
                    <a:pt x="76242" y="2399366"/>
                    <a:pt x="161086" y="2449296"/>
                    <a:pt x="229666" y="2421587"/>
                  </a:cubicBezTo>
                  <a:cubicBezTo>
                    <a:pt x="281101" y="2400806"/>
                    <a:pt x="308781" y="2342256"/>
                    <a:pt x="304184" y="2276606"/>
                  </a:cubicBezTo>
                  <a:lnTo>
                    <a:pt x="303523" y="2273784"/>
                  </a:lnTo>
                  <a:lnTo>
                    <a:pt x="751612" y="2092744"/>
                  </a:lnTo>
                  <a:lnTo>
                    <a:pt x="767513" y="2127014"/>
                  </a:lnTo>
                  <a:cubicBezTo>
                    <a:pt x="787730" y="2165361"/>
                    <a:pt x="810246" y="2201881"/>
                    <a:pt x="834819" y="2236471"/>
                  </a:cubicBezTo>
                  <a:lnTo>
                    <a:pt x="913323" y="2332948"/>
                  </a:lnTo>
                  <a:lnTo>
                    <a:pt x="720027" y="2519612"/>
                  </a:lnTo>
                  <a:lnTo>
                    <a:pt x="690948" y="2507243"/>
                  </a:lnTo>
                  <a:cubicBezTo>
                    <a:pt x="668927" y="2501808"/>
                    <a:pt x="648684" y="2504842"/>
                    <a:pt x="635439" y="2517632"/>
                  </a:cubicBezTo>
                  <a:cubicBezTo>
                    <a:pt x="608951" y="2543212"/>
                    <a:pt x="620487" y="2598130"/>
                    <a:pt x="661204" y="2640295"/>
                  </a:cubicBezTo>
                  <a:cubicBezTo>
                    <a:pt x="701922" y="2682460"/>
                    <a:pt x="756404" y="2695905"/>
                    <a:pt x="782893" y="2670325"/>
                  </a:cubicBezTo>
                  <a:cubicBezTo>
                    <a:pt x="802760" y="2651140"/>
                    <a:pt x="801238" y="2615452"/>
                    <a:pt x="782057" y="2581019"/>
                  </a:cubicBezTo>
                  <a:lnTo>
                    <a:pt x="777154" y="2574459"/>
                  </a:lnTo>
                  <a:lnTo>
                    <a:pt x="970689" y="2387564"/>
                  </a:lnTo>
                  <a:lnTo>
                    <a:pt x="1004983" y="2420023"/>
                  </a:lnTo>
                  <a:cubicBezTo>
                    <a:pt x="1036807" y="2446479"/>
                    <a:pt x="1070202" y="2470799"/>
                    <a:pt x="1104923" y="2492878"/>
                  </a:cubicBezTo>
                  <a:lnTo>
                    <a:pt x="1192488" y="2538732"/>
                  </a:lnTo>
                  <a:lnTo>
                    <a:pt x="979735" y="3039946"/>
                  </a:lnTo>
                  <a:lnTo>
                    <a:pt x="923863" y="3044221"/>
                  </a:lnTo>
                  <a:cubicBezTo>
                    <a:pt x="885343" y="3054199"/>
                    <a:pt x="854294" y="3077393"/>
                    <a:pt x="839843" y="3111436"/>
                  </a:cubicBezTo>
                  <a:cubicBezTo>
                    <a:pt x="810942" y="3179522"/>
                    <a:pt x="859384" y="3265224"/>
                    <a:pt x="948039" y="3302857"/>
                  </a:cubicBezTo>
                  <a:cubicBezTo>
                    <a:pt x="1036695" y="3340489"/>
                    <a:pt x="1131994" y="3315801"/>
                    <a:pt x="1160895" y="3247714"/>
                  </a:cubicBezTo>
                  <a:cubicBezTo>
                    <a:pt x="1182570" y="3196650"/>
                    <a:pt x="1160741" y="3135676"/>
                    <a:pt x="1111070" y="3092505"/>
                  </a:cubicBezTo>
                  <a:lnTo>
                    <a:pt x="1101266" y="3086423"/>
                  </a:lnTo>
                  <a:lnTo>
                    <a:pt x="1312332" y="2589184"/>
                  </a:lnTo>
                  <a:lnTo>
                    <a:pt x="1406380" y="2619776"/>
                  </a:lnTo>
                  <a:cubicBezTo>
                    <a:pt x="1446446" y="2629176"/>
                    <a:pt x="1487191" y="2636061"/>
                    <a:pt x="1528372" y="2640328"/>
                  </a:cubicBezTo>
                  <a:lnTo>
                    <a:pt x="1569875" y="2641940"/>
                  </a:lnTo>
                  <a:lnTo>
                    <a:pt x="1569875" y="2980387"/>
                  </a:lnTo>
                  <a:lnTo>
                    <a:pt x="1561750" y="2981418"/>
                  </a:lnTo>
                  <a:cubicBezTo>
                    <a:pt x="1523657" y="2991540"/>
                    <a:pt x="1496929" y="3015235"/>
                    <a:pt x="1496928" y="3042853"/>
                  </a:cubicBezTo>
                  <a:cubicBezTo>
                    <a:pt x="1496928" y="3079677"/>
                    <a:pt x="1544446" y="3109528"/>
                    <a:pt x="1603063" y="3109528"/>
                  </a:cubicBezTo>
                  <a:cubicBezTo>
                    <a:pt x="1661679" y="3109528"/>
                    <a:pt x="1709196" y="3079677"/>
                    <a:pt x="1709197" y="3042853"/>
                  </a:cubicBezTo>
                  <a:cubicBezTo>
                    <a:pt x="1709196" y="3024441"/>
                    <a:pt x="1697317" y="3007772"/>
                    <a:pt x="1678110" y="2995706"/>
                  </a:cubicBezTo>
                  <a:lnTo>
                    <a:pt x="1649012" y="2983382"/>
                  </a:lnTo>
                  <a:lnTo>
                    <a:pt x="1649012" y="2645015"/>
                  </a:lnTo>
                  <a:lnTo>
                    <a:pt x="1652973" y="2645169"/>
                  </a:lnTo>
                  <a:cubicBezTo>
                    <a:pt x="1736587" y="2643022"/>
                    <a:pt x="1820968" y="2629989"/>
                    <a:pt x="1904170" y="2605244"/>
                  </a:cubicBezTo>
                  <a:lnTo>
                    <a:pt x="1940859" y="2592404"/>
                  </a:lnTo>
                  <a:lnTo>
                    <a:pt x="2113568" y="3019873"/>
                  </a:lnTo>
                  <a:lnTo>
                    <a:pt x="2101965" y="3026793"/>
                  </a:lnTo>
                  <a:cubicBezTo>
                    <a:pt x="2051548" y="3069090"/>
                    <a:pt x="2028658" y="3129674"/>
                    <a:pt x="2049439" y="3181109"/>
                  </a:cubicBezTo>
                  <a:cubicBezTo>
                    <a:pt x="2077147" y="3249689"/>
                    <a:pt x="2172001" y="3276037"/>
                    <a:pt x="2261300" y="3239958"/>
                  </a:cubicBezTo>
                  <a:cubicBezTo>
                    <a:pt x="2350599" y="3203879"/>
                    <a:pt x="2400529" y="3119035"/>
                    <a:pt x="2372821" y="3050455"/>
                  </a:cubicBezTo>
                  <a:cubicBezTo>
                    <a:pt x="2358967" y="3016165"/>
                    <a:pt x="2328326" y="2992433"/>
                    <a:pt x="2289987" y="2981784"/>
                  </a:cubicBezTo>
                  <a:lnTo>
                    <a:pt x="2236383" y="2976740"/>
                  </a:lnTo>
                  <a:lnTo>
                    <a:pt x="2060960" y="2542552"/>
                  </a:lnTo>
                  <a:lnTo>
                    <a:pt x="2082754" y="2532440"/>
                  </a:lnTo>
                  <a:cubicBezTo>
                    <a:pt x="2159448" y="2492006"/>
                    <a:pt x="2228834" y="2442374"/>
                    <a:pt x="2290087" y="2385491"/>
                  </a:cubicBezTo>
                  <a:lnTo>
                    <a:pt x="2301510" y="2373422"/>
                  </a:lnTo>
                  <a:lnTo>
                    <a:pt x="2534265" y="2614447"/>
                  </a:lnTo>
                  <a:lnTo>
                    <a:pt x="2521895" y="2643525"/>
                  </a:lnTo>
                  <a:cubicBezTo>
                    <a:pt x="2516461" y="2665546"/>
                    <a:pt x="2519494" y="2685789"/>
                    <a:pt x="2532284" y="2699033"/>
                  </a:cubicBezTo>
                  <a:cubicBezTo>
                    <a:pt x="2557864" y="2725522"/>
                    <a:pt x="2612782" y="2713986"/>
                    <a:pt x="2654947" y="2673269"/>
                  </a:cubicBezTo>
                  <a:cubicBezTo>
                    <a:pt x="2697112" y="2632550"/>
                    <a:pt x="2710557" y="2578069"/>
                    <a:pt x="2684977" y="2551580"/>
                  </a:cubicBezTo>
                  <a:cubicBezTo>
                    <a:pt x="2665792" y="2531713"/>
                    <a:pt x="2630105" y="2533235"/>
                    <a:pt x="2595672" y="2552416"/>
                  </a:cubicBezTo>
                  <a:lnTo>
                    <a:pt x="2589111" y="2557319"/>
                  </a:lnTo>
                  <a:lnTo>
                    <a:pt x="2355964" y="2315888"/>
                  </a:lnTo>
                  <a:lnTo>
                    <a:pt x="2375762" y="2294970"/>
                  </a:lnTo>
                  <a:cubicBezTo>
                    <a:pt x="2402219" y="2263146"/>
                    <a:pt x="2426538" y="2229751"/>
                    <a:pt x="2448618" y="2195030"/>
                  </a:cubicBezTo>
                  <a:lnTo>
                    <a:pt x="2501269" y="2094485"/>
                  </a:lnTo>
                  <a:lnTo>
                    <a:pt x="3009465" y="2310202"/>
                  </a:lnTo>
                  <a:lnTo>
                    <a:pt x="3014101" y="2370801"/>
                  </a:lnTo>
                  <a:cubicBezTo>
                    <a:pt x="3024080" y="2409320"/>
                    <a:pt x="3047274" y="2440370"/>
                    <a:pt x="3081317" y="2454820"/>
                  </a:cubicBezTo>
                  <a:cubicBezTo>
                    <a:pt x="3149403" y="2483721"/>
                    <a:pt x="3235105" y="2435280"/>
                    <a:pt x="3272737" y="2346624"/>
                  </a:cubicBezTo>
                  <a:cubicBezTo>
                    <a:pt x="3310369" y="2257969"/>
                    <a:pt x="3285681" y="2162669"/>
                    <a:pt x="3217595" y="2133768"/>
                  </a:cubicBezTo>
                  <a:cubicBezTo>
                    <a:pt x="3166531" y="2112093"/>
                    <a:pt x="3105557" y="2133922"/>
                    <a:pt x="3062385" y="2183593"/>
                  </a:cubicBezTo>
                  <a:lnTo>
                    <a:pt x="3058549" y="2189777"/>
                  </a:lnTo>
                  <a:lnTo>
                    <a:pt x="2549459" y="1973681"/>
                  </a:lnTo>
                  <a:lnTo>
                    <a:pt x="2575516" y="1893573"/>
                  </a:lnTo>
                  <a:cubicBezTo>
                    <a:pt x="2584916" y="1853506"/>
                    <a:pt x="2591801" y="1812761"/>
                    <a:pt x="2596068" y="1771581"/>
                  </a:cubicBezTo>
                  <a:lnTo>
                    <a:pt x="2597630" y="1731363"/>
                  </a:lnTo>
                  <a:lnTo>
                    <a:pt x="2891924" y="1731363"/>
                  </a:lnTo>
                  <a:lnTo>
                    <a:pt x="2892954" y="1739488"/>
                  </a:lnTo>
                  <a:cubicBezTo>
                    <a:pt x="2903076" y="1777581"/>
                    <a:pt x="2926772" y="1804310"/>
                    <a:pt x="2954390" y="1804310"/>
                  </a:cubicBezTo>
                  <a:cubicBezTo>
                    <a:pt x="2991214" y="1804310"/>
                    <a:pt x="3021065" y="1756792"/>
                    <a:pt x="3021065" y="1698176"/>
                  </a:cubicBezTo>
                  <a:cubicBezTo>
                    <a:pt x="3021065" y="1639560"/>
                    <a:pt x="2991214" y="1592042"/>
                    <a:pt x="2954390" y="1592042"/>
                  </a:cubicBezTo>
                  <a:cubicBezTo>
                    <a:pt x="2945184" y="1592042"/>
                    <a:pt x="2936414" y="1595012"/>
                    <a:pt x="2928437" y="1600383"/>
                  </a:cubicBezTo>
                  <a:cubicBezTo>
                    <a:pt x="2916471" y="1608439"/>
                    <a:pt x="2906291" y="1621896"/>
                    <a:pt x="2899102" y="1638836"/>
                  </a:cubicBezTo>
                  <a:lnTo>
                    <a:pt x="2896532" y="1652226"/>
                  </a:lnTo>
                  <a:lnTo>
                    <a:pt x="2600705" y="1652226"/>
                  </a:lnTo>
                  <a:lnTo>
                    <a:pt x="2600909" y="1646979"/>
                  </a:lnTo>
                  <a:cubicBezTo>
                    <a:pt x="2598762" y="1563366"/>
                    <a:pt x="2585729" y="1478985"/>
                    <a:pt x="2560984" y="1395783"/>
                  </a:cubicBezTo>
                  <a:lnTo>
                    <a:pt x="2548631" y="1360488"/>
                  </a:lnTo>
                  <a:lnTo>
                    <a:pt x="2984104" y="1184545"/>
                  </a:lnTo>
                  <a:lnTo>
                    <a:pt x="2988575" y="1192042"/>
                  </a:lnTo>
                  <a:cubicBezTo>
                    <a:pt x="3030873" y="1242459"/>
                    <a:pt x="3091457" y="1265349"/>
                    <a:pt x="3142892" y="1244568"/>
                  </a:cubicBezTo>
                  <a:cubicBezTo>
                    <a:pt x="3211472" y="1216860"/>
                    <a:pt x="3237819" y="1122006"/>
                    <a:pt x="3201740" y="1032707"/>
                  </a:cubicBezTo>
                  <a:cubicBezTo>
                    <a:pt x="3165661" y="943408"/>
                    <a:pt x="3080817" y="893478"/>
                    <a:pt x="3012237" y="921187"/>
                  </a:cubicBezTo>
                  <a:cubicBezTo>
                    <a:pt x="2977947" y="935041"/>
                    <a:pt x="2954215" y="965681"/>
                    <a:pt x="2943566" y="1004021"/>
                  </a:cubicBezTo>
                  <a:lnTo>
                    <a:pt x="2938024" y="1062921"/>
                  </a:lnTo>
                  <a:lnTo>
                    <a:pt x="2499130" y="1240245"/>
                  </a:lnTo>
                  <a:lnTo>
                    <a:pt x="2491040" y="1222665"/>
                  </a:lnTo>
                  <a:cubicBezTo>
                    <a:pt x="2451043" y="1145625"/>
                    <a:pt x="2401803" y="1075873"/>
                    <a:pt x="2345264" y="1014236"/>
                  </a:cubicBezTo>
                  <a:lnTo>
                    <a:pt x="2342086" y="1011191"/>
                  </a:lnTo>
                  <a:lnTo>
                    <a:pt x="2557272" y="803389"/>
                  </a:lnTo>
                  <a:lnTo>
                    <a:pt x="2586351" y="815759"/>
                  </a:lnTo>
                  <a:cubicBezTo>
                    <a:pt x="2608372" y="821194"/>
                    <a:pt x="2628615" y="818160"/>
                    <a:pt x="2641859" y="805370"/>
                  </a:cubicBezTo>
                  <a:cubicBezTo>
                    <a:pt x="2668348" y="779790"/>
                    <a:pt x="2656812" y="724872"/>
                    <a:pt x="2616094" y="682707"/>
                  </a:cubicBezTo>
                  <a:cubicBezTo>
                    <a:pt x="2575376" y="640542"/>
                    <a:pt x="2520894" y="627097"/>
                    <a:pt x="2494405" y="652677"/>
                  </a:cubicBezTo>
                  <a:cubicBezTo>
                    <a:pt x="2474539" y="671862"/>
                    <a:pt x="2476061" y="707550"/>
                    <a:pt x="2495242" y="741983"/>
                  </a:cubicBezTo>
                  <a:lnTo>
                    <a:pt x="2500144" y="748543"/>
                  </a:lnTo>
                  <a:lnTo>
                    <a:pt x="2284901" y="956401"/>
                  </a:lnTo>
                  <a:lnTo>
                    <a:pt x="2255226" y="927968"/>
                  </a:lnTo>
                  <a:cubicBezTo>
                    <a:pt x="2223551" y="901309"/>
                    <a:pt x="2190294" y="876782"/>
                    <a:pt x="2155700" y="854490"/>
                  </a:cubicBezTo>
                  <a:lnTo>
                    <a:pt x="2060896" y="804122"/>
                  </a:lnTo>
                  <a:lnTo>
                    <a:pt x="2283989" y="278549"/>
                  </a:lnTo>
                  <a:lnTo>
                    <a:pt x="2293688" y="281001"/>
                  </a:lnTo>
                  <a:cubicBezTo>
                    <a:pt x="2359248" y="286742"/>
                    <a:pt x="2418273" y="260088"/>
                    <a:pt x="2439948" y="209024"/>
                  </a:cubicBezTo>
                  <a:cubicBezTo>
                    <a:pt x="2468849" y="140938"/>
                    <a:pt x="2420408" y="55235"/>
                    <a:pt x="2331752" y="17603"/>
                  </a:cubicBezTo>
                  <a:cubicBezTo>
                    <a:pt x="2243096" y="-20029"/>
                    <a:pt x="2147797" y="4660"/>
                    <a:pt x="2118896" y="72745"/>
                  </a:cubicBezTo>
                  <a:cubicBezTo>
                    <a:pt x="2104446" y="106789"/>
                    <a:pt x="2109331" y="145236"/>
                    <a:pt x="2128911" y="179876"/>
                  </a:cubicBezTo>
                  <a:lnTo>
                    <a:pt x="2165735" y="224350"/>
                  </a:lnTo>
                  <a:lnTo>
                    <a:pt x="1940799" y="754266"/>
                  </a:lnTo>
                  <a:lnTo>
                    <a:pt x="1855007" y="725791"/>
                  </a:lnTo>
                  <a:cubicBezTo>
                    <a:pt x="1815005" y="716152"/>
                    <a:pt x="1774313" y="709025"/>
                    <a:pt x="1733175" y="704510"/>
                  </a:cubicBezTo>
                  <a:lnTo>
                    <a:pt x="1685787" y="702379"/>
                  </a:lnTo>
                  <a:lnTo>
                    <a:pt x="1685788" y="413522"/>
                  </a:lnTo>
                  <a:lnTo>
                    <a:pt x="1693913" y="412491"/>
                  </a:lnTo>
                  <a:cubicBezTo>
                    <a:pt x="1732006" y="402369"/>
                    <a:pt x="1758735" y="378674"/>
                    <a:pt x="1758735" y="351056"/>
                  </a:cubicBezTo>
                  <a:cubicBezTo>
                    <a:pt x="1758735" y="314232"/>
                    <a:pt x="1711217" y="284381"/>
                    <a:pt x="1652601" y="284381"/>
                  </a:cubicBezTo>
                  <a:cubicBezTo>
                    <a:pt x="1593985" y="284381"/>
                    <a:pt x="1546467" y="314232"/>
                    <a:pt x="1546467" y="351056"/>
                  </a:cubicBezTo>
                  <a:cubicBezTo>
                    <a:pt x="1546467" y="369468"/>
                    <a:pt x="1558347" y="386137"/>
                    <a:pt x="1577553" y="398202"/>
                  </a:cubicBezTo>
                  <a:lnTo>
                    <a:pt x="1606651" y="410527"/>
                  </a:lnTo>
                  <a:lnTo>
                    <a:pt x="1606651" y="699081"/>
                  </a:lnTo>
                  <a:lnTo>
                    <a:pt x="1482933" y="709610"/>
                  </a:lnTo>
                  <a:cubicBezTo>
                    <a:pt x="1440982" y="715962"/>
                    <a:pt x="1399070" y="725134"/>
                    <a:pt x="1357442" y="737229"/>
                  </a:cubicBezTo>
                  <a:lnTo>
                    <a:pt x="1334740" y="745094"/>
                  </a:lnTo>
                  <a:lnTo>
                    <a:pt x="1128659" y="235026"/>
                  </a:lnTo>
                  <a:lnTo>
                    <a:pt x="1163715" y="194162"/>
                  </a:lnTo>
                  <a:cubicBezTo>
                    <a:pt x="1183896" y="159869"/>
                    <a:pt x="1189451" y="121513"/>
                    <a:pt x="1175597" y="87223"/>
                  </a:cubicBezTo>
                  <a:cubicBezTo>
                    <a:pt x="1147889" y="18643"/>
                    <a:pt x="1053035" y="-7705"/>
                    <a:pt x="963736" y="28374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40B7B0AA-0425-44D1-99D8-8D7D2CF442C7}"/>
                </a:ext>
              </a:extLst>
            </p:cNvPr>
            <p:cNvSpPr/>
            <p:nvPr/>
          </p:nvSpPr>
          <p:spPr>
            <a:xfrm>
              <a:off x="8171385" y="2109704"/>
              <a:ext cx="350982" cy="249381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900803BB-BFD5-447A-8F96-F1846369E235}"/>
                </a:ext>
              </a:extLst>
            </p:cNvPr>
            <p:cNvSpPr/>
            <p:nvPr/>
          </p:nvSpPr>
          <p:spPr>
            <a:xfrm>
              <a:off x="8522366" y="2424423"/>
              <a:ext cx="258619" cy="17480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03A91F1B-34B5-4910-AC6F-D408725E988F}"/>
              </a:ext>
            </a:extLst>
          </p:cNvPr>
          <p:cNvSpPr txBox="1"/>
          <p:nvPr/>
        </p:nvSpPr>
        <p:spPr>
          <a:xfrm>
            <a:off x="766763" y="1437416"/>
            <a:ext cx="22413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1.</a:t>
            </a:r>
            <a:r>
              <a:rPr lang="ko-KR" altLang="en-US" sz="24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프로젝트 주제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B22B902-34C9-49C4-87B3-B81E5255C785}"/>
              </a:ext>
            </a:extLst>
          </p:cNvPr>
          <p:cNvSpPr txBox="1"/>
          <p:nvPr/>
        </p:nvSpPr>
        <p:spPr>
          <a:xfrm>
            <a:off x="766763" y="3475537"/>
            <a:ext cx="22413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2.</a:t>
            </a:r>
            <a:r>
              <a:rPr lang="ko-KR" altLang="en-US" sz="24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프로젝트 개요</a:t>
            </a:r>
          </a:p>
        </p:txBody>
      </p:sp>
    </p:spTree>
    <p:extLst>
      <p:ext uri="{BB962C8B-B14F-4D97-AF65-F5344CB8AC3E}">
        <p14:creationId xmlns:p14="http://schemas.microsoft.com/office/powerpoint/2010/main" val="13519267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2144D51-814B-4B93-97FF-773EE0EF7E13}"/>
              </a:ext>
            </a:extLst>
          </p:cNvPr>
          <p:cNvSpPr/>
          <p:nvPr/>
        </p:nvSpPr>
        <p:spPr>
          <a:xfrm>
            <a:off x="0" y="0"/>
            <a:ext cx="12192000" cy="1031358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자유형: 도형 36">
            <a:extLst>
              <a:ext uri="{FF2B5EF4-FFF2-40B4-BE49-F238E27FC236}">
                <a16:creationId xmlns:a16="http://schemas.microsoft.com/office/drawing/2014/main" id="{F1FB7CF2-CE37-405B-B387-4847C601E94B}"/>
              </a:ext>
            </a:extLst>
          </p:cNvPr>
          <p:cNvSpPr/>
          <p:nvPr/>
        </p:nvSpPr>
        <p:spPr>
          <a:xfrm>
            <a:off x="-1731098" y="5812048"/>
            <a:ext cx="16132927" cy="1519857"/>
          </a:xfrm>
          <a:custGeom>
            <a:avLst/>
            <a:gdLst>
              <a:gd name="connsiteX0" fmla="*/ 1099232 w 16136061"/>
              <a:gd name="connsiteY0" fmla="*/ 180152 h 1441457"/>
              <a:gd name="connsiteX1" fmla="*/ 3042332 w 16136061"/>
              <a:gd name="connsiteY1" fmla="*/ 40452 h 1441457"/>
              <a:gd name="connsiteX2" fmla="*/ 6687232 w 16136061"/>
              <a:gd name="connsiteY2" fmla="*/ 573852 h 1441457"/>
              <a:gd name="connsiteX3" fmla="*/ 9798732 w 16136061"/>
              <a:gd name="connsiteY3" fmla="*/ 421452 h 1441457"/>
              <a:gd name="connsiteX4" fmla="*/ 12745132 w 16136061"/>
              <a:gd name="connsiteY4" fmla="*/ 357952 h 1441457"/>
              <a:gd name="connsiteX5" fmla="*/ 14878732 w 16136061"/>
              <a:gd name="connsiteY5" fmla="*/ 802452 h 1441457"/>
              <a:gd name="connsiteX6" fmla="*/ 15081932 w 16136061"/>
              <a:gd name="connsiteY6" fmla="*/ 1361252 h 1441457"/>
              <a:gd name="connsiteX7" fmla="*/ 1111932 w 16136061"/>
              <a:gd name="connsiteY7" fmla="*/ 1310452 h 1441457"/>
              <a:gd name="connsiteX8" fmla="*/ 1099232 w 16136061"/>
              <a:gd name="connsiteY8" fmla="*/ 180152 h 1441457"/>
              <a:gd name="connsiteX0" fmla="*/ 1099232 w 16136061"/>
              <a:gd name="connsiteY0" fmla="*/ 174564 h 1435869"/>
              <a:gd name="connsiteX1" fmla="*/ 3042332 w 16136061"/>
              <a:gd name="connsiteY1" fmla="*/ 34864 h 1435869"/>
              <a:gd name="connsiteX2" fmla="*/ 6877732 w 16136061"/>
              <a:gd name="connsiteY2" fmla="*/ 492064 h 1435869"/>
              <a:gd name="connsiteX3" fmla="*/ 9798732 w 16136061"/>
              <a:gd name="connsiteY3" fmla="*/ 415864 h 1435869"/>
              <a:gd name="connsiteX4" fmla="*/ 12745132 w 16136061"/>
              <a:gd name="connsiteY4" fmla="*/ 352364 h 1435869"/>
              <a:gd name="connsiteX5" fmla="*/ 14878732 w 16136061"/>
              <a:gd name="connsiteY5" fmla="*/ 796864 h 1435869"/>
              <a:gd name="connsiteX6" fmla="*/ 15081932 w 16136061"/>
              <a:gd name="connsiteY6" fmla="*/ 1355664 h 1435869"/>
              <a:gd name="connsiteX7" fmla="*/ 1111932 w 16136061"/>
              <a:gd name="connsiteY7" fmla="*/ 1304864 h 1435869"/>
              <a:gd name="connsiteX8" fmla="*/ 1099232 w 16136061"/>
              <a:gd name="connsiteY8" fmla="*/ 174564 h 1435869"/>
              <a:gd name="connsiteX0" fmla="*/ 1099232 w 16136061"/>
              <a:gd name="connsiteY0" fmla="*/ 174564 h 1435869"/>
              <a:gd name="connsiteX1" fmla="*/ 3042332 w 16136061"/>
              <a:gd name="connsiteY1" fmla="*/ 34864 h 1435869"/>
              <a:gd name="connsiteX2" fmla="*/ 6877732 w 16136061"/>
              <a:gd name="connsiteY2" fmla="*/ 492064 h 1435869"/>
              <a:gd name="connsiteX3" fmla="*/ 9798732 w 16136061"/>
              <a:gd name="connsiteY3" fmla="*/ 415864 h 1435869"/>
              <a:gd name="connsiteX4" fmla="*/ 12745132 w 16136061"/>
              <a:gd name="connsiteY4" fmla="*/ 352364 h 1435869"/>
              <a:gd name="connsiteX5" fmla="*/ 14878732 w 16136061"/>
              <a:gd name="connsiteY5" fmla="*/ 796864 h 1435869"/>
              <a:gd name="connsiteX6" fmla="*/ 15081932 w 16136061"/>
              <a:gd name="connsiteY6" fmla="*/ 1355664 h 1435869"/>
              <a:gd name="connsiteX7" fmla="*/ 1111932 w 16136061"/>
              <a:gd name="connsiteY7" fmla="*/ 1304864 h 1435869"/>
              <a:gd name="connsiteX8" fmla="*/ 1099232 w 16136061"/>
              <a:gd name="connsiteY8" fmla="*/ 174564 h 1435869"/>
              <a:gd name="connsiteX0" fmla="*/ 1099232 w 16136061"/>
              <a:gd name="connsiteY0" fmla="*/ 174564 h 1435869"/>
              <a:gd name="connsiteX1" fmla="*/ 3042332 w 16136061"/>
              <a:gd name="connsiteY1" fmla="*/ 34864 h 1435869"/>
              <a:gd name="connsiteX2" fmla="*/ 6877732 w 16136061"/>
              <a:gd name="connsiteY2" fmla="*/ 492064 h 1435869"/>
              <a:gd name="connsiteX3" fmla="*/ 9798732 w 16136061"/>
              <a:gd name="connsiteY3" fmla="*/ 415864 h 1435869"/>
              <a:gd name="connsiteX4" fmla="*/ 12745132 w 16136061"/>
              <a:gd name="connsiteY4" fmla="*/ 352364 h 1435869"/>
              <a:gd name="connsiteX5" fmla="*/ 14878732 w 16136061"/>
              <a:gd name="connsiteY5" fmla="*/ 796864 h 1435869"/>
              <a:gd name="connsiteX6" fmla="*/ 15081932 w 16136061"/>
              <a:gd name="connsiteY6" fmla="*/ 1355664 h 1435869"/>
              <a:gd name="connsiteX7" fmla="*/ 1111932 w 16136061"/>
              <a:gd name="connsiteY7" fmla="*/ 1304864 h 1435869"/>
              <a:gd name="connsiteX8" fmla="*/ 1099232 w 16136061"/>
              <a:gd name="connsiteY8" fmla="*/ 174564 h 1435869"/>
              <a:gd name="connsiteX0" fmla="*/ 1096098 w 16132927"/>
              <a:gd name="connsiteY0" fmla="*/ 258552 h 1519857"/>
              <a:gd name="connsiteX1" fmla="*/ 2962998 w 16132927"/>
              <a:gd name="connsiteY1" fmla="*/ 17252 h 1519857"/>
              <a:gd name="connsiteX2" fmla="*/ 6874598 w 16132927"/>
              <a:gd name="connsiteY2" fmla="*/ 576052 h 1519857"/>
              <a:gd name="connsiteX3" fmla="*/ 9795598 w 16132927"/>
              <a:gd name="connsiteY3" fmla="*/ 499852 h 1519857"/>
              <a:gd name="connsiteX4" fmla="*/ 12741998 w 16132927"/>
              <a:gd name="connsiteY4" fmla="*/ 436352 h 1519857"/>
              <a:gd name="connsiteX5" fmla="*/ 14875598 w 16132927"/>
              <a:gd name="connsiteY5" fmla="*/ 880852 h 1519857"/>
              <a:gd name="connsiteX6" fmla="*/ 15078798 w 16132927"/>
              <a:gd name="connsiteY6" fmla="*/ 1439652 h 1519857"/>
              <a:gd name="connsiteX7" fmla="*/ 1108798 w 16132927"/>
              <a:gd name="connsiteY7" fmla="*/ 1388852 h 1519857"/>
              <a:gd name="connsiteX8" fmla="*/ 1096098 w 16132927"/>
              <a:gd name="connsiteY8" fmla="*/ 258552 h 1519857"/>
              <a:gd name="connsiteX0" fmla="*/ 1096098 w 16132927"/>
              <a:gd name="connsiteY0" fmla="*/ 258552 h 1519857"/>
              <a:gd name="connsiteX1" fmla="*/ 2962998 w 16132927"/>
              <a:gd name="connsiteY1" fmla="*/ 17252 h 1519857"/>
              <a:gd name="connsiteX2" fmla="*/ 6874598 w 16132927"/>
              <a:gd name="connsiteY2" fmla="*/ 576052 h 1519857"/>
              <a:gd name="connsiteX3" fmla="*/ 10138498 w 16132927"/>
              <a:gd name="connsiteY3" fmla="*/ 525252 h 1519857"/>
              <a:gd name="connsiteX4" fmla="*/ 12741998 w 16132927"/>
              <a:gd name="connsiteY4" fmla="*/ 436352 h 1519857"/>
              <a:gd name="connsiteX5" fmla="*/ 14875598 w 16132927"/>
              <a:gd name="connsiteY5" fmla="*/ 880852 h 1519857"/>
              <a:gd name="connsiteX6" fmla="*/ 15078798 w 16132927"/>
              <a:gd name="connsiteY6" fmla="*/ 1439652 h 1519857"/>
              <a:gd name="connsiteX7" fmla="*/ 1108798 w 16132927"/>
              <a:gd name="connsiteY7" fmla="*/ 1388852 h 1519857"/>
              <a:gd name="connsiteX8" fmla="*/ 1096098 w 16132927"/>
              <a:gd name="connsiteY8" fmla="*/ 258552 h 1519857"/>
              <a:gd name="connsiteX0" fmla="*/ 1096098 w 16132927"/>
              <a:gd name="connsiteY0" fmla="*/ 258552 h 1519857"/>
              <a:gd name="connsiteX1" fmla="*/ 2962998 w 16132927"/>
              <a:gd name="connsiteY1" fmla="*/ 17252 h 1519857"/>
              <a:gd name="connsiteX2" fmla="*/ 6874598 w 16132927"/>
              <a:gd name="connsiteY2" fmla="*/ 576052 h 1519857"/>
              <a:gd name="connsiteX3" fmla="*/ 10138498 w 16132927"/>
              <a:gd name="connsiteY3" fmla="*/ 525252 h 1519857"/>
              <a:gd name="connsiteX4" fmla="*/ 12741998 w 16132927"/>
              <a:gd name="connsiteY4" fmla="*/ 436352 h 1519857"/>
              <a:gd name="connsiteX5" fmla="*/ 14875598 w 16132927"/>
              <a:gd name="connsiteY5" fmla="*/ 880852 h 1519857"/>
              <a:gd name="connsiteX6" fmla="*/ 15078798 w 16132927"/>
              <a:gd name="connsiteY6" fmla="*/ 1439652 h 1519857"/>
              <a:gd name="connsiteX7" fmla="*/ 1108798 w 16132927"/>
              <a:gd name="connsiteY7" fmla="*/ 1388852 h 1519857"/>
              <a:gd name="connsiteX8" fmla="*/ 1096098 w 16132927"/>
              <a:gd name="connsiteY8" fmla="*/ 258552 h 1519857"/>
              <a:gd name="connsiteX0" fmla="*/ 1096098 w 16132927"/>
              <a:gd name="connsiteY0" fmla="*/ 258552 h 1519857"/>
              <a:gd name="connsiteX1" fmla="*/ 2962998 w 16132927"/>
              <a:gd name="connsiteY1" fmla="*/ 17252 h 1519857"/>
              <a:gd name="connsiteX2" fmla="*/ 6874598 w 16132927"/>
              <a:gd name="connsiteY2" fmla="*/ 576052 h 1519857"/>
              <a:gd name="connsiteX3" fmla="*/ 10138498 w 16132927"/>
              <a:gd name="connsiteY3" fmla="*/ 525252 h 1519857"/>
              <a:gd name="connsiteX4" fmla="*/ 12741998 w 16132927"/>
              <a:gd name="connsiteY4" fmla="*/ 436352 h 1519857"/>
              <a:gd name="connsiteX5" fmla="*/ 14875598 w 16132927"/>
              <a:gd name="connsiteY5" fmla="*/ 880852 h 1519857"/>
              <a:gd name="connsiteX6" fmla="*/ 15078798 w 16132927"/>
              <a:gd name="connsiteY6" fmla="*/ 1439652 h 1519857"/>
              <a:gd name="connsiteX7" fmla="*/ 1108798 w 16132927"/>
              <a:gd name="connsiteY7" fmla="*/ 1388852 h 1519857"/>
              <a:gd name="connsiteX8" fmla="*/ 1096098 w 16132927"/>
              <a:gd name="connsiteY8" fmla="*/ 258552 h 1519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132927" h="1519857">
                <a:moveTo>
                  <a:pt x="1096098" y="258552"/>
                </a:moveTo>
                <a:cubicBezTo>
                  <a:pt x="1405131" y="29952"/>
                  <a:pt x="1999915" y="-35665"/>
                  <a:pt x="2962998" y="17252"/>
                </a:cubicBezTo>
                <a:cubicBezTo>
                  <a:pt x="3926081" y="70169"/>
                  <a:pt x="5291331" y="423652"/>
                  <a:pt x="6874598" y="576052"/>
                </a:cubicBezTo>
                <a:cubicBezTo>
                  <a:pt x="8178465" y="601452"/>
                  <a:pt x="8720331" y="690352"/>
                  <a:pt x="10138498" y="525252"/>
                </a:cubicBezTo>
                <a:cubicBezTo>
                  <a:pt x="11287848" y="387669"/>
                  <a:pt x="11952481" y="377085"/>
                  <a:pt x="12741998" y="436352"/>
                </a:cubicBezTo>
                <a:cubicBezTo>
                  <a:pt x="13531515" y="495619"/>
                  <a:pt x="14486131" y="713635"/>
                  <a:pt x="14875598" y="880852"/>
                </a:cubicBezTo>
                <a:cubicBezTo>
                  <a:pt x="15265065" y="1048069"/>
                  <a:pt x="17373265" y="1354985"/>
                  <a:pt x="15078798" y="1439652"/>
                </a:cubicBezTo>
                <a:cubicBezTo>
                  <a:pt x="12784331" y="1524319"/>
                  <a:pt x="3432898" y="1585702"/>
                  <a:pt x="1108798" y="1388852"/>
                </a:cubicBezTo>
                <a:cubicBezTo>
                  <a:pt x="-1215302" y="1192002"/>
                  <a:pt x="787065" y="487152"/>
                  <a:pt x="1096098" y="258552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EFA53525-E5FC-4D1A-9599-93792BB6DBBE}"/>
              </a:ext>
            </a:extLst>
          </p:cNvPr>
          <p:cNvGrpSpPr/>
          <p:nvPr/>
        </p:nvGrpSpPr>
        <p:grpSpPr>
          <a:xfrm rot="20544302">
            <a:off x="10385603" y="5046162"/>
            <a:ext cx="2716124" cy="2740988"/>
            <a:chOff x="6767465" y="1312702"/>
            <a:chExt cx="2697511" cy="2722204"/>
          </a:xfrm>
        </p:grpSpPr>
        <p:sp>
          <p:nvSpPr>
            <p:cNvPr id="34" name="자유형: 도형 33">
              <a:extLst>
                <a:ext uri="{FF2B5EF4-FFF2-40B4-BE49-F238E27FC236}">
                  <a16:creationId xmlns:a16="http://schemas.microsoft.com/office/drawing/2014/main" id="{043EAC34-8D6A-4766-BA82-B2AC1634441F}"/>
                </a:ext>
              </a:extLst>
            </p:cNvPr>
            <p:cNvSpPr/>
            <p:nvPr/>
          </p:nvSpPr>
          <p:spPr>
            <a:xfrm rot="20280000" flipH="1">
              <a:off x="6767465" y="1312702"/>
              <a:ext cx="2697511" cy="2722204"/>
            </a:xfrm>
            <a:custGeom>
              <a:avLst/>
              <a:gdLst>
                <a:gd name="connsiteX0" fmla="*/ 963736 w 3290340"/>
                <a:gd name="connsiteY0" fmla="*/ 28374 h 3320460"/>
                <a:gd name="connsiteX1" fmla="*/ 852216 w 3290340"/>
                <a:gd name="connsiteY1" fmla="*/ 217877 h 3320460"/>
                <a:gd name="connsiteX2" fmla="*/ 997197 w 3290340"/>
                <a:gd name="connsiteY2" fmla="*/ 292396 h 3320460"/>
                <a:gd name="connsiteX3" fmla="*/ 1010351 w 3290340"/>
                <a:gd name="connsiteY3" fmla="*/ 289314 h 3320460"/>
                <a:gd name="connsiteX4" fmla="*/ 1213781 w 3290340"/>
                <a:gd name="connsiteY4" fmla="*/ 792823 h 3320460"/>
                <a:gd name="connsiteX5" fmla="*/ 1172939 w 3290340"/>
                <a:gd name="connsiteY5" fmla="*/ 811773 h 3320460"/>
                <a:gd name="connsiteX6" fmla="*/ 1056590 w 3290340"/>
                <a:gd name="connsiteY6" fmla="*/ 884021 h 3320460"/>
                <a:gd name="connsiteX7" fmla="*/ 972120 w 3290340"/>
                <a:gd name="connsiteY7" fmla="*/ 954606 h 3320460"/>
                <a:gd name="connsiteX8" fmla="*/ 747851 w 3290340"/>
                <a:gd name="connsiteY8" fmla="*/ 722368 h 3320460"/>
                <a:gd name="connsiteX9" fmla="*/ 760221 w 3290340"/>
                <a:gd name="connsiteY9" fmla="*/ 693289 h 3320460"/>
                <a:gd name="connsiteX10" fmla="*/ 749831 w 3290340"/>
                <a:gd name="connsiteY10" fmla="*/ 637781 h 3320460"/>
                <a:gd name="connsiteX11" fmla="*/ 627169 w 3290340"/>
                <a:gd name="connsiteY11" fmla="*/ 663546 h 3320460"/>
                <a:gd name="connsiteX12" fmla="*/ 597138 w 3290340"/>
                <a:gd name="connsiteY12" fmla="*/ 785235 h 3320460"/>
                <a:gd name="connsiteX13" fmla="*/ 686444 w 3290340"/>
                <a:gd name="connsiteY13" fmla="*/ 784399 h 3320460"/>
                <a:gd name="connsiteX14" fmla="*/ 693004 w 3290340"/>
                <a:gd name="connsiteY14" fmla="*/ 779496 h 3320460"/>
                <a:gd name="connsiteX15" fmla="*/ 916515 w 3290340"/>
                <a:gd name="connsiteY15" fmla="*/ 1010948 h 3320460"/>
                <a:gd name="connsiteX16" fmla="*/ 864314 w 3290340"/>
                <a:gd name="connsiteY16" fmla="*/ 1068524 h 3320460"/>
                <a:gd name="connsiteX17" fmla="*/ 789891 w 3290340"/>
                <a:gd name="connsiteY17" fmla="*/ 1177238 h 3320460"/>
                <a:gd name="connsiteX18" fmla="*/ 762808 w 3290340"/>
                <a:gd name="connsiteY18" fmla="*/ 1234290 h 3320460"/>
                <a:gd name="connsiteX19" fmla="*/ 280350 w 3290340"/>
                <a:gd name="connsiteY19" fmla="*/ 1029499 h 3320460"/>
                <a:gd name="connsiteX20" fmla="*/ 276239 w 3290340"/>
                <a:gd name="connsiteY20" fmla="*/ 975766 h 3320460"/>
                <a:gd name="connsiteX21" fmla="*/ 209024 w 3290340"/>
                <a:gd name="connsiteY21" fmla="*/ 891746 h 3320460"/>
                <a:gd name="connsiteX22" fmla="*/ 17603 w 3290340"/>
                <a:gd name="connsiteY22" fmla="*/ 999942 h 3320460"/>
                <a:gd name="connsiteX23" fmla="*/ 72745 w 3290340"/>
                <a:gd name="connsiteY23" fmla="*/ 1212798 h 3320460"/>
                <a:gd name="connsiteX24" fmla="*/ 227955 w 3290340"/>
                <a:gd name="connsiteY24" fmla="*/ 1162973 h 3320460"/>
                <a:gd name="connsiteX25" fmla="*/ 235053 w 3290340"/>
                <a:gd name="connsiteY25" fmla="*/ 1151531 h 3320460"/>
                <a:gd name="connsiteX26" fmla="*/ 710038 w 3290340"/>
                <a:gd name="connsiteY26" fmla="*/ 1353150 h 3320460"/>
                <a:gd name="connsiteX27" fmla="*/ 669143 w 3290340"/>
                <a:gd name="connsiteY27" fmla="*/ 1504443 h 3320460"/>
                <a:gd name="connsiteX28" fmla="*/ 656968 w 3290340"/>
                <a:gd name="connsiteY28" fmla="*/ 1602905 h 3320460"/>
                <a:gd name="connsiteX29" fmla="*/ 656609 w 3290340"/>
                <a:gd name="connsiteY29" fmla="*/ 1620619 h 3320460"/>
                <a:gd name="connsiteX30" fmla="*/ 387534 w 3290340"/>
                <a:gd name="connsiteY30" fmla="*/ 1620619 h 3320460"/>
                <a:gd name="connsiteX31" fmla="*/ 386504 w 3290340"/>
                <a:gd name="connsiteY31" fmla="*/ 1612494 h 3320460"/>
                <a:gd name="connsiteX32" fmla="*/ 325068 w 3290340"/>
                <a:gd name="connsiteY32" fmla="*/ 1547672 h 3320460"/>
                <a:gd name="connsiteX33" fmla="*/ 258393 w 3290340"/>
                <a:gd name="connsiteY33" fmla="*/ 1653806 h 3320460"/>
                <a:gd name="connsiteX34" fmla="*/ 325068 w 3290340"/>
                <a:gd name="connsiteY34" fmla="*/ 1759940 h 3320460"/>
                <a:gd name="connsiteX35" fmla="*/ 372215 w 3290340"/>
                <a:gd name="connsiteY35" fmla="*/ 1728854 h 3320460"/>
                <a:gd name="connsiteX36" fmla="*/ 384539 w 3290340"/>
                <a:gd name="connsiteY36" fmla="*/ 1699757 h 3320460"/>
                <a:gd name="connsiteX37" fmla="*/ 655005 w 3290340"/>
                <a:gd name="connsiteY37" fmla="*/ 1699757 h 3320460"/>
                <a:gd name="connsiteX38" fmla="*/ 654943 w 3290340"/>
                <a:gd name="connsiteY38" fmla="*/ 1702809 h 3320460"/>
                <a:gd name="connsiteX39" fmla="*/ 682618 w 3290340"/>
                <a:gd name="connsiteY39" fmla="*/ 1903955 h 3320460"/>
                <a:gd name="connsiteX40" fmla="*/ 704501 w 3290340"/>
                <a:gd name="connsiteY40" fmla="*/ 1971536 h 3320460"/>
                <a:gd name="connsiteX41" fmla="*/ 254813 w 3290340"/>
                <a:gd name="connsiteY41" fmla="*/ 2153222 h 3320460"/>
                <a:gd name="connsiteX42" fmla="*/ 253328 w 3290340"/>
                <a:gd name="connsiteY42" fmla="*/ 2150732 h 3320460"/>
                <a:gd name="connsiteX43" fmla="*/ 99011 w 3290340"/>
                <a:gd name="connsiteY43" fmla="*/ 2098206 h 3320460"/>
                <a:gd name="connsiteX44" fmla="*/ 40163 w 3290340"/>
                <a:gd name="connsiteY44" fmla="*/ 2310067 h 3320460"/>
                <a:gd name="connsiteX45" fmla="*/ 229666 w 3290340"/>
                <a:gd name="connsiteY45" fmla="*/ 2421587 h 3320460"/>
                <a:gd name="connsiteX46" fmla="*/ 304184 w 3290340"/>
                <a:gd name="connsiteY46" fmla="*/ 2276606 h 3320460"/>
                <a:gd name="connsiteX47" fmla="*/ 303523 w 3290340"/>
                <a:gd name="connsiteY47" fmla="*/ 2273784 h 3320460"/>
                <a:gd name="connsiteX48" fmla="*/ 751612 w 3290340"/>
                <a:gd name="connsiteY48" fmla="*/ 2092744 h 3320460"/>
                <a:gd name="connsiteX49" fmla="*/ 767513 w 3290340"/>
                <a:gd name="connsiteY49" fmla="*/ 2127014 h 3320460"/>
                <a:gd name="connsiteX50" fmla="*/ 834819 w 3290340"/>
                <a:gd name="connsiteY50" fmla="*/ 2236471 h 3320460"/>
                <a:gd name="connsiteX51" fmla="*/ 913323 w 3290340"/>
                <a:gd name="connsiteY51" fmla="*/ 2332948 h 3320460"/>
                <a:gd name="connsiteX52" fmla="*/ 720027 w 3290340"/>
                <a:gd name="connsiteY52" fmla="*/ 2519612 h 3320460"/>
                <a:gd name="connsiteX53" fmla="*/ 690948 w 3290340"/>
                <a:gd name="connsiteY53" fmla="*/ 2507243 h 3320460"/>
                <a:gd name="connsiteX54" fmla="*/ 635439 w 3290340"/>
                <a:gd name="connsiteY54" fmla="*/ 2517632 h 3320460"/>
                <a:gd name="connsiteX55" fmla="*/ 661204 w 3290340"/>
                <a:gd name="connsiteY55" fmla="*/ 2640295 h 3320460"/>
                <a:gd name="connsiteX56" fmla="*/ 782893 w 3290340"/>
                <a:gd name="connsiteY56" fmla="*/ 2670325 h 3320460"/>
                <a:gd name="connsiteX57" fmla="*/ 782057 w 3290340"/>
                <a:gd name="connsiteY57" fmla="*/ 2581019 h 3320460"/>
                <a:gd name="connsiteX58" fmla="*/ 777154 w 3290340"/>
                <a:gd name="connsiteY58" fmla="*/ 2574459 h 3320460"/>
                <a:gd name="connsiteX59" fmla="*/ 970689 w 3290340"/>
                <a:gd name="connsiteY59" fmla="*/ 2387564 h 3320460"/>
                <a:gd name="connsiteX60" fmla="*/ 1004983 w 3290340"/>
                <a:gd name="connsiteY60" fmla="*/ 2420023 h 3320460"/>
                <a:gd name="connsiteX61" fmla="*/ 1104923 w 3290340"/>
                <a:gd name="connsiteY61" fmla="*/ 2492878 h 3320460"/>
                <a:gd name="connsiteX62" fmla="*/ 1192488 w 3290340"/>
                <a:gd name="connsiteY62" fmla="*/ 2538732 h 3320460"/>
                <a:gd name="connsiteX63" fmla="*/ 979735 w 3290340"/>
                <a:gd name="connsiteY63" fmla="*/ 3039946 h 3320460"/>
                <a:gd name="connsiteX64" fmla="*/ 923863 w 3290340"/>
                <a:gd name="connsiteY64" fmla="*/ 3044221 h 3320460"/>
                <a:gd name="connsiteX65" fmla="*/ 839843 w 3290340"/>
                <a:gd name="connsiteY65" fmla="*/ 3111436 h 3320460"/>
                <a:gd name="connsiteX66" fmla="*/ 948039 w 3290340"/>
                <a:gd name="connsiteY66" fmla="*/ 3302857 h 3320460"/>
                <a:gd name="connsiteX67" fmla="*/ 1160895 w 3290340"/>
                <a:gd name="connsiteY67" fmla="*/ 3247714 h 3320460"/>
                <a:gd name="connsiteX68" fmla="*/ 1111070 w 3290340"/>
                <a:gd name="connsiteY68" fmla="*/ 3092505 h 3320460"/>
                <a:gd name="connsiteX69" fmla="*/ 1101266 w 3290340"/>
                <a:gd name="connsiteY69" fmla="*/ 3086423 h 3320460"/>
                <a:gd name="connsiteX70" fmla="*/ 1312332 w 3290340"/>
                <a:gd name="connsiteY70" fmla="*/ 2589184 h 3320460"/>
                <a:gd name="connsiteX71" fmla="*/ 1406380 w 3290340"/>
                <a:gd name="connsiteY71" fmla="*/ 2619776 h 3320460"/>
                <a:gd name="connsiteX72" fmla="*/ 1528372 w 3290340"/>
                <a:gd name="connsiteY72" fmla="*/ 2640328 h 3320460"/>
                <a:gd name="connsiteX73" fmla="*/ 1569875 w 3290340"/>
                <a:gd name="connsiteY73" fmla="*/ 2641940 h 3320460"/>
                <a:gd name="connsiteX74" fmla="*/ 1569875 w 3290340"/>
                <a:gd name="connsiteY74" fmla="*/ 2980387 h 3320460"/>
                <a:gd name="connsiteX75" fmla="*/ 1561750 w 3290340"/>
                <a:gd name="connsiteY75" fmla="*/ 2981418 h 3320460"/>
                <a:gd name="connsiteX76" fmla="*/ 1496928 w 3290340"/>
                <a:gd name="connsiteY76" fmla="*/ 3042853 h 3320460"/>
                <a:gd name="connsiteX77" fmla="*/ 1603063 w 3290340"/>
                <a:gd name="connsiteY77" fmla="*/ 3109528 h 3320460"/>
                <a:gd name="connsiteX78" fmla="*/ 1709197 w 3290340"/>
                <a:gd name="connsiteY78" fmla="*/ 3042853 h 3320460"/>
                <a:gd name="connsiteX79" fmla="*/ 1678110 w 3290340"/>
                <a:gd name="connsiteY79" fmla="*/ 2995706 h 3320460"/>
                <a:gd name="connsiteX80" fmla="*/ 1649012 w 3290340"/>
                <a:gd name="connsiteY80" fmla="*/ 2983382 h 3320460"/>
                <a:gd name="connsiteX81" fmla="*/ 1649012 w 3290340"/>
                <a:gd name="connsiteY81" fmla="*/ 2645015 h 3320460"/>
                <a:gd name="connsiteX82" fmla="*/ 1652973 w 3290340"/>
                <a:gd name="connsiteY82" fmla="*/ 2645169 h 3320460"/>
                <a:gd name="connsiteX83" fmla="*/ 1904170 w 3290340"/>
                <a:gd name="connsiteY83" fmla="*/ 2605244 h 3320460"/>
                <a:gd name="connsiteX84" fmla="*/ 1940859 w 3290340"/>
                <a:gd name="connsiteY84" fmla="*/ 2592404 h 3320460"/>
                <a:gd name="connsiteX85" fmla="*/ 2113568 w 3290340"/>
                <a:gd name="connsiteY85" fmla="*/ 3019873 h 3320460"/>
                <a:gd name="connsiteX86" fmla="*/ 2101965 w 3290340"/>
                <a:gd name="connsiteY86" fmla="*/ 3026793 h 3320460"/>
                <a:gd name="connsiteX87" fmla="*/ 2049439 w 3290340"/>
                <a:gd name="connsiteY87" fmla="*/ 3181109 h 3320460"/>
                <a:gd name="connsiteX88" fmla="*/ 2261300 w 3290340"/>
                <a:gd name="connsiteY88" fmla="*/ 3239958 h 3320460"/>
                <a:gd name="connsiteX89" fmla="*/ 2372821 w 3290340"/>
                <a:gd name="connsiteY89" fmla="*/ 3050455 h 3320460"/>
                <a:gd name="connsiteX90" fmla="*/ 2289987 w 3290340"/>
                <a:gd name="connsiteY90" fmla="*/ 2981784 h 3320460"/>
                <a:gd name="connsiteX91" fmla="*/ 2236383 w 3290340"/>
                <a:gd name="connsiteY91" fmla="*/ 2976740 h 3320460"/>
                <a:gd name="connsiteX92" fmla="*/ 2060960 w 3290340"/>
                <a:gd name="connsiteY92" fmla="*/ 2542552 h 3320460"/>
                <a:gd name="connsiteX93" fmla="*/ 2082754 w 3290340"/>
                <a:gd name="connsiteY93" fmla="*/ 2532440 h 3320460"/>
                <a:gd name="connsiteX94" fmla="*/ 2290087 w 3290340"/>
                <a:gd name="connsiteY94" fmla="*/ 2385491 h 3320460"/>
                <a:gd name="connsiteX95" fmla="*/ 2301510 w 3290340"/>
                <a:gd name="connsiteY95" fmla="*/ 2373422 h 3320460"/>
                <a:gd name="connsiteX96" fmla="*/ 2534265 w 3290340"/>
                <a:gd name="connsiteY96" fmla="*/ 2614447 h 3320460"/>
                <a:gd name="connsiteX97" fmla="*/ 2521895 w 3290340"/>
                <a:gd name="connsiteY97" fmla="*/ 2643525 h 3320460"/>
                <a:gd name="connsiteX98" fmla="*/ 2532284 w 3290340"/>
                <a:gd name="connsiteY98" fmla="*/ 2699033 h 3320460"/>
                <a:gd name="connsiteX99" fmla="*/ 2654947 w 3290340"/>
                <a:gd name="connsiteY99" fmla="*/ 2673269 h 3320460"/>
                <a:gd name="connsiteX100" fmla="*/ 2684977 w 3290340"/>
                <a:gd name="connsiteY100" fmla="*/ 2551580 h 3320460"/>
                <a:gd name="connsiteX101" fmla="*/ 2595672 w 3290340"/>
                <a:gd name="connsiteY101" fmla="*/ 2552416 h 3320460"/>
                <a:gd name="connsiteX102" fmla="*/ 2589111 w 3290340"/>
                <a:gd name="connsiteY102" fmla="*/ 2557319 h 3320460"/>
                <a:gd name="connsiteX103" fmla="*/ 2355964 w 3290340"/>
                <a:gd name="connsiteY103" fmla="*/ 2315888 h 3320460"/>
                <a:gd name="connsiteX104" fmla="*/ 2375762 w 3290340"/>
                <a:gd name="connsiteY104" fmla="*/ 2294970 h 3320460"/>
                <a:gd name="connsiteX105" fmla="*/ 2448618 w 3290340"/>
                <a:gd name="connsiteY105" fmla="*/ 2195030 h 3320460"/>
                <a:gd name="connsiteX106" fmla="*/ 2501269 w 3290340"/>
                <a:gd name="connsiteY106" fmla="*/ 2094485 h 3320460"/>
                <a:gd name="connsiteX107" fmla="*/ 3009465 w 3290340"/>
                <a:gd name="connsiteY107" fmla="*/ 2310202 h 3320460"/>
                <a:gd name="connsiteX108" fmla="*/ 3014101 w 3290340"/>
                <a:gd name="connsiteY108" fmla="*/ 2370801 h 3320460"/>
                <a:gd name="connsiteX109" fmla="*/ 3081317 w 3290340"/>
                <a:gd name="connsiteY109" fmla="*/ 2454820 h 3320460"/>
                <a:gd name="connsiteX110" fmla="*/ 3272737 w 3290340"/>
                <a:gd name="connsiteY110" fmla="*/ 2346624 h 3320460"/>
                <a:gd name="connsiteX111" fmla="*/ 3217595 w 3290340"/>
                <a:gd name="connsiteY111" fmla="*/ 2133768 h 3320460"/>
                <a:gd name="connsiteX112" fmla="*/ 3062385 w 3290340"/>
                <a:gd name="connsiteY112" fmla="*/ 2183593 h 3320460"/>
                <a:gd name="connsiteX113" fmla="*/ 3058549 w 3290340"/>
                <a:gd name="connsiteY113" fmla="*/ 2189777 h 3320460"/>
                <a:gd name="connsiteX114" fmla="*/ 2549459 w 3290340"/>
                <a:gd name="connsiteY114" fmla="*/ 1973681 h 3320460"/>
                <a:gd name="connsiteX115" fmla="*/ 2575516 w 3290340"/>
                <a:gd name="connsiteY115" fmla="*/ 1893573 h 3320460"/>
                <a:gd name="connsiteX116" fmla="*/ 2596068 w 3290340"/>
                <a:gd name="connsiteY116" fmla="*/ 1771581 h 3320460"/>
                <a:gd name="connsiteX117" fmla="*/ 2597630 w 3290340"/>
                <a:gd name="connsiteY117" fmla="*/ 1731363 h 3320460"/>
                <a:gd name="connsiteX118" fmla="*/ 2891924 w 3290340"/>
                <a:gd name="connsiteY118" fmla="*/ 1731363 h 3320460"/>
                <a:gd name="connsiteX119" fmla="*/ 2892954 w 3290340"/>
                <a:gd name="connsiteY119" fmla="*/ 1739488 h 3320460"/>
                <a:gd name="connsiteX120" fmla="*/ 2954390 w 3290340"/>
                <a:gd name="connsiteY120" fmla="*/ 1804310 h 3320460"/>
                <a:gd name="connsiteX121" fmla="*/ 3021065 w 3290340"/>
                <a:gd name="connsiteY121" fmla="*/ 1698176 h 3320460"/>
                <a:gd name="connsiteX122" fmla="*/ 2954390 w 3290340"/>
                <a:gd name="connsiteY122" fmla="*/ 1592042 h 3320460"/>
                <a:gd name="connsiteX123" fmla="*/ 2928437 w 3290340"/>
                <a:gd name="connsiteY123" fmla="*/ 1600383 h 3320460"/>
                <a:gd name="connsiteX124" fmla="*/ 2899102 w 3290340"/>
                <a:gd name="connsiteY124" fmla="*/ 1638836 h 3320460"/>
                <a:gd name="connsiteX125" fmla="*/ 2896532 w 3290340"/>
                <a:gd name="connsiteY125" fmla="*/ 1652226 h 3320460"/>
                <a:gd name="connsiteX126" fmla="*/ 2600705 w 3290340"/>
                <a:gd name="connsiteY126" fmla="*/ 1652226 h 3320460"/>
                <a:gd name="connsiteX127" fmla="*/ 2600909 w 3290340"/>
                <a:gd name="connsiteY127" fmla="*/ 1646979 h 3320460"/>
                <a:gd name="connsiteX128" fmla="*/ 2560984 w 3290340"/>
                <a:gd name="connsiteY128" fmla="*/ 1395783 h 3320460"/>
                <a:gd name="connsiteX129" fmla="*/ 2548631 w 3290340"/>
                <a:gd name="connsiteY129" fmla="*/ 1360488 h 3320460"/>
                <a:gd name="connsiteX130" fmla="*/ 2984104 w 3290340"/>
                <a:gd name="connsiteY130" fmla="*/ 1184545 h 3320460"/>
                <a:gd name="connsiteX131" fmla="*/ 2988575 w 3290340"/>
                <a:gd name="connsiteY131" fmla="*/ 1192042 h 3320460"/>
                <a:gd name="connsiteX132" fmla="*/ 3142892 w 3290340"/>
                <a:gd name="connsiteY132" fmla="*/ 1244568 h 3320460"/>
                <a:gd name="connsiteX133" fmla="*/ 3201740 w 3290340"/>
                <a:gd name="connsiteY133" fmla="*/ 1032707 h 3320460"/>
                <a:gd name="connsiteX134" fmla="*/ 3012237 w 3290340"/>
                <a:gd name="connsiteY134" fmla="*/ 921187 h 3320460"/>
                <a:gd name="connsiteX135" fmla="*/ 2943566 w 3290340"/>
                <a:gd name="connsiteY135" fmla="*/ 1004021 h 3320460"/>
                <a:gd name="connsiteX136" fmla="*/ 2938024 w 3290340"/>
                <a:gd name="connsiteY136" fmla="*/ 1062921 h 3320460"/>
                <a:gd name="connsiteX137" fmla="*/ 2499130 w 3290340"/>
                <a:gd name="connsiteY137" fmla="*/ 1240245 h 3320460"/>
                <a:gd name="connsiteX138" fmla="*/ 2491040 w 3290340"/>
                <a:gd name="connsiteY138" fmla="*/ 1222665 h 3320460"/>
                <a:gd name="connsiteX139" fmla="*/ 2345264 w 3290340"/>
                <a:gd name="connsiteY139" fmla="*/ 1014236 h 3320460"/>
                <a:gd name="connsiteX140" fmla="*/ 2342086 w 3290340"/>
                <a:gd name="connsiteY140" fmla="*/ 1011191 h 3320460"/>
                <a:gd name="connsiteX141" fmla="*/ 2557272 w 3290340"/>
                <a:gd name="connsiteY141" fmla="*/ 803389 h 3320460"/>
                <a:gd name="connsiteX142" fmla="*/ 2586351 w 3290340"/>
                <a:gd name="connsiteY142" fmla="*/ 815759 h 3320460"/>
                <a:gd name="connsiteX143" fmla="*/ 2641859 w 3290340"/>
                <a:gd name="connsiteY143" fmla="*/ 805370 h 3320460"/>
                <a:gd name="connsiteX144" fmla="*/ 2616094 w 3290340"/>
                <a:gd name="connsiteY144" fmla="*/ 682707 h 3320460"/>
                <a:gd name="connsiteX145" fmla="*/ 2494405 w 3290340"/>
                <a:gd name="connsiteY145" fmla="*/ 652677 h 3320460"/>
                <a:gd name="connsiteX146" fmla="*/ 2495242 w 3290340"/>
                <a:gd name="connsiteY146" fmla="*/ 741983 h 3320460"/>
                <a:gd name="connsiteX147" fmla="*/ 2500144 w 3290340"/>
                <a:gd name="connsiteY147" fmla="*/ 748543 h 3320460"/>
                <a:gd name="connsiteX148" fmla="*/ 2284901 w 3290340"/>
                <a:gd name="connsiteY148" fmla="*/ 956401 h 3320460"/>
                <a:gd name="connsiteX149" fmla="*/ 2255226 w 3290340"/>
                <a:gd name="connsiteY149" fmla="*/ 927968 h 3320460"/>
                <a:gd name="connsiteX150" fmla="*/ 2155700 w 3290340"/>
                <a:gd name="connsiteY150" fmla="*/ 854490 h 3320460"/>
                <a:gd name="connsiteX151" fmla="*/ 2060896 w 3290340"/>
                <a:gd name="connsiteY151" fmla="*/ 804122 h 3320460"/>
                <a:gd name="connsiteX152" fmla="*/ 2283989 w 3290340"/>
                <a:gd name="connsiteY152" fmla="*/ 278549 h 3320460"/>
                <a:gd name="connsiteX153" fmla="*/ 2293688 w 3290340"/>
                <a:gd name="connsiteY153" fmla="*/ 281001 h 3320460"/>
                <a:gd name="connsiteX154" fmla="*/ 2439948 w 3290340"/>
                <a:gd name="connsiteY154" fmla="*/ 209024 h 3320460"/>
                <a:gd name="connsiteX155" fmla="*/ 2331752 w 3290340"/>
                <a:gd name="connsiteY155" fmla="*/ 17603 h 3320460"/>
                <a:gd name="connsiteX156" fmla="*/ 2118896 w 3290340"/>
                <a:gd name="connsiteY156" fmla="*/ 72745 h 3320460"/>
                <a:gd name="connsiteX157" fmla="*/ 2128911 w 3290340"/>
                <a:gd name="connsiteY157" fmla="*/ 179876 h 3320460"/>
                <a:gd name="connsiteX158" fmla="*/ 2165735 w 3290340"/>
                <a:gd name="connsiteY158" fmla="*/ 224350 h 3320460"/>
                <a:gd name="connsiteX159" fmla="*/ 1940799 w 3290340"/>
                <a:gd name="connsiteY159" fmla="*/ 754266 h 3320460"/>
                <a:gd name="connsiteX160" fmla="*/ 1855007 w 3290340"/>
                <a:gd name="connsiteY160" fmla="*/ 725791 h 3320460"/>
                <a:gd name="connsiteX161" fmla="*/ 1733175 w 3290340"/>
                <a:gd name="connsiteY161" fmla="*/ 704510 h 3320460"/>
                <a:gd name="connsiteX162" fmla="*/ 1685787 w 3290340"/>
                <a:gd name="connsiteY162" fmla="*/ 702379 h 3320460"/>
                <a:gd name="connsiteX163" fmla="*/ 1685788 w 3290340"/>
                <a:gd name="connsiteY163" fmla="*/ 413522 h 3320460"/>
                <a:gd name="connsiteX164" fmla="*/ 1693913 w 3290340"/>
                <a:gd name="connsiteY164" fmla="*/ 412491 h 3320460"/>
                <a:gd name="connsiteX165" fmla="*/ 1758735 w 3290340"/>
                <a:gd name="connsiteY165" fmla="*/ 351056 h 3320460"/>
                <a:gd name="connsiteX166" fmla="*/ 1652601 w 3290340"/>
                <a:gd name="connsiteY166" fmla="*/ 284381 h 3320460"/>
                <a:gd name="connsiteX167" fmla="*/ 1546467 w 3290340"/>
                <a:gd name="connsiteY167" fmla="*/ 351056 h 3320460"/>
                <a:gd name="connsiteX168" fmla="*/ 1577553 w 3290340"/>
                <a:gd name="connsiteY168" fmla="*/ 398202 h 3320460"/>
                <a:gd name="connsiteX169" fmla="*/ 1606651 w 3290340"/>
                <a:gd name="connsiteY169" fmla="*/ 410527 h 3320460"/>
                <a:gd name="connsiteX170" fmla="*/ 1606651 w 3290340"/>
                <a:gd name="connsiteY170" fmla="*/ 699081 h 3320460"/>
                <a:gd name="connsiteX171" fmla="*/ 1482933 w 3290340"/>
                <a:gd name="connsiteY171" fmla="*/ 709610 h 3320460"/>
                <a:gd name="connsiteX172" fmla="*/ 1357442 w 3290340"/>
                <a:gd name="connsiteY172" fmla="*/ 737229 h 3320460"/>
                <a:gd name="connsiteX173" fmla="*/ 1334740 w 3290340"/>
                <a:gd name="connsiteY173" fmla="*/ 745094 h 3320460"/>
                <a:gd name="connsiteX174" fmla="*/ 1128659 w 3290340"/>
                <a:gd name="connsiteY174" fmla="*/ 235026 h 3320460"/>
                <a:gd name="connsiteX175" fmla="*/ 1163715 w 3290340"/>
                <a:gd name="connsiteY175" fmla="*/ 194162 h 3320460"/>
                <a:gd name="connsiteX176" fmla="*/ 1175597 w 3290340"/>
                <a:gd name="connsiteY176" fmla="*/ 87223 h 3320460"/>
                <a:gd name="connsiteX177" fmla="*/ 963736 w 3290340"/>
                <a:gd name="connsiteY177" fmla="*/ 28374 h 3320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</a:cxnLst>
              <a:rect l="l" t="t" r="r" b="b"/>
              <a:pathLst>
                <a:path w="3290340" h="3320460">
                  <a:moveTo>
                    <a:pt x="963736" y="28374"/>
                  </a:moveTo>
                  <a:cubicBezTo>
                    <a:pt x="874437" y="64453"/>
                    <a:pt x="824508" y="149297"/>
                    <a:pt x="852216" y="217877"/>
                  </a:cubicBezTo>
                  <a:cubicBezTo>
                    <a:pt x="872997" y="269312"/>
                    <a:pt x="931548" y="296991"/>
                    <a:pt x="997197" y="292396"/>
                  </a:cubicBezTo>
                  <a:lnTo>
                    <a:pt x="1010351" y="289314"/>
                  </a:lnTo>
                  <a:lnTo>
                    <a:pt x="1213781" y="792823"/>
                  </a:lnTo>
                  <a:lnTo>
                    <a:pt x="1172939" y="811773"/>
                  </a:lnTo>
                  <a:cubicBezTo>
                    <a:pt x="1132036" y="833338"/>
                    <a:pt x="1093211" y="857519"/>
                    <a:pt x="1056590" y="884021"/>
                  </a:cubicBezTo>
                  <a:lnTo>
                    <a:pt x="972120" y="954606"/>
                  </a:lnTo>
                  <a:lnTo>
                    <a:pt x="747851" y="722368"/>
                  </a:lnTo>
                  <a:lnTo>
                    <a:pt x="760221" y="693289"/>
                  </a:lnTo>
                  <a:cubicBezTo>
                    <a:pt x="765655" y="671268"/>
                    <a:pt x="762622" y="651025"/>
                    <a:pt x="749831" y="637781"/>
                  </a:cubicBezTo>
                  <a:cubicBezTo>
                    <a:pt x="724251" y="611292"/>
                    <a:pt x="669334" y="622828"/>
                    <a:pt x="627169" y="663546"/>
                  </a:cubicBezTo>
                  <a:cubicBezTo>
                    <a:pt x="585004" y="704264"/>
                    <a:pt x="571558" y="758746"/>
                    <a:pt x="597138" y="785235"/>
                  </a:cubicBezTo>
                  <a:cubicBezTo>
                    <a:pt x="616324" y="805101"/>
                    <a:pt x="652011" y="803579"/>
                    <a:pt x="686444" y="784399"/>
                  </a:cubicBezTo>
                  <a:lnTo>
                    <a:pt x="693004" y="779496"/>
                  </a:lnTo>
                  <a:lnTo>
                    <a:pt x="916515" y="1010948"/>
                  </a:lnTo>
                  <a:lnTo>
                    <a:pt x="864314" y="1068524"/>
                  </a:lnTo>
                  <a:cubicBezTo>
                    <a:pt x="837010" y="1103130"/>
                    <a:pt x="812161" y="1139466"/>
                    <a:pt x="789891" y="1177238"/>
                  </a:cubicBezTo>
                  <a:lnTo>
                    <a:pt x="762808" y="1234290"/>
                  </a:lnTo>
                  <a:lnTo>
                    <a:pt x="280350" y="1029499"/>
                  </a:lnTo>
                  <a:lnTo>
                    <a:pt x="276239" y="975766"/>
                  </a:lnTo>
                  <a:cubicBezTo>
                    <a:pt x="266260" y="937246"/>
                    <a:pt x="243067" y="906196"/>
                    <a:pt x="209024" y="891746"/>
                  </a:cubicBezTo>
                  <a:cubicBezTo>
                    <a:pt x="140937" y="862845"/>
                    <a:pt x="55235" y="911286"/>
                    <a:pt x="17603" y="999942"/>
                  </a:cubicBezTo>
                  <a:cubicBezTo>
                    <a:pt x="-20029" y="1088598"/>
                    <a:pt x="4659" y="1183897"/>
                    <a:pt x="72745" y="1212798"/>
                  </a:cubicBezTo>
                  <a:cubicBezTo>
                    <a:pt x="123810" y="1234473"/>
                    <a:pt x="184784" y="1212644"/>
                    <a:pt x="227955" y="1162973"/>
                  </a:cubicBezTo>
                  <a:lnTo>
                    <a:pt x="235053" y="1151531"/>
                  </a:lnTo>
                  <a:lnTo>
                    <a:pt x="710038" y="1353150"/>
                  </a:lnTo>
                  <a:lnTo>
                    <a:pt x="669143" y="1504443"/>
                  </a:lnTo>
                  <a:cubicBezTo>
                    <a:pt x="663428" y="1536940"/>
                    <a:pt x="659352" y="1569802"/>
                    <a:pt x="656968" y="1602905"/>
                  </a:cubicBezTo>
                  <a:lnTo>
                    <a:pt x="656609" y="1620619"/>
                  </a:lnTo>
                  <a:lnTo>
                    <a:pt x="387534" y="1620619"/>
                  </a:lnTo>
                  <a:lnTo>
                    <a:pt x="386504" y="1612494"/>
                  </a:lnTo>
                  <a:cubicBezTo>
                    <a:pt x="376382" y="1574401"/>
                    <a:pt x="352686" y="1547672"/>
                    <a:pt x="325068" y="1547672"/>
                  </a:cubicBezTo>
                  <a:cubicBezTo>
                    <a:pt x="288244" y="1547672"/>
                    <a:pt x="258393" y="1595190"/>
                    <a:pt x="258393" y="1653806"/>
                  </a:cubicBezTo>
                  <a:cubicBezTo>
                    <a:pt x="258393" y="1712422"/>
                    <a:pt x="288244" y="1759940"/>
                    <a:pt x="325068" y="1759940"/>
                  </a:cubicBezTo>
                  <a:cubicBezTo>
                    <a:pt x="343480" y="1759940"/>
                    <a:pt x="360149" y="1748060"/>
                    <a:pt x="372215" y="1728854"/>
                  </a:cubicBezTo>
                  <a:lnTo>
                    <a:pt x="384539" y="1699757"/>
                  </a:lnTo>
                  <a:lnTo>
                    <a:pt x="655005" y="1699757"/>
                  </a:lnTo>
                  <a:lnTo>
                    <a:pt x="654943" y="1702809"/>
                  </a:lnTo>
                  <a:cubicBezTo>
                    <a:pt x="657048" y="1769726"/>
                    <a:pt x="666132" y="1837107"/>
                    <a:pt x="682618" y="1903955"/>
                  </a:cubicBezTo>
                  <a:lnTo>
                    <a:pt x="704501" y="1971536"/>
                  </a:lnTo>
                  <a:lnTo>
                    <a:pt x="254813" y="2153222"/>
                  </a:lnTo>
                  <a:lnTo>
                    <a:pt x="253328" y="2150732"/>
                  </a:lnTo>
                  <a:cubicBezTo>
                    <a:pt x="211030" y="2100315"/>
                    <a:pt x="150447" y="2077425"/>
                    <a:pt x="99011" y="2098206"/>
                  </a:cubicBezTo>
                  <a:cubicBezTo>
                    <a:pt x="30431" y="2125914"/>
                    <a:pt x="4084" y="2220768"/>
                    <a:pt x="40163" y="2310067"/>
                  </a:cubicBezTo>
                  <a:cubicBezTo>
                    <a:pt x="76242" y="2399366"/>
                    <a:pt x="161086" y="2449296"/>
                    <a:pt x="229666" y="2421587"/>
                  </a:cubicBezTo>
                  <a:cubicBezTo>
                    <a:pt x="281101" y="2400806"/>
                    <a:pt x="308781" y="2342256"/>
                    <a:pt x="304184" y="2276606"/>
                  </a:cubicBezTo>
                  <a:lnTo>
                    <a:pt x="303523" y="2273784"/>
                  </a:lnTo>
                  <a:lnTo>
                    <a:pt x="751612" y="2092744"/>
                  </a:lnTo>
                  <a:lnTo>
                    <a:pt x="767513" y="2127014"/>
                  </a:lnTo>
                  <a:cubicBezTo>
                    <a:pt x="787730" y="2165361"/>
                    <a:pt x="810246" y="2201881"/>
                    <a:pt x="834819" y="2236471"/>
                  </a:cubicBezTo>
                  <a:lnTo>
                    <a:pt x="913323" y="2332948"/>
                  </a:lnTo>
                  <a:lnTo>
                    <a:pt x="720027" y="2519612"/>
                  </a:lnTo>
                  <a:lnTo>
                    <a:pt x="690948" y="2507243"/>
                  </a:lnTo>
                  <a:cubicBezTo>
                    <a:pt x="668927" y="2501808"/>
                    <a:pt x="648684" y="2504842"/>
                    <a:pt x="635439" y="2517632"/>
                  </a:cubicBezTo>
                  <a:cubicBezTo>
                    <a:pt x="608951" y="2543212"/>
                    <a:pt x="620487" y="2598130"/>
                    <a:pt x="661204" y="2640295"/>
                  </a:cubicBezTo>
                  <a:cubicBezTo>
                    <a:pt x="701922" y="2682460"/>
                    <a:pt x="756404" y="2695905"/>
                    <a:pt x="782893" y="2670325"/>
                  </a:cubicBezTo>
                  <a:cubicBezTo>
                    <a:pt x="802760" y="2651140"/>
                    <a:pt x="801238" y="2615452"/>
                    <a:pt x="782057" y="2581019"/>
                  </a:cubicBezTo>
                  <a:lnTo>
                    <a:pt x="777154" y="2574459"/>
                  </a:lnTo>
                  <a:lnTo>
                    <a:pt x="970689" y="2387564"/>
                  </a:lnTo>
                  <a:lnTo>
                    <a:pt x="1004983" y="2420023"/>
                  </a:lnTo>
                  <a:cubicBezTo>
                    <a:pt x="1036807" y="2446479"/>
                    <a:pt x="1070202" y="2470799"/>
                    <a:pt x="1104923" y="2492878"/>
                  </a:cubicBezTo>
                  <a:lnTo>
                    <a:pt x="1192488" y="2538732"/>
                  </a:lnTo>
                  <a:lnTo>
                    <a:pt x="979735" y="3039946"/>
                  </a:lnTo>
                  <a:lnTo>
                    <a:pt x="923863" y="3044221"/>
                  </a:lnTo>
                  <a:cubicBezTo>
                    <a:pt x="885343" y="3054199"/>
                    <a:pt x="854294" y="3077393"/>
                    <a:pt x="839843" y="3111436"/>
                  </a:cubicBezTo>
                  <a:cubicBezTo>
                    <a:pt x="810942" y="3179522"/>
                    <a:pt x="859384" y="3265224"/>
                    <a:pt x="948039" y="3302857"/>
                  </a:cubicBezTo>
                  <a:cubicBezTo>
                    <a:pt x="1036695" y="3340489"/>
                    <a:pt x="1131994" y="3315801"/>
                    <a:pt x="1160895" y="3247714"/>
                  </a:cubicBezTo>
                  <a:cubicBezTo>
                    <a:pt x="1182570" y="3196650"/>
                    <a:pt x="1160741" y="3135676"/>
                    <a:pt x="1111070" y="3092505"/>
                  </a:cubicBezTo>
                  <a:lnTo>
                    <a:pt x="1101266" y="3086423"/>
                  </a:lnTo>
                  <a:lnTo>
                    <a:pt x="1312332" y="2589184"/>
                  </a:lnTo>
                  <a:lnTo>
                    <a:pt x="1406380" y="2619776"/>
                  </a:lnTo>
                  <a:cubicBezTo>
                    <a:pt x="1446446" y="2629176"/>
                    <a:pt x="1487191" y="2636061"/>
                    <a:pt x="1528372" y="2640328"/>
                  </a:cubicBezTo>
                  <a:lnTo>
                    <a:pt x="1569875" y="2641940"/>
                  </a:lnTo>
                  <a:lnTo>
                    <a:pt x="1569875" y="2980387"/>
                  </a:lnTo>
                  <a:lnTo>
                    <a:pt x="1561750" y="2981418"/>
                  </a:lnTo>
                  <a:cubicBezTo>
                    <a:pt x="1523657" y="2991540"/>
                    <a:pt x="1496929" y="3015235"/>
                    <a:pt x="1496928" y="3042853"/>
                  </a:cubicBezTo>
                  <a:cubicBezTo>
                    <a:pt x="1496928" y="3079677"/>
                    <a:pt x="1544446" y="3109528"/>
                    <a:pt x="1603063" y="3109528"/>
                  </a:cubicBezTo>
                  <a:cubicBezTo>
                    <a:pt x="1661679" y="3109528"/>
                    <a:pt x="1709196" y="3079677"/>
                    <a:pt x="1709197" y="3042853"/>
                  </a:cubicBezTo>
                  <a:cubicBezTo>
                    <a:pt x="1709196" y="3024441"/>
                    <a:pt x="1697317" y="3007772"/>
                    <a:pt x="1678110" y="2995706"/>
                  </a:cubicBezTo>
                  <a:lnTo>
                    <a:pt x="1649012" y="2983382"/>
                  </a:lnTo>
                  <a:lnTo>
                    <a:pt x="1649012" y="2645015"/>
                  </a:lnTo>
                  <a:lnTo>
                    <a:pt x="1652973" y="2645169"/>
                  </a:lnTo>
                  <a:cubicBezTo>
                    <a:pt x="1736587" y="2643022"/>
                    <a:pt x="1820968" y="2629989"/>
                    <a:pt x="1904170" y="2605244"/>
                  </a:cubicBezTo>
                  <a:lnTo>
                    <a:pt x="1940859" y="2592404"/>
                  </a:lnTo>
                  <a:lnTo>
                    <a:pt x="2113568" y="3019873"/>
                  </a:lnTo>
                  <a:lnTo>
                    <a:pt x="2101965" y="3026793"/>
                  </a:lnTo>
                  <a:cubicBezTo>
                    <a:pt x="2051548" y="3069090"/>
                    <a:pt x="2028658" y="3129674"/>
                    <a:pt x="2049439" y="3181109"/>
                  </a:cubicBezTo>
                  <a:cubicBezTo>
                    <a:pt x="2077147" y="3249689"/>
                    <a:pt x="2172001" y="3276037"/>
                    <a:pt x="2261300" y="3239958"/>
                  </a:cubicBezTo>
                  <a:cubicBezTo>
                    <a:pt x="2350599" y="3203879"/>
                    <a:pt x="2400529" y="3119035"/>
                    <a:pt x="2372821" y="3050455"/>
                  </a:cubicBezTo>
                  <a:cubicBezTo>
                    <a:pt x="2358967" y="3016165"/>
                    <a:pt x="2328326" y="2992433"/>
                    <a:pt x="2289987" y="2981784"/>
                  </a:cubicBezTo>
                  <a:lnTo>
                    <a:pt x="2236383" y="2976740"/>
                  </a:lnTo>
                  <a:lnTo>
                    <a:pt x="2060960" y="2542552"/>
                  </a:lnTo>
                  <a:lnTo>
                    <a:pt x="2082754" y="2532440"/>
                  </a:lnTo>
                  <a:cubicBezTo>
                    <a:pt x="2159448" y="2492006"/>
                    <a:pt x="2228834" y="2442374"/>
                    <a:pt x="2290087" y="2385491"/>
                  </a:cubicBezTo>
                  <a:lnTo>
                    <a:pt x="2301510" y="2373422"/>
                  </a:lnTo>
                  <a:lnTo>
                    <a:pt x="2534265" y="2614447"/>
                  </a:lnTo>
                  <a:lnTo>
                    <a:pt x="2521895" y="2643525"/>
                  </a:lnTo>
                  <a:cubicBezTo>
                    <a:pt x="2516461" y="2665546"/>
                    <a:pt x="2519494" y="2685789"/>
                    <a:pt x="2532284" y="2699033"/>
                  </a:cubicBezTo>
                  <a:cubicBezTo>
                    <a:pt x="2557864" y="2725522"/>
                    <a:pt x="2612782" y="2713986"/>
                    <a:pt x="2654947" y="2673269"/>
                  </a:cubicBezTo>
                  <a:cubicBezTo>
                    <a:pt x="2697112" y="2632550"/>
                    <a:pt x="2710557" y="2578069"/>
                    <a:pt x="2684977" y="2551580"/>
                  </a:cubicBezTo>
                  <a:cubicBezTo>
                    <a:pt x="2665792" y="2531713"/>
                    <a:pt x="2630105" y="2533235"/>
                    <a:pt x="2595672" y="2552416"/>
                  </a:cubicBezTo>
                  <a:lnTo>
                    <a:pt x="2589111" y="2557319"/>
                  </a:lnTo>
                  <a:lnTo>
                    <a:pt x="2355964" y="2315888"/>
                  </a:lnTo>
                  <a:lnTo>
                    <a:pt x="2375762" y="2294970"/>
                  </a:lnTo>
                  <a:cubicBezTo>
                    <a:pt x="2402219" y="2263146"/>
                    <a:pt x="2426538" y="2229751"/>
                    <a:pt x="2448618" y="2195030"/>
                  </a:cubicBezTo>
                  <a:lnTo>
                    <a:pt x="2501269" y="2094485"/>
                  </a:lnTo>
                  <a:lnTo>
                    <a:pt x="3009465" y="2310202"/>
                  </a:lnTo>
                  <a:lnTo>
                    <a:pt x="3014101" y="2370801"/>
                  </a:lnTo>
                  <a:cubicBezTo>
                    <a:pt x="3024080" y="2409320"/>
                    <a:pt x="3047274" y="2440370"/>
                    <a:pt x="3081317" y="2454820"/>
                  </a:cubicBezTo>
                  <a:cubicBezTo>
                    <a:pt x="3149403" y="2483721"/>
                    <a:pt x="3235105" y="2435280"/>
                    <a:pt x="3272737" y="2346624"/>
                  </a:cubicBezTo>
                  <a:cubicBezTo>
                    <a:pt x="3310369" y="2257969"/>
                    <a:pt x="3285681" y="2162669"/>
                    <a:pt x="3217595" y="2133768"/>
                  </a:cubicBezTo>
                  <a:cubicBezTo>
                    <a:pt x="3166531" y="2112093"/>
                    <a:pt x="3105557" y="2133922"/>
                    <a:pt x="3062385" y="2183593"/>
                  </a:cubicBezTo>
                  <a:lnTo>
                    <a:pt x="3058549" y="2189777"/>
                  </a:lnTo>
                  <a:lnTo>
                    <a:pt x="2549459" y="1973681"/>
                  </a:lnTo>
                  <a:lnTo>
                    <a:pt x="2575516" y="1893573"/>
                  </a:lnTo>
                  <a:cubicBezTo>
                    <a:pt x="2584916" y="1853506"/>
                    <a:pt x="2591801" y="1812761"/>
                    <a:pt x="2596068" y="1771581"/>
                  </a:cubicBezTo>
                  <a:lnTo>
                    <a:pt x="2597630" y="1731363"/>
                  </a:lnTo>
                  <a:lnTo>
                    <a:pt x="2891924" y="1731363"/>
                  </a:lnTo>
                  <a:lnTo>
                    <a:pt x="2892954" y="1739488"/>
                  </a:lnTo>
                  <a:cubicBezTo>
                    <a:pt x="2903076" y="1777581"/>
                    <a:pt x="2926772" y="1804310"/>
                    <a:pt x="2954390" y="1804310"/>
                  </a:cubicBezTo>
                  <a:cubicBezTo>
                    <a:pt x="2991214" y="1804310"/>
                    <a:pt x="3021065" y="1756792"/>
                    <a:pt x="3021065" y="1698176"/>
                  </a:cubicBezTo>
                  <a:cubicBezTo>
                    <a:pt x="3021065" y="1639560"/>
                    <a:pt x="2991214" y="1592042"/>
                    <a:pt x="2954390" y="1592042"/>
                  </a:cubicBezTo>
                  <a:cubicBezTo>
                    <a:pt x="2945184" y="1592042"/>
                    <a:pt x="2936414" y="1595012"/>
                    <a:pt x="2928437" y="1600383"/>
                  </a:cubicBezTo>
                  <a:cubicBezTo>
                    <a:pt x="2916471" y="1608439"/>
                    <a:pt x="2906291" y="1621896"/>
                    <a:pt x="2899102" y="1638836"/>
                  </a:cubicBezTo>
                  <a:lnTo>
                    <a:pt x="2896532" y="1652226"/>
                  </a:lnTo>
                  <a:lnTo>
                    <a:pt x="2600705" y="1652226"/>
                  </a:lnTo>
                  <a:lnTo>
                    <a:pt x="2600909" y="1646979"/>
                  </a:lnTo>
                  <a:cubicBezTo>
                    <a:pt x="2598762" y="1563366"/>
                    <a:pt x="2585729" y="1478985"/>
                    <a:pt x="2560984" y="1395783"/>
                  </a:cubicBezTo>
                  <a:lnTo>
                    <a:pt x="2548631" y="1360488"/>
                  </a:lnTo>
                  <a:lnTo>
                    <a:pt x="2984104" y="1184545"/>
                  </a:lnTo>
                  <a:lnTo>
                    <a:pt x="2988575" y="1192042"/>
                  </a:lnTo>
                  <a:cubicBezTo>
                    <a:pt x="3030873" y="1242459"/>
                    <a:pt x="3091457" y="1265349"/>
                    <a:pt x="3142892" y="1244568"/>
                  </a:cubicBezTo>
                  <a:cubicBezTo>
                    <a:pt x="3211472" y="1216860"/>
                    <a:pt x="3237819" y="1122006"/>
                    <a:pt x="3201740" y="1032707"/>
                  </a:cubicBezTo>
                  <a:cubicBezTo>
                    <a:pt x="3165661" y="943408"/>
                    <a:pt x="3080817" y="893478"/>
                    <a:pt x="3012237" y="921187"/>
                  </a:cubicBezTo>
                  <a:cubicBezTo>
                    <a:pt x="2977947" y="935041"/>
                    <a:pt x="2954215" y="965681"/>
                    <a:pt x="2943566" y="1004021"/>
                  </a:cubicBezTo>
                  <a:lnTo>
                    <a:pt x="2938024" y="1062921"/>
                  </a:lnTo>
                  <a:lnTo>
                    <a:pt x="2499130" y="1240245"/>
                  </a:lnTo>
                  <a:lnTo>
                    <a:pt x="2491040" y="1222665"/>
                  </a:lnTo>
                  <a:cubicBezTo>
                    <a:pt x="2451043" y="1145625"/>
                    <a:pt x="2401803" y="1075873"/>
                    <a:pt x="2345264" y="1014236"/>
                  </a:cubicBezTo>
                  <a:lnTo>
                    <a:pt x="2342086" y="1011191"/>
                  </a:lnTo>
                  <a:lnTo>
                    <a:pt x="2557272" y="803389"/>
                  </a:lnTo>
                  <a:lnTo>
                    <a:pt x="2586351" y="815759"/>
                  </a:lnTo>
                  <a:cubicBezTo>
                    <a:pt x="2608372" y="821194"/>
                    <a:pt x="2628615" y="818160"/>
                    <a:pt x="2641859" y="805370"/>
                  </a:cubicBezTo>
                  <a:cubicBezTo>
                    <a:pt x="2668348" y="779790"/>
                    <a:pt x="2656812" y="724872"/>
                    <a:pt x="2616094" y="682707"/>
                  </a:cubicBezTo>
                  <a:cubicBezTo>
                    <a:pt x="2575376" y="640542"/>
                    <a:pt x="2520894" y="627097"/>
                    <a:pt x="2494405" y="652677"/>
                  </a:cubicBezTo>
                  <a:cubicBezTo>
                    <a:pt x="2474539" y="671862"/>
                    <a:pt x="2476061" y="707550"/>
                    <a:pt x="2495242" y="741983"/>
                  </a:cubicBezTo>
                  <a:lnTo>
                    <a:pt x="2500144" y="748543"/>
                  </a:lnTo>
                  <a:lnTo>
                    <a:pt x="2284901" y="956401"/>
                  </a:lnTo>
                  <a:lnTo>
                    <a:pt x="2255226" y="927968"/>
                  </a:lnTo>
                  <a:cubicBezTo>
                    <a:pt x="2223551" y="901309"/>
                    <a:pt x="2190294" y="876782"/>
                    <a:pt x="2155700" y="854490"/>
                  </a:cubicBezTo>
                  <a:lnTo>
                    <a:pt x="2060896" y="804122"/>
                  </a:lnTo>
                  <a:lnTo>
                    <a:pt x="2283989" y="278549"/>
                  </a:lnTo>
                  <a:lnTo>
                    <a:pt x="2293688" y="281001"/>
                  </a:lnTo>
                  <a:cubicBezTo>
                    <a:pt x="2359248" y="286742"/>
                    <a:pt x="2418273" y="260088"/>
                    <a:pt x="2439948" y="209024"/>
                  </a:cubicBezTo>
                  <a:cubicBezTo>
                    <a:pt x="2468849" y="140938"/>
                    <a:pt x="2420408" y="55235"/>
                    <a:pt x="2331752" y="17603"/>
                  </a:cubicBezTo>
                  <a:cubicBezTo>
                    <a:pt x="2243096" y="-20029"/>
                    <a:pt x="2147797" y="4660"/>
                    <a:pt x="2118896" y="72745"/>
                  </a:cubicBezTo>
                  <a:cubicBezTo>
                    <a:pt x="2104446" y="106789"/>
                    <a:pt x="2109331" y="145236"/>
                    <a:pt x="2128911" y="179876"/>
                  </a:cubicBezTo>
                  <a:lnTo>
                    <a:pt x="2165735" y="224350"/>
                  </a:lnTo>
                  <a:lnTo>
                    <a:pt x="1940799" y="754266"/>
                  </a:lnTo>
                  <a:lnTo>
                    <a:pt x="1855007" y="725791"/>
                  </a:lnTo>
                  <a:cubicBezTo>
                    <a:pt x="1815005" y="716152"/>
                    <a:pt x="1774313" y="709025"/>
                    <a:pt x="1733175" y="704510"/>
                  </a:cubicBezTo>
                  <a:lnTo>
                    <a:pt x="1685787" y="702379"/>
                  </a:lnTo>
                  <a:lnTo>
                    <a:pt x="1685788" y="413522"/>
                  </a:lnTo>
                  <a:lnTo>
                    <a:pt x="1693913" y="412491"/>
                  </a:lnTo>
                  <a:cubicBezTo>
                    <a:pt x="1732006" y="402369"/>
                    <a:pt x="1758735" y="378674"/>
                    <a:pt x="1758735" y="351056"/>
                  </a:cubicBezTo>
                  <a:cubicBezTo>
                    <a:pt x="1758735" y="314232"/>
                    <a:pt x="1711217" y="284381"/>
                    <a:pt x="1652601" y="284381"/>
                  </a:cubicBezTo>
                  <a:cubicBezTo>
                    <a:pt x="1593985" y="284381"/>
                    <a:pt x="1546467" y="314232"/>
                    <a:pt x="1546467" y="351056"/>
                  </a:cubicBezTo>
                  <a:cubicBezTo>
                    <a:pt x="1546467" y="369468"/>
                    <a:pt x="1558347" y="386137"/>
                    <a:pt x="1577553" y="398202"/>
                  </a:cubicBezTo>
                  <a:lnTo>
                    <a:pt x="1606651" y="410527"/>
                  </a:lnTo>
                  <a:lnTo>
                    <a:pt x="1606651" y="699081"/>
                  </a:lnTo>
                  <a:lnTo>
                    <a:pt x="1482933" y="709610"/>
                  </a:lnTo>
                  <a:cubicBezTo>
                    <a:pt x="1440982" y="715962"/>
                    <a:pt x="1399070" y="725134"/>
                    <a:pt x="1357442" y="737229"/>
                  </a:cubicBezTo>
                  <a:lnTo>
                    <a:pt x="1334740" y="745094"/>
                  </a:lnTo>
                  <a:lnTo>
                    <a:pt x="1128659" y="235026"/>
                  </a:lnTo>
                  <a:lnTo>
                    <a:pt x="1163715" y="194162"/>
                  </a:lnTo>
                  <a:cubicBezTo>
                    <a:pt x="1183896" y="159869"/>
                    <a:pt x="1189451" y="121513"/>
                    <a:pt x="1175597" y="87223"/>
                  </a:cubicBezTo>
                  <a:cubicBezTo>
                    <a:pt x="1147889" y="18643"/>
                    <a:pt x="1053035" y="-7705"/>
                    <a:pt x="963736" y="28374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7174E223-6F84-405F-8BD5-C610FB2E0E44}"/>
                </a:ext>
              </a:extLst>
            </p:cNvPr>
            <p:cNvSpPr/>
            <p:nvPr/>
          </p:nvSpPr>
          <p:spPr>
            <a:xfrm>
              <a:off x="8171385" y="2109704"/>
              <a:ext cx="350982" cy="249381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80962088-6FD9-4358-A5E3-7C588B95B812}"/>
                </a:ext>
              </a:extLst>
            </p:cNvPr>
            <p:cNvSpPr/>
            <p:nvPr/>
          </p:nvSpPr>
          <p:spPr>
            <a:xfrm>
              <a:off x="8522366" y="2424423"/>
              <a:ext cx="258619" cy="174809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79177296-2F73-4990-8D83-4D294CD843AA}"/>
              </a:ext>
            </a:extLst>
          </p:cNvPr>
          <p:cNvSpPr txBox="1"/>
          <p:nvPr/>
        </p:nvSpPr>
        <p:spPr>
          <a:xfrm>
            <a:off x="709133" y="466737"/>
            <a:ext cx="34163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accent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01. </a:t>
            </a:r>
            <a:r>
              <a:rPr lang="ko-KR" altLang="en-US" sz="3200" dirty="0">
                <a:solidFill>
                  <a:schemeClr val="accent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프로젝트 배경</a:t>
            </a: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400A89A9-00BA-4406-A66D-11B64728A9A7}"/>
              </a:ext>
            </a:extLst>
          </p:cNvPr>
          <p:cNvGrpSpPr/>
          <p:nvPr/>
        </p:nvGrpSpPr>
        <p:grpSpPr>
          <a:xfrm>
            <a:off x="139700" y="111284"/>
            <a:ext cx="558800" cy="563916"/>
            <a:chOff x="6767465" y="1312702"/>
            <a:chExt cx="2697511" cy="2722204"/>
          </a:xfrm>
        </p:grpSpPr>
        <p:sp>
          <p:nvSpPr>
            <p:cNvPr id="26" name="자유형: 도형 25">
              <a:extLst>
                <a:ext uri="{FF2B5EF4-FFF2-40B4-BE49-F238E27FC236}">
                  <a16:creationId xmlns:a16="http://schemas.microsoft.com/office/drawing/2014/main" id="{8BB6BFB3-111D-480D-BCFD-931BB286D814}"/>
                </a:ext>
              </a:extLst>
            </p:cNvPr>
            <p:cNvSpPr/>
            <p:nvPr/>
          </p:nvSpPr>
          <p:spPr>
            <a:xfrm rot="20280000" flipH="1">
              <a:off x="6767465" y="1312702"/>
              <a:ext cx="2697511" cy="2722204"/>
            </a:xfrm>
            <a:custGeom>
              <a:avLst/>
              <a:gdLst>
                <a:gd name="connsiteX0" fmla="*/ 963736 w 3290340"/>
                <a:gd name="connsiteY0" fmla="*/ 28374 h 3320460"/>
                <a:gd name="connsiteX1" fmla="*/ 852216 w 3290340"/>
                <a:gd name="connsiteY1" fmla="*/ 217877 h 3320460"/>
                <a:gd name="connsiteX2" fmla="*/ 997197 w 3290340"/>
                <a:gd name="connsiteY2" fmla="*/ 292396 h 3320460"/>
                <a:gd name="connsiteX3" fmla="*/ 1010351 w 3290340"/>
                <a:gd name="connsiteY3" fmla="*/ 289314 h 3320460"/>
                <a:gd name="connsiteX4" fmla="*/ 1213781 w 3290340"/>
                <a:gd name="connsiteY4" fmla="*/ 792823 h 3320460"/>
                <a:gd name="connsiteX5" fmla="*/ 1172939 w 3290340"/>
                <a:gd name="connsiteY5" fmla="*/ 811773 h 3320460"/>
                <a:gd name="connsiteX6" fmla="*/ 1056590 w 3290340"/>
                <a:gd name="connsiteY6" fmla="*/ 884021 h 3320460"/>
                <a:gd name="connsiteX7" fmla="*/ 972120 w 3290340"/>
                <a:gd name="connsiteY7" fmla="*/ 954606 h 3320460"/>
                <a:gd name="connsiteX8" fmla="*/ 747851 w 3290340"/>
                <a:gd name="connsiteY8" fmla="*/ 722368 h 3320460"/>
                <a:gd name="connsiteX9" fmla="*/ 760221 w 3290340"/>
                <a:gd name="connsiteY9" fmla="*/ 693289 h 3320460"/>
                <a:gd name="connsiteX10" fmla="*/ 749831 w 3290340"/>
                <a:gd name="connsiteY10" fmla="*/ 637781 h 3320460"/>
                <a:gd name="connsiteX11" fmla="*/ 627169 w 3290340"/>
                <a:gd name="connsiteY11" fmla="*/ 663546 h 3320460"/>
                <a:gd name="connsiteX12" fmla="*/ 597138 w 3290340"/>
                <a:gd name="connsiteY12" fmla="*/ 785235 h 3320460"/>
                <a:gd name="connsiteX13" fmla="*/ 686444 w 3290340"/>
                <a:gd name="connsiteY13" fmla="*/ 784399 h 3320460"/>
                <a:gd name="connsiteX14" fmla="*/ 693004 w 3290340"/>
                <a:gd name="connsiteY14" fmla="*/ 779496 h 3320460"/>
                <a:gd name="connsiteX15" fmla="*/ 916515 w 3290340"/>
                <a:gd name="connsiteY15" fmla="*/ 1010948 h 3320460"/>
                <a:gd name="connsiteX16" fmla="*/ 864314 w 3290340"/>
                <a:gd name="connsiteY16" fmla="*/ 1068524 h 3320460"/>
                <a:gd name="connsiteX17" fmla="*/ 789891 w 3290340"/>
                <a:gd name="connsiteY17" fmla="*/ 1177238 h 3320460"/>
                <a:gd name="connsiteX18" fmla="*/ 762808 w 3290340"/>
                <a:gd name="connsiteY18" fmla="*/ 1234290 h 3320460"/>
                <a:gd name="connsiteX19" fmla="*/ 280350 w 3290340"/>
                <a:gd name="connsiteY19" fmla="*/ 1029499 h 3320460"/>
                <a:gd name="connsiteX20" fmla="*/ 276239 w 3290340"/>
                <a:gd name="connsiteY20" fmla="*/ 975766 h 3320460"/>
                <a:gd name="connsiteX21" fmla="*/ 209024 w 3290340"/>
                <a:gd name="connsiteY21" fmla="*/ 891746 h 3320460"/>
                <a:gd name="connsiteX22" fmla="*/ 17603 w 3290340"/>
                <a:gd name="connsiteY22" fmla="*/ 999942 h 3320460"/>
                <a:gd name="connsiteX23" fmla="*/ 72745 w 3290340"/>
                <a:gd name="connsiteY23" fmla="*/ 1212798 h 3320460"/>
                <a:gd name="connsiteX24" fmla="*/ 227955 w 3290340"/>
                <a:gd name="connsiteY24" fmla="*/ 1162973 h 3320460"/>
                <a:gd name="connsiteX25" fmla="*/ 235053 w 3290340"/>
                <a:gd name="connsiteY25" fmla="*/ 1151531 h 3320460"/>
                <a:gd name="connsiteX26" fmla="*/ 710038 w 3290340"/>
                <a:gd name="connsiteY26" fmla="*/ 1353150 h 3320460"/>
                <a:gd name="connsiteX27" fmla="*/ 669143 w 3290340"/>
                <a:gd name="connsiteY27" fmla="*/ 1504443 h 3320460"/>
                <a:gd name="connsiteX28" fmla="*/ 656968 w 3290340"/>
                <a:gd name="connsiteY28" fmla="*/ 1602905 h 3320460"/>
                <a:gd name="connsiteX29" fmla="*/ 656609 w 3290340"/>
                <a:gd name="connsiteY29" fmla="*/ 1620619 h 3320460"/>
                <a:gd name="connsiteX30" fmla="*/ 387534 w 3290340"/>
                <a:gd name="connsiteY30" fmla="*/ 1620619 h 3320460"/>
                <a:gd name="connsiteX31" fmla="*/ 386504 w 3290340"/>
                <a:gd name="connsiteY31" fmla="*/ 1612494 h 3320460"/>
                <a:gd name="connsiteX32" fmla="*/ 325068 w 3290340"/>
                <a:gd name="connsiteY32" fmla="*/ 1547672 h 3320460"/>
                <a:gd name="connsiteX33" fmla="*/ 258393 w 3290340"/>
                <a:gd name="connsiteY33" fmla="*/ 1653806 h 3320460"/>
                <a:gd name="connsiteX34" fmla="*/ 325068 w 3290340"/>
                <a:gd name="connsiteY34" fmla="*/ 1759940 h 3320460"/>
                <a:gd name="connsiteX35" fmla="*/ 372215 w 3290340"/>
                <a:gd name="connsiteY35" fmla="*/ 1728854 h 3320460"/>
                <a:gd name="connsiteX36" fmla="*/ 384539 w 3290340"/>
                <a:gd name="connsiteY36" fmla="*/ 1699757 h 3320460"/>
                <a:gd name="connsiteX37" fmla="*/ 655005 w 3290340"/>
                <a:gd name="connsiteY37" fmla="*/ 1699757 h 3320460"/>
                <a:gd name="connsiteX38" fmla="*/ 654943 w 3290340"/>
                <a:gd name="connsiteY38" fmla="*/ 1702809 h 3320460"/>
                <a:gd name="connsiteX39" fmla="*/ 682618 w 3290340"/>
                <a:gd name="connsiteY39" fmla="*/ 1903955 h 3320460"/>
                <a:gd name="connsiteX40" fmla="*/ 704501 w 3290340"/>
                <a:gd name="connsiteY40" fmla="*/ 1971536 h 3320460"/>
                <a:gd name="connsiteX41" fmla="*/ 254813 w 3290340"/>
                <a:gd name="connsiteY41" fmla="*/ 2153222 h 3320460"/>
                <a:gd name="connsiteX42" fmla="*/ 253328 w 3290340"/>
                <a:gd name="connsiteY42" fmla="*/ 2150732 h 3320460"/>
                <a:gd name="connsiteX43" fmla="*/ 99011 w 3290340"/>
                <a:gd name="connsiteY43" fmla="*/ 2098206 h 3320460"/>
                <a:gd name="connsiteX44" fmla="*/ 40163 w 3290340"/>
                <a:gd name="connsiteY44" fmla="*/ 2310067 h 3320460"/>
                <a:gd name="connsiteX45" fmla="*/ 229666 w 3290340"/>
                <a:gd name="connsiteY45" fmla="*/ 2421587 h 3320460"/>
                <a:gd name="connsiteX46" fmla="*/ 304184 w 3290340"/>
                <a:gd name="connsiteY46" fmla="*/ 2276606 h 3320460"/>
                <a:gd name="connsiteX47" fmla="*/ 303523 w 3290340"/>
                <a:gd name="connsiteY47" fmla="*/ 2273784 h 3320460"/>
                <a:gd name="connsiteX48" fmla="*/ 751612 w 3290340"/>
                <a:gd name="connsiteY48" fmla="*/ 2092744 h 3320460"/>
                <a:gd name="connsiteX49" fmla="*/ 767513 w 3290340"/>
                <a:gd name="connsiteY49" fmla="*/ 2127014 h 3320460"/>
                <a:gd name="connsiteX50" fmla="*/ 834819 w 3290340"/>
                <a:gd name="connsiteY50" fmla="*/ 2236471 h 3320460"/>
                <a:gd name="connsiteX51" fmla="*/ 913323 w 3290340"/>
                <a:gd name="connsiteY51" fmla="*/ 2332948 h 3320460"/>
                <a:gd name="connsiteX52" fmla="*/ 720027 w 3290340"/>
                <a:gd name="connsiteY52" fmla="*/ 2519612 h 3320460"/>
                <a:gd name="connsiteX53" fmla="*/ 690948 w 3290340"/>
                <a:gd name="connsiteY53" fmla="*/ 2507243 h 3320460"/>
                <a:gd name="connsiteX54" fmla="*/ 635439 w 3290340"/>
                <a:gd name="connsiteY54" fmla="*/ 2517632 h 3320460"/>
                <a:gd name="connsiteX55" fmla="*/ 661204 w 3290340"/>
                <a:gd name="connsiteY55" fmla="*/ 2640295 h 3320460"/>
                <a:gd name="connsiteX56" fmla="*/ 782893 w 3290340"/>
                <a:gd name="connsiteY56" fmla="*/ 2670325 h 3320460"/>
                <a:gd name="connsiteX57" fmla="*/ 782057 w 3290340"/>
                <a:gd name="connsiteY57" fmla="*/ 2581019 h 3320460"/>
                <a:gd name="connsiteX58" fmla="*/ 777154 w 3290340"/>
                <a:gd name="connsiteY58" fmla="*/ 2574459 h 3320460"/>
                <a:gd name="connsiteX59" fmla="*/ 970689 w 3290340"/>
                <a:gd name="connsiteY59" fmla="*/ 2387564 h 3320460"/>
                <a:gd name="connsiteX60" fmla="*/ 1004983 w 3290340"/>
                <a:gd name="connsiteY60" fmla="*/ 2420023 h 3320460"/>
                <a:gd name="connsiteX61" fmla="*/ 1104923 w 3290340"/>
                <a:gd name="connsiteY61" fmla="*/ 2492878 h 3320460"/>
                <a:gd name="connsiteX62" fmla="*/ 1192488 w 3290340"/>
                <a:gd name="connsiteY62" fmla="*/ 2538732 h 3320460"/>
                <a:gd name="connsiteX63" fmla="*/ 979735 w 3290340"/>
                <a:gd name="connsiteY63" fmla="*/ 3039946 h 3320460"/>
                <a:gd name="connsiteX64" fmla="*/ 923863 w 3290340"/>
                <a:gd name="connsiteY64" fmla="*/ 3044221 h 3320460"/>
                <a:gd name="connsiteX65" fmla="*/ 839843 w 3290340"/>
                <a:gd name="connsiteY65" fmla="*/ 3111436 h 3320460"/>
                <a:gd name="connsiteX66" fmla="*/ 948039 w 3290340"/>
                <a:gd name="connsiteY66" fmla="*/ 3302857 h 3320460"/>
                <a:gd name="connsiteX67" fmla="*/ 1160895 w 3290340"/>
                <a:gd name="connsiteY67" fmla="*/ 3247714 h 3320460"/>
                <a:gd name="connsiteX68" fmla="*/ 1111070 w 3290340"/>
                <a:gd name="connsiteY68" fmla="*/ 3092505 h 3320460"/>
                <a:gd name="connsiteX69" fmla="*/ 1101266 w 3290340"/>
                <a:gd name="connsiteY69" fmla="*/ 3086423 h 3320460"/>
                <a:gd name="connsiteX70" fmla="*/ 1312332 w 3290340"/>
                <a:gd name="connsiteY70" fmla="*/ 2589184 h 3320460"/>
                <a:gd name="connsiteX71" fmla="*/ 1406380 w 3290340"/>
                <a:gd name="connsiteY71" fmla="*/ 2619776 h 3320460"/>
                <a:gd name="connsiteX72" fmla="*/ 1528372 w 3290340"/>
                <a:gd name="connsiteY72" fmla="*/ 2640328 h 3320460"/>
                <a:gd name="connsiteX73" fmla="*/ 1569875 w 3290340"/>
                <a:gd name="connsiteY73" fmla="*/ 2641940 h 3320460"/>
                <a:gd name="connsiteX74" fmla="*/ 1569875 w 3290340"/>
                <a:gd name="connsiteY74" fmla="*/ 2980387 h 3320460"/>
                <a:gd name="connsiteX75" fmla="*/ 1561750 w 3290340"/>
                <a:gd name="connsiteY75" fmla="*/ 2981418 h 3320460"/>
                <a:gd name="connsiteX76" fmla="*/ 1496928 w 3290340"/>
                <a:gd name="connsiteY76" fmla="*/ 3042853 h 3320460"/>
                <a:gd name="connsiteX77" fmla="*/ 1603063 w 3290340"/>
                <a:gd name="connsiteY77" fmla="*/ 3109528 h 3320460"/>
                <a:gd name="connsiteX78" fmla="*/ 1709197 w 3290340"/>
                <a:gd name="connsiteY78" fmla="*/ 3042853 h 3320460"/>
                <a:gd name="connsiteX79" fmla="*/ 1678110 w 3290340"/>
                <a:gd name="connsiteY79" fmla="*/ 2995706 h 3320460"/>
                <a:gd name="connsiteX80" fmla="*/ 1649012 w 3290340"/>
                <a:gd name="connsiteY80" fmla="*/ 2983382 h 3320460"/>
                <a:gd name="connsiteX81" fmla="*/ 1649012 w 3290340"/>
                <a:gd name="connsiteY81" fmla="*/ 2645015 h 3320460"/>
                <a:gd name="connsiteX82" fmla="*/ 1652973 w 3290340"/>
                <a:gd name="connsiteY82" fmla="*/ 2645169 h 3320460"/>
                <a:gd name="connsiteX83" fmla="*/ 1904170 w 3290340"/>
                <a:gd name="connsiteY83" fmla="*/ 2605244 h 3320460"/>
                <a:gd name="connsiteX84" fmla="*/ 1940859 w 3290340"/>
                <a:gd name="connsiteY84" fmla="*/ 2592404 h 3320460"/>
                <a:gd name="connsiteX85" fmla="*/ 2113568 w 3290340"/>
                <a:gd name="connsiteY85" fmla="*/ 3019873 h 3320460"/>
                <a:gd name="connsiteX86" fmla="*/ 2101965 w 3290340"/>
                <a:gd name="connsiteY86" fmla="*/ 3026793 h 3320460"/>
                <a:gd name="connsiteX87" fmla="*/ 2049439 w 3290340"/>
                <a:gd name="connsiteY87" fmla="*/ 3181109 h 3320460"/>
                <a:gd name="connsiteX88" fmla="*/ 2261300 w 3290340"/>
                <a:gd name="connsiteY88" fmla="*/ 3239958 h 3320460"/>
                <a:gd name="connsiteX89" fmla="*/ 2372821 w 3290340"/>
                <a:gd name="connsiteY89" fmla="*/ 3050455 h 3320460"/>
                <a:gd name="connsiteX90" fmla="*/ 2289987 w 3290340"/>
                <a:gd name="connsiteY90" fmla="*/ 2981784 h 3320460"/>
                <a:gd name="connsiteX91" fmla="*/ 2236383 w 3290340"/>
                <a:gd name="connsiteY91" fmla="*/ 2976740 h 3320460"/>
                <a:gd name="connsiteX92" fmla="*/ 2060960 w 3290340"/>
                <a:gd name="connsiteY92" fmla="*/ 2542552 h 3320460"/>
                <a:gd name="connsiteX93" fmla="*/ 2082754 w 3290340"/>
                <a:gd name="connsiteY93" fmla="*/ 2532440 h 3320460"/>
                <a:gd name="connsiteX94" fmla="*/ 2290087 w 3290340"/>
                <a:gd name="connsiteY94" fmla="*/ 2385491 h 3320460"/>
                <a:gd name="connsiteX95" fmla="*/ 2301510 w 3290340"/>
                <a:gd name="connsiteY95" fmla="*/ 2373422 h 3320460"/>
                <a:gd name="connsiteX96" fmla="*/ 2534265 w 3290340"/>
                <a:gd name="connsiteY96" fmla="*/ 2614447 h 3320460"/>
                <a:gd name="connsiteX97" fmla="*/ 2521895 w 3290340"/>
                <a:gd name="connsiteY97" fmla="*/ 2643525 h 3320460"/>
                <a:gd name="connsiteX98" fmla="*/ 2532284 w 3290340"/>
                <a:gd name="connsiteY98" fmla="*/ 2699033 h 3320460"/>
                <a:gd name="connsiteX99" fmla="*/ 2654947 w 3290340"/>
                <a:gd name="connsiteY99" fmla="*/ 2673269 h 3320460"/>
                <a:gd name="connsiteX100" fmla="*/ 2684977 w 3290340"/>
                <a:gd name="connsiteY100" fmla="*/ 2551580 h 3320460"/>
                <a:gd name="connsiteX101" fmla="*/ 2595672 w 3290340"/>
                <a:gd name="connsiteY101" fmla="*/ 2552416 h 3320460"/>
                <a:gd name="connsiteX102" fmla="*/ 2589111 w 3290340"/>
                <a:gd name="connsiteY102" fmla="*/ 2557319 h 3320460"/>
                <a:gd name="connsiteX103" fmla="*/ 2355964 w 3290340"/>
                <a:gd name="connsiteY103" fmla="*/ 2315888 h 3320460"/>
                <a:gd name="connsiteX104" fmla="*/ 2375762 w 3290340"/>
                <a:gd name="connsiteY104" fmla="*/ 2294970 h 3320460"/>
                <a:gd name="connsiteX105" fmla="*/ 2448618 w 3290340"/>
                <a:gd name="connsiteY105" fmla="*/ 2195030 h 3320460"/>
                <a:gd name="connsiteX106" fmla="*/ 2501269 w 3290340"/>
                <a:gd name="connsiteY106" fmla="*/ 2094485 h 3320460"/>
                <a:gd name="connsiteX107" fmla="*/ 3009465 w 3290340"/>
                <a:gd name="connsiteY107" fmla="*/ 2310202 h 3320460"/>
                <a:gd name="connsiteX108" fmla="*/ 3014101 w 3290340"/>
                <a:gd name="connsiteY108" fmla="*/ 2370801 h 3320460"/>
                <a:gd name="connsiteX109" fmla="*/ 3081317 w 3290340"/>
                <a:gd name="connsiteY109" fmla="*/ 2454820 h 3320460"/>
                <a:gd name="connsiteX110" fmla="*/ 3272737 w 3290340"/>
                <a:gd name="connsiteY110" fmla="*/ 2346624 h 3320460"/>
                <a:gd name="connsiteX111" fmla="*/ 3217595 w 3290340"/>
                <a:gd name="connsiteY111" fmla="*/ 2133768 h 3320460"/>
                <a:gd name="connsiteX112" fmla="*/ 3062385 w 3290340"/>
                <a:gd name="connsiteY112" fmla="*/ 2183593 h 3320460"/>
                <a:gd name="connsiteX113" fmla="*/ 3058549 w 3290340"/>
                <a:gd name="connsiteY113" fmla="*/ 2189777 h 3320460"/>
                <a:gd name="connsiteX114" fmla="*/ 2549459 w 3290340"/>
                <a:gd name="connsiteY114" fmla="*/ 1973681 h 3320460"/>
                <a:gd name="connsiteX115" fmla="*/ 2575516 w 3290340"/>
                <a:gd name="connsiteY115" fmla="*/ 1893573 h 3320460"/>
                <a:gd name="connsiteX116" fmla="*/ 2596068 w 3290340"/>
                <a:gd name="connsiteY116" fmla="*/ 1771581 h 3320460"/>
                <a:gd name="connsiteX117" fmla="*/ 2597630 w 3290340"/>
                <a:gd name="connsiteY117" fmla="*/ 1731363 h 3320460"/>
                <a:gd name="connsiteX118" fmla="*/ 2891924 w 3290340"/>
                <a:gd name="connsiteY118" fmla="*/ 1731363 h 3320460"/>
                <a:gd name="connsiteX119" fmla="*/ 2892954 w 3290340"/>
                <a:gd name="connsiteY119" fmla="*/ 1739488 h 3320460"/>
                <a:gd name="connsiteX120" fmla="*/ 2954390 w 3290340"/>
                <a:gd name="connsiteY120" fmla="*/ 1804310 h 3320460"/>
                <a:gd name="connsiteX121" fmla="*/ 3021065 w 3290340"/>
                <a:gd name="connsiteY121" fmla="*/ 1698176 h 3320460"/>
                <a:gd name="connsiteX122" fmla="*/ 2954390 w 3290340"/>
                <a:gd name="connsiteY122" fmla="*/ 1592042 h 3320460"/>
                <a:gd name="connsiteX123" fmla="*/ 2928437 w 3290340"/>
                <a:gd name="connsiteY123" fmla="*/ 1600383 h 3320460"/>
                <a:gd name="connsiteX124" fmla="*/ 2899102 w 3290340"/>
                <a:gd name="connsiteY124" fmla="*/ 1638836 h 3320460"/>
                <a:gd name="connsiteX125" fmla="*/ 2896532 w 3290340"/>
                <a:gd name="connsiteY125" fmla="*/ 1652226 h 3320460"/>
                <a:gd name="connsiteX126" fmla="*/ 2600705 w 3290340"/>
                <a:gd name="connsiteY126" fmla="*/ 1652226 h 3320460"/>
                <a:gd name="connsiteX127" fmla="*/ 2600909 w 3290340"/>
                <a:gd name="connsiteY127" fmla="*/ 1646979 h 3320460"/>
                <a:gd name="connsiteX128" fmla="*/ 2560984 w 3290340"/>
                <a:gd name="connsiteY128" fmla="*/ 1395783 h 3320460"/>
                <a:gd name="connsiteX129" fmla="*/ 2548631 w 3290340"/>
                <a:gd name="connsiteY129" fmla="*/ 1360488 h 3320460"/>
                <a:gd name="connsiteX130" fmla="*/ 2984104 w 3290340"/>
                <a:gd name="connsiteY130" fmla="*/ 1184545 h 3320460"/>
                <a:gd name="connsiteX131" fmla="*/ 2988575 w 3290340"/>
                <a:gd name="connsiteY131" fmla="*/ 1192042 h 3320460"/>
                <a:gd name="connsiteX132" fmla="*/ 3142892 w 3290340"/>
                <a:gd name="connsiteY132" fmla="*/ 1244568 h 3320460"/>
                <a:gd name="connsiteX133" fmla="*/ 3201740 w 3290340"/>
                <a:gd name="connsiteY133" fmla="*/ 1032707 h 3320460"/>
                <a:gd name="connsiteX134" fmla="*/ 3012237 w 3290340"/>
                <a:gd name="connsiteY134" fmla="*/ 921187 h 3320460"/>
                <a:gd name="connsiteX135" fmla="*/ 2943566 w 3290340"/>
                <a:gd name="connsiteY135" fmla="*/ 1004021 h 3320460"/>
                <a:gd name="connsiteX136" fmla="*/ 2938024 w 3290340"/>
                <a:gd name="connsiteY136" fmla="*/ 1062921 h 3320460"/>
                <a:gd name="connsiteX137" fmla="*/ 2499130 w 3290340"/>
                <a:gd name="connsiteY137" fmla="*/ 1240245 h 3320460"/>
                <a:gd name="connsiteX138" fmla="*/ 2491040 w 3290340"/>
                <a:gd name="connsiteY138" fmla="*/ 1222665 h 3320460"/>
                <a:gd name="connsiteX139" fmla="*/ 2345264 w 3290340"/>
                <a:gd name="connsiteY139" fmla="*/ 1014236 h 3320460"/>
                <a:gd name="connsiteX140" fmla="*/ 2342086 w 3290340"/>
                <a:gd name="connsiteY140" fmla="*/ 1011191 h 3320460"/>
                <a:gd name="connsiteX141" fmla="*/ 2557272 w 3290340"/>
                <a:gd name="connsiteY141" fmla="*/ 803389 h 3320460"/>
                <a:gd name="connsiteX142" fmla="*/ 2586351 w 3290340"/>
                <a:gd name="connsiteY142" fmla="*/ 815759 h 3320460"/>
                <a:gd name="connsiteX143" fmla="*/ 2641859 w 3290340"/>
                <a:gd name="connsiteY143" fmla="*/ 805370 h 3320460"/>
                <a:gd name="connsiteX144" fmla="*/ 2616094 w 3290340"/>
                <a:gd name="connsiteY144" fmla="*/ 682707 h 3320460"/>
                <a:gd name="connsiteX145" fmla="*/ 2494405 w 3290340"/>
                <a:gd name="connsiteY145" fmla="*/ 652677 h 3320460"/>
                <a:gd name="connsiteX146" fmla="*/ 2495242 w 3290340"/>
                <a:gd name="connsiteY146" fmla="*/ 741983 h 3320460"/>
                <a:gd name="connsiteX147" fmla="*/ 2500144 w 3290340"/>
                <a:gd name="connsiteY147" fmla="*/ 748543 h 3320460"/>
                <a:gd name="connsiteX148" fmla="*/ 2284901 w 3290340"/>
                <a:gd name="connsiteY148" fmla="*/ 956401 h 3320460"/>
                <a:gd name="connsiteX149" fmla="*/ 2255226 w 3290340"/>
                <a:gd name="connsiteY149" fmla="*/ 927968 h 3320460"/>
                <a:gd name="connsiteX150" fmla="*/ 2155700 w 3290340"/>
                <a:gd name="connsiteY150" fmla="*/ 854490 h 3320460"/>
                <a:gd name="connsiteX151" fmla="*/ 2060896 w 3290340"/>
                <a:gd name="connsiteY151" fmla="*/ 804122 h 3320460"/>
                <a:gd name="connsiteX152" fmla="*/ 2283989 w 3290340"/>
                <a:gd name="connsiteY152" fmla="*/ 278549 h 3320460"/>
                <a:gd name="connsiteX153" fmla="*/ 2293688 w 3290340"/>
                <a:gd name="connsiteY153" fmla="*/ 281001 h 3320460"/>
                <a:gd name="connsiteX154" fmla="*/ 2439948 w 3290340"/>
                <a:gd name="connsiteY154" fmla="*/ 209024 h 3320460"/>
                <a:gd name="connsiteX155" fmla="*/ 2331752 w 3290340"/>
                <a:gd name="connsiteY155" fmla="*/ 17603 h 3320460"/>
                <a:gd name="connsiteX156" fmla="*/ 2118896 w 3290340"/>
                <a:gd name="connsiteY156" fmla="*/ 72745 h 3320460"/>
                <a:gd name="connsiteX157" fmla="*/ 2128911 w 3290340"/>
                <a:gd name="connsiteY157" fmla="*/ 179876 h 3320460"/>
                <a:gd name="connsiteX158" fmla="*/ 2165735 w 3290340"/>
                <a:gd name="connsiteY158" fmla="*/ 224350 h 3320460"/>
                <a:gd name="connsiteX159" fmla="*/ 1940799 w 3290340"/>
                <a:gd name="connsiteY159" fmla="*/ 754266 h 3320460"/>
                <a:gd name="connsiteX160" fmla="*/ 1855007 w 3290340"/>
                <a:gd name="connsiteY160" fmla="*/ 725791 h 3320460"/>
                <a:gd name="connsiteX161" fmla="*/ 1733175 w 3290340"/>
                <a:gd name="connsiteY161" fmla="*/ 704510 h 3320460"/>
                <a:gd name="connsiteX162" fmla="*/ 1685787 w 3290340"/>
                <a:gd name="connsiteY162" fmla="*/ 702379 h 3320460"/>
                <a:gd name="connsiteX163" fmla="*/ 1685788 w 3290340"/>
                <a:gd name="connsiteY163" fmla="*/ 413522 h 3320460"/>
                <a:gd name="connsiteX164" fmla="*/ 1693913 w 3290340"/>
                <a:gd name="connsiteY164" fmla="*/ 412491 h 3320460"/>
                <a:gd name="connsiteX165" fmla="*/ 1758735 w 3290340"/>
                <a:gd name="connsiteY165" fmla="*/ 351056 h 3320460"/>
                <a:gd name="connsiteX166" fmla="*/ 1652601 w 3290340"/>
                <a:gd name="connsiteY166" fmla="*/ 284381 h 3320460"/>
                <a:gd name="connsiteX167" fmla="*/ 1546467 w 3290340"/>
                <a:gd name="connsiteY167" fmla="*/ 351056 h 3320460"/>
                <a:gd name="connsiteX168" fmla="*/ 1577553 w 3290340"/>
                <a:gd name="connsiteY168" fmla="*/ 398202 h 3320460"/>
                <a:gd name="connsiteX169" fmla="*/ 1606651 w 3290340"/>
                <a:gd name="connsiteY169" fmla="*/ 410527 h 3320460"/>
                <a:gd name="connsiteX170" fmla="*/ 1606651 w 3290340"/>
                <a:gd name="connsiteY170" fmla="*/ 699081 h 3320460"/>
                <a:gd name="connsiteX171" fmla="*/ 1482933 w 3290340"/>
                <a:gd name="connsiteY171" fmla="*/ 709610 h 3320460"/>
                <a:gd name="connsiteX172" fmla="*/ 1357442 w 3290340"/>
                <a:gd name="connsiteY172" fmla="*/ 737229 h 3320460"/>
                <a:gd name="connsiteX173" fmla="*/ 1334740 w 3290340"/>
                <a:gd name="connsiteY173" fmla="*/ 745094 h 3320460"/>
                <a:gd name="connsiteX174" fmla="*/ 1128659 w 3290340"/>
                <a:gd name="connsiteY174" fmla="*/ 235026 h 3320460"/>
                <a:gd name="connsiteX175" fmla="*/ 1163715 w 3290340"/>
                <a:gd name="connsiteY175" fmla="*/ 194162 h 3320460"/>
                <a:gd name="connsiteX176" fmla="*/ 1175597 w 3290340"/>
                <a:gd name="connsiteY176" fmla="*/ 87223 h 3320460"/>
                <a:gd name="connsiteX177" fmla="*/ 963736 w 3290340"/>
                <a:gd name="connsiteY177" fmla="*/ 28374 h 3320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</a:cxnLst>
              <a:rect l="l" t="t" r="r" b="b"/>
              <a:pathLst>
                <a:path w="3290340" h="3320460">
                  <a:moveTo>
                    <a:pt x="963736" y="28374"/>
                  </a:moveTo>
                  <a:cubicBezTo>
                    <a:pt x="874437" y="64453"/>
                    <a:pt x="824508" y="149297"/>
                    <a:pt x="852216" y="217877"/>
                  </a:cubicBezTo>
                  <a:cubicBezTo>
                    <a:pt x="872997" y="269312"/>
                    <a:pt x="931548" y="296991"/>
                    <a:pt x="997197" y="292396"/>
                  </a:cubicBezTo>
                  <a:lnTo>
                    <a:pt x="1010351" y="289314"/>
                  </a:lnTo>
                  <a:lnTo>
                    <a:pt x="1213781" y="792823"/>
                  </a:lnTo>
                  <a:lnTo>
                    <a:pt x="1172939" y="811773"/>
                  </a:lnTo>
                  <a:cubicBezTo>
                    <a:pt x="1132036" y="833338"/>
                    <a:pt x="1093211" y="857519"/>
                    <a:pt x="1056590" y="884021"/>
                  </a:cubicBezTo>
                  <a:lnTo>
                    <a:pt x="972120" y="954606"/>
                  </a:lnTo>
                  <a:lnTo>
                    <a:pt x="747851" y="722368"/>
                  </a:lnTo>
                  <a:lnTo>
                    <a:pt x="760221" y="693289"/>
                  </a:lnTo>
                  <a:cubicBezTo>
                    <a:pt x="765655" y="671268"/>
                    <a:pt x="762622" y="651025"/>
                    <a:pt x="749831" y="637781"/>
                  </a:cubicBezTo>
                  <a:cubicBezTo>
                    <a:pt x="724251" y="611292"/>
                    <a:pt x="669334" y="622828"/>
                    <a:pt x="627169" y="663546"/>
                  </a:cubicBezTo>
                  <a:cubicBezTo>
                    <a:pt x="585004" y="704264"/>
                    <a:pt x="571558" y="758746"/>
                    <a:pt x="597138" y="785235"/>
                  </a:cubicBezTo>
                  <a:cubicBezTo>
                    <a:pt x="616324" y="805101"/>
                    <a:pt x="652011" y="803579"/>
                    <a:pt x="686444" y="784399"/>
                  </a:cubicBezTo>
                  <a:lnTo>
                    <a:pt x="693004" y="779496"/>
                  </a:lnTo>
                  <a:lnTo>
                    <a:pt x="916515" y="1010948"/>
                  </a:lnTo>
                  <a:lnTo>
                    <a:pt x="864314" y="1068524"/>
                  </a:lnTo>
                  <a:cubicBezTo>
                    <a:pt x="837010" y="1103130"/>
                    <a:pt x="812161" y="1139466"/>
                    <a:pt x="789891" y="1177238"/>
                  </a:cubicBezTo>
                  <a:lnTo>
                    <a:pt x="762808" y="1234290"/>
                  </a:lnTo>
                  <a:lnTo>
                    <a:pt x="280350" y="1029499"/>
                  </a:lnTo>
                  <a:lnTo>
                    <a:pt x="276239" y="975766"/>
                  </a:lnTo>
                  <a:cubicBezTo>
                    <a:pt x="266260" y="937246"/>
                    <a:pt x="243067" y="906196"/>
                    <a:pt x="209024" y="891746"/>
                  </a:cubicBezTo>
                  <a:cubicBezTo>
                    <a:pt x="140937" y="862845"/>
                    <a:pt x="55235" y="911286"/>
                    <a:pt x="17603" y="999942"/>
                  </a:cubicBezTo>
                  <a:cubicBezTo>
                    <a:pt x="-20029" y="1088598"/>
                    <a:pt x="4659" y="1183897"/>
                    <a:pt x="72745" y="1212798"/>
                  </a:cubicBezTo>
                  <a:cubicBezTo>
                    <a:pt x="123810" y="1234473"/>
                    <a:pt x="184784" y="1212644"/>
                    <a:pt x="227955" y="1162973"/>
                  </a:cubicBezTo>
                  <a:lnTo>
                    <a:pt x="235053" y="1151531"/>
                  </a:lnTo>
                  <a:lnTo>
                    <a:pt x="710038" y="1353150"/>
                  </a:lnTo>
                  <a:lnTo>
                    <a:pt x="669143" y="1504443"/>
                  </a:lnTo>
                  <a:cubicBezTo>
                    <a:pt x="663428" y="1536940"/>
                    <a:pt x="659352" y="1569802"/>
                    <a:pt x="656968" y="1602905"/>
                  </a:cubicBezTo>
                  <a:lnTo>
                    <a:pt x="656609" y="1620619"/>
                  </a:lnTo>
                  <a:lnTo>
                    <a:pt x="387534" y="1620619"/>
                  </a:lnTo>
                  <a:lnTo>
                    <a:pt x="386504" y="1612494"/>
                  </a:lnTo>
                  <a:cubicBezTo>
                    <a:pt x="376382" y="1574401"/>
                    <a:pt x="352686" y="1547672"/>
                    <a:pt x="325068" y="1547672"/>
                  </a:cubicBezTo>
                  <a:cubicBezTo>
                    <a:pt x="288244" y="1547672"/>
                    <a:pt x="258393" y="1595190"/>
                    <a:pt x="258393" y="1653806"/>
                  </a:cubicBezTo>
                  <a:cubicBezTo>
                    <a:pt x="258393" y="1712422"/>
                    <a:pt x="288244" y="1759940"/>
                    <a:pt x="325068" y="1759940"/>
                  </a:cubicBezTo>
                  <a:cubicBezTo>
                    <a:pt x="343480" y="1759940"/>
                    <a:pt x="360149" y="1748060"/>
                    <a:pt x="372215" y="1728854"/>
                  </a:cubicBezTo>
                  <a:lnTo>
                    <a:pt x="384539" y="1699757"/>
                  </a:lnTo>
                  <a:lnTo>
                    <a:pt x="655005" y="1699757"/>
                  </a:lnTo>
                  <a:lnTo>
                    <a:pt x="654943" y="1702809"/>
                  </a:lnTo>
                  <a:cubicBezTo>
                    <a:pt x="657048" y="1769726"/>
                    <a:pt x="666132" y="1837107"/>
                    <a:pt x="682618" y="1903955"/>
                  </a:cubicBezTo>
                  <a:lnTo>
                    <a:pt x="704501" y="1971536"/>
                  </a:lnTo>
                  <a:lnTo>
                    <a:pt x="254813" y="2153222"/>
                  </a:lnTo>
                  <a:lnTo>
                    <a:pt x="253328" y="2150732"/>
                  </a:lnTo>
                  <a:cubicBezTo>
                    <a:pt x="211030" y="2100315"/>
                    <a:pt x="150447" y="2077425"/>
                    <a:pt x="99011" y="2098206"/>
                  </a:cubicBezTo>
                  <a:cubicBezTo>
                    <a:pt x="30431" y="2125914"/>
                    <a:pt x="4084" y="2220768"/>
                    <a:pt x="40163" y="2310067"/>
                  </a:cubicBezTo>
                  <a:cubicBezTo>
                    <a:pt x="76242" y="2399366"/>
                    <a:pt x="161086" y="2449296"/>
                    <a:pt x="229666" y="2421587"/>
                  </a:cubicBezTo>
                  <a:cubicBezTo>
                    <a:pt x="281101" y="2400806"/>
                    <a:pt x="308781" y="2342256"/>
                    <a:pt x="304184" y="2276606"/>
                  </a:cubicBezTo>
                  <a:lnTo>
                    <a:pt x="303523" y="2273784"/>
                  </a:lnTo>
                  <a:lnTo>
                    <a:pt x="751612" y="2092744"/>
                  </a:lnTo>
                  <a:lnTo>
                    <a:pt x="767513" y="2127014"/>
                  </a:lnTo>
                  <a:cubicBezTo>
                    <a:pt x="787730" y="2165361"/>
                    <a:pt x="810246" y="2201881"/>
                    <a:pt x="834819" y="2236471"/>
                  </a:cubicBezTo>
                  <a:lnTo>
                    <a:pt x="913323" y="2332948"/>
                  </a:lnTo>
                  <a:lnTo>
                    <a:pt x="720027" y="2519612"/>
                  </a:lnTo>
                  <a:lnTo>
                    <a:pt x="690948" y="2507243"/>
                  </a:lnTo>
                  <a:cubicBezTo>
                    <a:pt x="668927" y="2501808"/>
                    <a:pt x="648684" y="2504842"/>
                    <a:pt x="635439" y="2517632"/>
                  </a:cubicBezTo>
                  <a:cubicBezTo>
                    <a:pt x="608951" y="2543212"/>
                    <a:pt x="620487" y="2598130"/>
                    <a:pt x="661204" y="2640295"/>
                  </a:cubicBezTo>
                  <a:cubicBezTo>
                    <a:pt x="701922" y="2682460"/>
                    <a:pt x="756404" y="2695905"/>
                    <a:pt x="782893" y="2670325"/>
                  </a:cubicBezTo>
                  <a:cubicBezTo>
                    <a:pt x="802760" y="2651140"/>
                    <a:pt x="801238" y="2615452"/>
                    <a:pt x="782057" y="2581019"/>
                  </a:cubicBezTo>
                  <a:lnTo>
                    <a:pt x="777154" y="2574459"/>
                  </a:lnTo>
                  <a:lnTo>
                    <a:pt x="970689" y="2387564"/>
                  </a:lnTo>
                  <a:lnTo>
                    <a:pt x="1004983" y="2420023"/>
                  </a:lnTo>
                  <a:cubicBezTo>
                    <a:pt x="1036807" y="2446479"/>
                    <a:pt x="1070202" y="2470799"/>
                    <a:pt x="1104923" y="2492878"/>
                  </a:cubicBezTo>
                  <a:lnTo>
                    <a:pt x="1192488" y="2538732"/>
                  </a:lnTo>
                  <a:lnTo>
                    <a:pt x="979735" y="3039946"/>
                  </a:lnTo>
                  <a:lnTo>
                    <a:pt x="923863" y="3044221"/>
                  </a:lnTo>
                  <a:cubicBezTo>
                    <a:pt x="885343" y="3054199"/>
                    <a:pt x="854294" y="3077393"/>
                    <a:pt x="839843" y="3111436"/>
                  </a:cubicBezTo>
                  <a:cubicBezTo>
                    <a:pt x="810942" y="3179522"/>
                    <a:pt x="859384" y="3265224"/>
                    <a:pt x="948039" y="3302857"/>
                  </a:cubicBezTo>
                  <a:cubicBezTo>
                    <a:pt x="1036695" y="3340489"/>
                    <a:pt x="1131994" y="3315801"/>
                    <a:pt x="1160895" y="3247714"/>
                  </a:cubicBezTo>
                  <a:cubicBezTo>
                    <a:pt x="1182570" y="3196650"/>
                    <a:pt x="1160741" y="3135676"/>
                    <a:pt x="1111070" y="3092505"/>
                  </a:cubicBezTo>
                  <a:lnTo>
                    <a:pt x="1101266" y="3086423"/>
                  </a:lnTo>
                  <a:lnTo>
                    <a:pt x="1312332" y="2589184"/>
                  </a:lnTo>
                  <a:lnTo>
                    <a:pt x="1406380" y="2619776"/>
                  </a:lnTo>
                  <a:cubicBezTo>
                    <a:pt x="1446446" y="2629176"/>
                    <a:pt x="1487191" y="2636061"/>
                    <a:pt x="1528372" y="2640328"/>
                  </a:cubicBezTo>
                  <a:lnTo>
                    <a:pt x="1569875" y="2641940"/>
                  </a:lnTo>
                  <a:lnTo>
                    <a:pt x="1569875" y="2980387"/>
                  </a:lnTo>
                  <a:lnTo>
                    <a:pt x="1561750" y="2981418"/>
                  </a:lnTo>
                  <a:cubicBezTo>
                    <a:pt x="1523657" y="2991540"/>
                    <a:pt x="1496929" y="3015235"/>
                    <a:pt x="1496928" y="3042853"/>
                  </a:cubicBezTo>
                  <a:cubicBezTo>
                    <a:pt x="1496928" y="3079677"/>
                    <a:pt x="1544446" y="3109528"/>
                    <a:pt x="1603063" y="3109528"/>
                  </a:cubicBezTo>
                  <a:cubicBezTo>
                    <a:pt x="1661679" y="3109528"/>
                    <a:pt x="1709196" y="3079677"/>
                    <a:pt x="1709197" y="3042853"/>
                  </a:cubicBezTo>
                  <a:cubicBezTo>
                    <a:pt x="1709196" y="3024441"/>
                    <a:pt x="1697317" y="3007772"/>
                    <a:pt x="1678110" y="2995706"/>
                  </a:cubicBezTo>
                  <a:lnTo>
                    <a:pt x="1649012" y="2983382"/>
                  </a:lnTo>
                  <a:lnTo>
                    <a:pt x="1649012" y="2645015"/>
                  </a:lnTo>
                  <a:lnTo>
                    <a:pt x="1652973" y="2645169"/>
                  </a:lnTo>
                  <a:cubicBezTo>
                    <a:pt x="1736587" y="2643022"/>
                    <a:pt x="1820968" y="2629989"/>
                    <a:pt x="1904170" y="2605244"/>
                  </a:cubicBezTo>
                  <a:lnTo>
                    <a:pt x="1940859" y="2592404"/>
                  </a:lnTo>
                  <a:lnTo>
                    <a:pt x="2113568" y="3019873"/>
                  </a:lnTo>
                  <a:lnTo>
                    <a:pt x="2101965" y="3026793"/>
                  </a:lnTo>
                  <a:cubicBezTo>
                    <a:pt x="2051548" y="3069090"/>
                    <a:pt x="2028658" y="3129674"/>
                    <a:pt x="2049439" y="3181109"/>
                  </a:cubicBezTo>
                  <a:cubicBezTo>
                    <a:pt x="2077147" y="3249689"/>
                    <a:pt x="2172001" y="3276037"/>
                    <a:pt x="2261300" y="3239958"/>
                  </a:cubicBezTo>
                  <a:cubicBezTo>
                    <a:pt x="2350599" y="3203879"/>
                    <a:pt x="2400529" y="3119035"/>
                    <a:pt x="2372821" y="3050455"/>
                  </a:cubicBezTo>
                  <a:cubicBezTo>
                    <a:pt x="2358967" y="3016165"/>
                    <a:pt x="2328326" y="2992433"/>
                    <a:pt x="2289987" y="2981784"/>
                  </a:cubicBezTo>
                  <a:lnTo>
                    <a:pt x="2236383" y="2976740"/>
                  </a:lnTo>
                  <a:lnTo>
                    <a:pt x="2060960" y="2542552"/>
                  </a:lnTo>
                  <a:lnTo>
                    <a:pt x="2082754" y="2532440"/>
                  </a:lnTo>
                  <a:cubicBezTo>
                    <a:pt x="2159448" y="2492006"/>
                    <a:pt x="2228834" y="2442374"/>
                    <a:pt x="2290087" y="2385491"/>
                  </a:cubicBezTo>
                  <a:lnTo>
                    <a:pt x="2301510" y="2373422"/>
                  </a:lnTo>
                  <a:lnTo>
                    <a:pt x="2534265" y="2614447"/>
                  </a:lnTo>
                  <a:lnTo>
                    <a:pt x="2521895" y="2643525"/>
                  </a:lnTo>
                  <a:cubicBezTo>
                    <a:pt x="2516461" y="2665546"/>
                    <a:pt x="2519494" y="2685789"/>
                    <a:pt x="2532284" y="2699033"/>
                  </a:cubicBezTo>
                  <a:cubicBezTo>
                    <a:pt x="2557864" y="2725522"/>
                    <a:pt x="2612782" y="2713986"/>
                    <a:pt x="2654947" y="2673269"/>
                  </a:cubicBezTo>
                  <a:cubicBezTo>
                    <a:pt x="2697112" y="2632550"/>
                    <a:pt x="2710557" y="2578069"/>
                    <a:pt x="2684977" y="2551580"/>
                  </a:cubicBezTo>
                  <a:cubicBezTo>
                    <a:pt x="2665792" y="2531713"/>
                    <a:pt x="2630105" y="2533235"/>
                    <a:pt x="2595672" y="2552416"/>
                  </a:cubicBezTo>
                  <a:lnTo>
                    <a:pt x="2589111" y="2557319"/>
                  </a:lnTo>
                  <a:lnTo>
                    <a:pt x="2355964" y="2315888"/>
                  </a:lnTo>
                  <a:lnTo>
                    <a:pt x="2375762" y="2294970"/>
                  </a:lnTo>
                  <a:cubicBezTo>
                    <a:pt x="2402219" y="2263146"/>
                    <a:pt x="2426538" y="2229751"/>
                    <a:pt x="2448618" y="2195030"/>
                  </a:cubicBezTo>
                  <a:lnTo>
                    <a:pt x="2501269" y="2094485"/>
                  </a:lnTo>
                  <a:lnTo>
                    <a:pt x="3009465" y="2310202"/>
                  </a:lnTo>
                  <a:lnTo>
                    <a:pt x="3014101" y="2370801"/>
                  </a:lnTo>
                  <a:cubicBezTo>
                    <a:pt x="3024080" y="2409320"/>
                    <a:pt x="3047274" y="2440370"/>
                    <a:pt x="3081317" y="2454820"/>
                  </a:cubicBezTo>
                  <a:cubicBezTo>
                    <a:pt x="3149403" y="2483721"/>
                    <a:pt x="3235105" y="2435280"/>
                    <a:pt x="3272737" y="2346624"/>
                  </a:cubicBezTo>
                  <a:cubicBezTo>
                    <a:pt x="3310369" y="2257969"/>
                    <a:pt x="3285681" y="2162669"/>
                    <a:pt x="3217595" y="2133768"/>
                  </a:cubicBezTo>
                  <a:cubicBezTo>
                    <a:pt x="3166531" y="2112093"/>
                    <a:pt x="3105557" y="2133922"/>
                    <a:pt x="3062385" y="2183593"/>
                  </a:cubicBezTo>
                  <a:lnTo>
                    <a:pt x="3058549" y="2189777"/>
                  </a:lnTo>
                  <a:lnTo>
                    <a:pt x="2549459" y="1973681"/>
                  </a:lnTo>
                  <a:lnTo>
                    <a:pt x="2575516" y="1893573"/>
                  </a:lnTo>
                  <a:cubicBezTo>
                    <a:pt x="2584916" y="1853506"/>
                    <a:pt x="2591801" y="1812761"/>
                    <a:pt x="2596068" y="1771581"/>
                  </a:cubicBezTo>
                  <a:lnTo>
                    <a:pt x="2597630" y="1731363"/>
                  </a:lnTo>
                  <a:lnTo>
                    <a:pt x="2891924" y="1731363"/>
                  </a:lnTo>
                  <a:lnTo>
                    <a:pt x="2892954" y="1739488"/>
                  </a:lnTo>
                  <a:cubicBezTo>
                    <a:pt x="2903076" y="1777581"/>
                    <a:pt x="2926772" y="1804310"/>
                    <a:pt x="2954390" y="1804310"/>
                  </a:cubicBezTo>
                  <a:cubicBezTo>
                    <a:pt x="2991214" y="1804310"/>
                    <a:pt x="3021065" y="1756792"/>
                    <a:pt x="3021065" y="1698176"/>
                  </a:cubicBezTo>
                  <a:cubicBezTo>
                    <a:pt x="3021065" y="1639560"/>
                    <a:pt x="2991214" y="1592042"/>
                    <a:pt x="2954390" y="1592042"/>
                  </a:cubicBezTo>
                  <a:cubicBezTo>
                    <a:pt x="2945184" y="1592042"/>
                    <a:pt x="2936414" y="1595012"/>
                    <a:pt x="2928437" y="1600383"/>
                  </a:cubicBezTo>
                  <a:cubicBezTo>
                    <a:pt x="2916471" y="1608439"/>
                    <a:pt x="2906291" y="1621896"/>
                    <a:pt x="2899102" y="1638836"/>
                  </a:cubicBezTo>
                  <a:lnTo>
                    <a:pt x="2896532" y="1652226"/>
                  </a:lnTo>
                  <a:lnTo>
                    <a:pt x="2600705" y="1652226"/>
                  </a:lnTo>
                  <a:lnTo>
                    <a:pt x="2600909" y="1646979"/>
                  </a:lnTo>
                  <a:cubicBezTo>
                    <a:pt x="2598762" y="1563366"/>
                    <a:pt x="2585729" y="1478985"/>
                    <a:pt x="2560984" y="1395783"/>
                  </a:cubicBezTo>
                  <a:lnTo>
                    <a:pt x="2548631" y="1360488"/>
                  </a:lnTo>
                  <a:lnTo>
                    <a:pt x="2984104" y="1184545"/>
                  </a:lnTo>
                  <a:lnTo>
                    <a:pt x="2988575" y="1192042"/>
                  </a:lnTo>
                  <a:cubicBezTo>
                    <a:pt x="3030873" y="1242459"/>
                    <a:pt x="3091457" y="1265349"/>
                    <a:pt x="3142892" y="1244568"/>
                  </a:cubicBezTo>
                  <a:cubicBezTo>
                    <a:pt x="3211472" y="1216860"/>
                    <a:pt x="3237819" y="1122006"/>
                    <a:pt x="3201740" y="1032707"/>
                  </a:cubicBezTo>
                  <a:cubicBezTo>
                    <a:pt x="3165661" y="943408"/>
                    <a:pt x="3080817" y="893478"/>
                    <a:pt x="3012237" y="921187"/>
                  </a:cubicBezTo>
                  <a:cubicBezTo>
                    <a:pt x="2977947" y="935041"/>
                    <a:pt x="2954215" y="965681"/>
                    <a:pt x="2943566" y="1004021"/>
                  </a:cubicBezTo>
                  <a:lnTo>
                    <a:pt x="2938024" y="1062921"/>
                  </a:lnTo>
                  <a:lnTo>
                    <a:pt x="2499130" y="1240245"/>
                  </a:lnTo>
                  <a:lnTo>
                    <a:pt x="2491040" y="1222665"/>
                  </a:lnTo>
                  <a:cubicBezTo>
                    <a:pt x="2451043" y="1145625"/>
                    <a:pt x="2401803" y="1075873"/>
                    <a:pt x="2345264" y="1014236"/>
                  </a:cubicBezTo>
                  <a:lnTo>
                    <a:pt x="2342086" y="1011191"/>
                  </a:lnTo>
                  <a:lnTo>
                    <a:pt x="2557272" y="803389"/>
                  </a:lnTo>
                  <a:lnTo>
                    <a:pt x="2586351" y="815759"/>
                  </a:lnTo>
                  <a:cubicBezTo>
                    <a:pt x="2608372" y="821194"/>
                    <a:pt x="2628615" y="818160"/>
                    <a:pt x="2641859" y="805370"/>
                  </a:cubicBezTo>
                  <a:cubicBezTo>
                    <a:pt x="2668348" y="779790"/>
                    <a:pt x="2656812" y="724872"/>
                    <a:pt x="2616094" y="682707"/>
                  </a:cubicBezTo>
                  <a:cubicBezTo>
                    <a:pt x="2575376" y="640542"/>
                    <a:pt x="2520894" y="627097"/>
                    <a:pt x="2494405" y="652677"/>
                  </a:cubicBezTo>
                  <a:cubicBezTo>
                    <a:pt x="2474539" y="671862"/>
                    <a:pt x="2476061" y="707550"/>
                    <a:pt x="2495242" y="741983"/>
                  </a:cubicBezTo>
                  <a:lnTo>
                    <a:pt x="2500144" y="748543"/>
                  </a:lnTo>
                  <a:lnTo>
                    <a:pt x="2284901" y="956401"/>
                  </a:lnTo>
                  <a:lnTo>
                    <a:pt x="2255226" y="927968"/>
                  </a:lnTo>
                  <a:cubicBezTo>
                    <a:pt x="2223551" y="901309"/>
                    <a:pt x="2190294" y="876782"/>
                    <a:pt x="2155700" y="854490"/>
                  </a:cubicBezTo>
                  <a:lnTo>
                    <a:pt x="2060896" y="804122"/>
                  </a:lnTo>
                  <a:lnTo>
                    <a:pt x="2283989" y="278549"/>
                  </a:lnTo>
                  <a:lnTo>
                    <a:pt x="2293688" y="281001"/>
                  </a:lnTo>
                  <a:cubicBezTo>
                    <a:pt x="2359248" y="286742"/>
                    <a:pt x="2418273" y="260088"/>
                    <a:pt x="2439948" y="209024"/>
                  </a:cubicBezTo>
                  <a:cubicBezTo>
                    <a:pt x="2468849" y="140938"/>
                    <a:pt x="2420408" y="55235"/>
                    <a:pt x="2331752" y="17603"/>
                  </a:cubicBezTo>
                  <a:cubicBezTo>
                    <a:pt x="2243096" y="-20029"/>
                    <a:pt x="2147797" y="4660"/>
                    <a:pt x="2118896" y="72745"/>
                  </a:cubicBezTo>
                  <a:cubicBezTo>
                    <a:pt x="2104446" y="106789"/>
                    <a:pt x="2109331" y="145236"/>
                    <a:pt x="2128911" y="179876"/>
                  </a:cubicBezTo>
                  <a:lnTo>
                    <a:pt x="2165735" y="224350"/>
                  </a:lnTo>
                  <a:lnTo>
                    <a:pt x="1940799" y="754266"/>
                  </a:lnTo>
                  <a:lnTo>
                    <a:pt x="1855007" y="725791"/>
                  </a:lnTo>
                  <a:cubicBezTo>
                    <a:pt x="1815005" y="716152"/>
                    <a:pt x="1774313" y="709025"/>
                    <a:pt x="1733175" y="704510"/>
                  </a:cubicBezTo>
                  <a:lnTo>
                    <a:pt x="1685787" y="702379"/>
                  </a:lnTo>
                  <a:lnTo>
                    <a:pt x="1685788" y="413522"/>
                  </a:lnTo>
                  <a:lnTo>
                    <a:pt x="1693913" y="412491"/>
                  </a:lnTo>
                  <a:cubicBezTo>
                    <a:pt x="1732006" y="402369"/>
                    <a:pt x="1758735" y="378674"/>
                    <a:pt x="1758735" y="351056"/>
                  </a:cubicBezTo>
                  <a:cubicBezTo>
                    <a:pt x="1758735" y="314232"/>
                    <a:pt x="1711217" y="284381"/>
                    <a:pt x="1652601" y="284381"/>
                  </a:cubicBezTo>
                  <a:cubicBezTo>
                    <a:pt x="1593985" y="284381"/>
                    <a:pt x="1546467" y="314232"/>
                    <a:pt x="1546467" y="351056"/>
                  </a:cubicBezTo>
                  <a:cubicBezTo>
                    <a:pt x="1546467" y="369468"/>
                    <a:pt x="1558347" y="386137"/>
                    <a:pt x="1577553" y="398202"/>
                  </a:cubicBezTo>
                  <a:lnTo>
                    <a:pt x="1606651" y="410527"/>
                  </a:lnTo>
                  <a:lnTo>
                    <a:pt x="1606651" y="699081"/>
                  </a:lnTo>
                  <a:lnTo>
                    <a:pt x="1482933" y="709610"/>
                  </a:lnTo>
                  <a:cubicBezTo>
                    <a:pt x="1440982" y="715962"/>
                    <a:pt x="1399070" y="725134"/>
                    <a:pt x="1357442" y="737229"/>
                  </a:cubicBezTo>
                  <a:lnTo>
                    <a:pt x="1334740" y="745094"/>
                  </a:lnTo>
                  <a:lnTo>
                    <a:pt x="1128659" y="235026"/>
                  </a:lnTo>
                  <a:lnTo>
                    <a:pt x="1163715" y="194162"/>
                  </a:lnTo>
                  <a:cubicBezTo>
                    <a:pt x="1183896" y="159869"/>
                    <a:pt x="1189451" y="121513"/>
                    <a:pt x="1175597" y="87223"/>
                  </a:cubicBezTo>
                  <a:cubicBezTo>
                    <a:pt x="1147889" y="18643"/>
                    <a:pt x="1053035" y="-7705"/>
                    <a:pt x="963736" y="28374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40B7B0AA-0425-44D1-99D8-8D7D2CF442C7}"/>
                </a:ext>
              </a:extLst>
            </p:cNvPr>
            <p:cNvSpPr/>
            <p:nvPr/>
          </p:nvSpPr>
          <p:spPr>
            <a:xfrm>
              <a:off x="8171385" y="2109704"/>
              <a:ext cx="350982" cy="249381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900803BB-BFD5-447A-8F96-F1846369E235}"/>
                </a:ext>
              </a:extLst>
            </p:cNvPr>
            <p:cNvSpPr/>
            <p:nvPr/>
          </p:nvSpPr>
          <p:spPr>
            <a:xfrm>
              <a:off x="8522366" y="2424423"/>
              <a:ext cx="258619" cy="17480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03A91F1B-34B5-4910-AC6F-D408725E988F}"/>
              </a:ext>
            </a:extLst>
          </p:cNvPr>
          <p:cNvSpPr txBox="1"/>
          <p:nvPr/>
        </p:nvSpPr>
        <p:spPr>
          <a:xfrm>
            <a:off x="766763" y="1437416"/>
            <a:ext cx="22413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3.</a:t>
            </a:r>
            <a:r>
              <a:rPr lang="ko-KR" altLang="en-US" sz="24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프로젝트 구조</a:t>
            </a: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4FD9D2A0-26DE-4E40-BBC6-0651E0C0902D}"/>
              </a:ext>
            </a:extLst>
          </p:cNvPr>
          <p:cNvGrpSpPr/>
          <p:nvPr/>
        </p:nvGrpSpPr>
        <p:grpSpPr>
          <a:xfrm>
            <a:off x="689394" y="2017099"/>
            <a:ext cx="11317372" cy="3441021"/>
            <a:chOff x="347870" y="1780033"/>
            <a:chExt cx="11317372" cy="3441021"/>
          </a:xfrm>
        </p:grpSpPr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659DDDCE-6DD5-48FB-813B-77F2DFC3486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26231" y="1780033"/>
              <a:ext cx="2710815" cy="1905058"/>
            </a:xfrm>
            <a:prstGeom prst="rect">
              <a:avLst/>
            </a:prstGeom>
          </p:spPr>
        </p:pic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686C6983-06F1-41B3-8F19-37E97EBCAC5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663311" y="2166732"/>
              <a:ext cx="1518342" cy="1282148"/>
            </a:xfrm>
            <a:prstGeom prst="rect">
              <a:avLst/>
            </a:prstGeom>
          </p:spPr>
        </p:pic>
        <p:sp>
          <p:nvSpPr>
            <p:cNvPr id="18" name="화살표: 오른쪽 17">
              <a:extLst>
                <a:ext uri="{FF2B5EF4-FFF2-40B4-BE49-F238E27FC236}">
                  <a16:creationId xmlns:a16="http://schemas.microsoft.com/office/drawing/2014/main" id="{89DAB349-56D1-46B2-9B84-81C91991ED9A}"/>
                </a:ext>
              </a:extLst>
            </p:cNvPr>
            <p:cNvSpPr/>
            <p:nvPr/>
          </p:nvSpPr>
          <p:spPr>
            <a:xfrm>
              <a:off x="7708904" y="3442904"/>
              <a:ext cx="874991" cy="477309"/>
            </a:xfrm>
            <a:prstGeom prst="rightArrow">
              <a:avLst/>
            </a:prstGeom>
            <a:solidFill>
              <a:srgbClr val="0070C0">
                <a:alpha val="30196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E9D0401A-56E1-4DF4-91BE-D7139A3B49C4}"/>
                </a:ext>
              </a:extLst>
            </p:cNvPr>
            <p:cNvGrpSpPr/>
            <p:nvPr/>
          </p:nvGrpSpPr>
          <p:grpSpPr>
            <a:xfrm>
              <a:off x="863777" y="2595047"/>
              <a:ext cx="2177595" cy="2626007"/>
              <a:chOff x="427308" y="4141663"/>
              <a:chExt cx="2464977" cy="2657119"/>
            </a:xfrm>
          </p:grpSpPr>
          <p:pic>
            <p:nvPicPr>
              <p:cNvPr id="42" name="Picture 2" descr="How difficult is it to provide web scraping services? – Web Crawling Blog">
                <a:extLst>
                  <a:ext uri="{FF2B5EF4-FFF2-40B4-BE49-F238E27FC236}">
                    <a16:creationId xmlns:a16="http://schemas.microsoft.com/office/drawing/2014/main" id="{5E60E33D-BF1B-4740-B0DE-FF58C31577B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90799" y="5238155"/>
                <a:ext cx="1545046" cy="116976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3" name="Picture 8" descr="공공데이터 – 경기도여성가족재단">
                <a:extLst>
                  <a:ext uri="{FF2B5EF4-FFF2-40B4-BE49-F238E27FC236}">
                    <a16:creationId xmlns:a16="http://schemas.microsoft.com/office/drawing/2014/main" id="{5A7D4C53-7FDA-43F1-8583-C8B60EB0562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0535" t="12202" r="11105" b="20434"/>
              <a:stretch/>
            </p:blipFill>
            <p:spPr bwMode="auto">
              <a:xfrm>
                <a:off x="427308" y="4141663"/>
                <a:ext cx="2464977" cy="480034"/>
              </a:xfrm>
              <a:prstGeom prst="rect">
                <a:avLst/>
              </a:prstGeom>
              <a:noFill/>
              <a:ln w="38100">
                <a:solidFill>
                  <a:srgbClr val="027BCD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06D2FD81-CB1A-451E-88A9-D404C76CAE67}"/>
                  </a:ext>
                </a:extLst>
              </p:cNvPr>
              <p:cNvSpPr txBox="1"/>
              <p:nvPr/>
            </p:nvSpPr>
            <p:spPr>
              <a:xfrm>
                <a:off x="513659" y="4797583"/>
                <a:ext cx="2108876" cy="3114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400" b="1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공공데이터 </a:t>
                </a:r>
                <a:r>
                  <a:rPr lang="en-US" altLang="ko-KR" sz="1400" b="1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OPEN API</a:t>
                </a:r>
                <a:endParaRPr lang="ko-KR" altLang="en-US" sz="1400" b="1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0E05FE4C-64B5-4581-B828-82F55423F3B0}"/>
                  </a:ext>
                </a:extLst>
              </p:cNvPr>
              <p:cNvSpPr txBox="1"/>
              <p:nvPr/>
            </p:nvSpPr>
            <p:spPr>
              <a:xfrm>
                <a:off x="896889" y="6487357"/>
                <a:ext cx="1370352" cy="3114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400" b="1" dirty="0" err="1"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크롤링</a:t>
                </a:r>
                <a:r>
                  <a:rPr lang="ko-KR" altLang="en-US" sz="1400" b="1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 데이터</a:t>
                </a:r>
              </a:p>
            </p:txBody>
          </p:sp>
        </p:grpSp>
        <p:sp>
          <p:nvSpPr>
            <p:cNvPr id="20" name="화살표: 오른쪽 19">
              <a:extLst>
                <a:ext uri="{FF2B5EF4-FFF2-40B4-BE49-F238E27FC236}">
                  <a16:creationId xmlns:a16="http://schemas.microsoft.com/office/drawing/2014/main" id="{71DAE344-9CCC-45AE-A279-3A5CAAFF3196}"/>
                </a:ext>
              </a:extLst>
            </p:cNvPr>
            <p:cNvSpPr/>
            <p:nvPr/>
          </p:nvSpPr>
          <p:spPr>
            <a:xfrm>
              <a:off x="3279913" y="3442904"/>
              <a:ext cx="891009" cy="477309"/>
            </a:xfrm>
            <a:prstGeom prst="rightArrow">
              <a:avLst/>
            </a:prstGeom>
            <a:solidFill>
              <a:srgbClr val="0070C0">
                <a:alpha val="30196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3E8B409-9D0D-464B-A585-9EBC5D2F2EB0}"/>
                </a:ext>
              </a:extLst>
            </p:cNvPr>
            <p:cNvSpPr txBox="1"/>
            <p:nvPr/>
          </p:nvSpPr>
          <p:spPr>
            <a:xfrm>
              <a:off x="3180296" y="3972370"/>
              <a:ext cx="104708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b="1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데이터 수집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F5DB592A-F342-4F8B-902C-D44D9F0A524A}"/>
                </a:ext>
              </a:extLst>
            </p:cNvPr>
            <p:cNvSpPr txBox="1"/>
            <p:nvPr/>
          </p:nvSpPr>
          <p:spPr>
            <a:xfrm>
              <a:off x="7712539" y="4012126"/>
              <a:ext cx="6751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b="1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시각화</a:t>
              </a:r>
            </a:p>
          </p:txBody>
        </p:sp>
        <p:pic>
          <p:nvPicPr>
            <p:cNvPr id="23" name="Picture 10" descr="프로젝트 주피터 - 위키백과, 우리 모두의 백과사전">
              <a:extLst>
                <a:ext uri="{FF2B5EF4-FFF2-40B4-BE49-F238E27FC236}">
                  <a16:creationId xmlns:a16="http://schemas.microsoft.com/office/drawing/2014/main" id="{988E63C9-650D-487D-9B84-9E2711F766D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01410" y="2020313"/>
              <a:ext cx="1258192" cy="14583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D7F4FC59-435A-4985-AB50-A203ACED0D70}"/>
                </a:ext>
              </a:extLst>
            </p:cNvPr>
            <p:cNvSpPr txBox="1"/>
            <p:nvPr/>
          </p:nvSpPr>
          <p:spPr>
            <a:xfrm>
              <a:off x="5058792" y="4419632"/>
              <a:ext cx="16273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b="1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데이터 처리 및 분석</a:t>
              </a:r>
            </a:p>
          </p:txBody>
        </p:sp>
        <p:pic>
          <p:nvPicPr>
            <p:cNvPr id="31" name="Picture 12" descr="Best Python Web Scraping Services USA | Web Scraping Python | datagators |  DataGators Scraping Enterprise |Best Web Scraping Service | web data mining  | Online Data Resources">
              <a:extLst>
                <a:ext uri="{FF2B5EF4-FFF2-40B4-BE49-F238E27FC236}">
                  <a16:creationId xmlns:a16="http://schemas.microsoft.com/office/drawing/2014/main" id="{E59269BC-FEEA-4117-BBD1-03D5C429F4A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7870" y="4044192"/>
              <a:ext cx="1898373" cy="9603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A503CAB5-B43B-406A-91BE-A0D90AAFB47D}"/>
                </a:ext>
              </a:extLst>
            </p:cNvPr>
            <p:cNvSpPr txBox="1"/>
            <p:nvPr/>
          </p:nvSpPr>
          <p:spPr>
            <a:xfrm>
              <a:off x="4671166" y="3664260"/>
              <a:ext cx="230274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- </a:t>
              </a:r>
              <a:r>
                <a:rPr lang="en-US" altLang="ko-KR" sz="1400" dirty="0" err="1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Numpy</a:t>
              </a:r>
              <a:r>
                <a:rPr lang="en-US" altLang="ko-KR" sz="14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</a:t>
              </a:r>
              <a:r>
                <a:rPr lang="ko-KR" altLang="en-US" sz="14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및 </a:t>
              </a:r>
              <a:r>
                <a:rPr lang="en-US" altLang="ko-KR" sz="14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Pandas </a:t>
              </a:r>
              <a:r>
                <a:rPr lang="ko-KR" altLang="en-US" sz="14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패키지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7244BDB9-2472-421D-94A6-D143A1EC9FD0}"/>
                </a:ext>
              </a:extLst>
            </p:cNvPr>
            <p:cNvSpPr txBox="1"/>
            <p:nvPr/>
          </p:nvSpPr>
          <p:spPr>
            <a:xfrm>
              <a:off x="4631410" y="3962432"/>
              <a:ext cx="273344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- Selenium </a:t>
              </a:r>
              <a:r>
                <a:rPr lang="ko-KR" altLang="en-US" sz="14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및 </a:t>
              </a:r>
              <a:r>
                <a:rPr lang="en-US" altLang="ko-KR" sz="14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matplotlib </a:t>
              </a:r>
              <a:r>
                <a:rPr lang="ko-KR" altLang="en-US" sz="14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패키지</a:t>
              </a:r>
            </a:p>
          </p:txBody>
        </p:sp>
        <p:pic>
          <p:nvPicPr>
            <p:cNvPr id="39" name="그림 38">
              <a:extLst>
                <a:ext uri="{FF2B5EF4-FFF2-40B4-BE49-F238E27FC236}">
                  <a16:creationId xmlns:a16="http://schemas.microsoft.com/office/drawing/2014/main" id="{17925D72-C815-49A8-8B8C-58849BFB2CC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l="51990"/>
            <a:stretch/>
          </p:blipFill>
          <p:spPr>
            <a:xfrm>
              <a:off x="8825946" y="3607905"/>
              <a:ext cx="1470991" cy="1282209"/>
            </a:xfrm>
            <a:prstGeom prst="rect">
              <a:avLst/>
            </a:prstGeom>
          </p:spPr>
        </p:pic>
        <p:pic>
          <p:nvPicPr>
            <p:cNvPr id="40" name="그림 39">
              <a:extLst>
                <a:ext uri="{FF2B5EF4-FFF2-40B4-BE49-F238E27FC236}">
                  <a16:creationId xmlns:a16="http://schemas.microsoft.com/office/drawing/2014/main" id="{E205205A-0B4E-452A-8237-4A87613A1D9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0292796" y="3622192"/>
              <a:ext cx="1372446" cy="1337435"/>
            </a:xfrm>
            <a:prstGeom prst="rect">
              <a:avLst/>
            </a:prstGeom>
          </p:spPr>
        </p:pic>
        <p:pic>
          <p:nvPicPr>
            <p:cNvPr id="41" name="그림 40">
              <a:extLst>
                <a:ext uri="{FF2B5EF4-FFF2-40B4-BE49-F238E27FC236}">
                  <a16:creationId xmlns:a16="http://schemas.microsoft.com/office/drawing/2014/main" id="{E2BA61B2-5FCF-45E8-9B83-EDF35A20988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828348" y="1878132"/>
              <a:ext cx="2240673" cy="64518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685981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2144D51-814B-4B93-97FF-773EE0EF7E13}"/>
              </a:ext>
            </a:extLst>
          </p:cNvPr>
          <p:cNvSpPr/>
          <p:nvPr/>
        </p:nvSpPr>
        <p:spPr>
          <a:xfrm>
            <a:off x="0" y="0"/>
            <a:ext cx="12192000" cy="1031358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자유형: 도형 36">
            <a:extLst>
              <a:ext uri="{FF2B5EF4-FFF2-40B4-BE49-F238E27FC236}">
                <a16:creationId xmlns:a16="http://schemas.microsoft.com/office/drawing/2014/main" id="{F1FB7CF2-CE37-405B-B387-4847C601E94B}"/>
              </a:ext>
            </a:extLst>
          </p:cNvPr>
          <p:cNvSpPr/>
          <p:nvPr/>
        </p:nvSpPr>
        <p:spPr>
          <a:xfrm>
            <a:off x="-1731098" y="5812048"/>
            <a:ext cx="16132927" cy="1519857"/>
          </a:xfrm>
          <a:custGeom>
            <a:avLst/>
            <a:gdLst>
              <a:gd name="connsiteX0" fmla="*/ 1099232 w 16136061"/>
              <a:gd name="connsiteY0" fmla="*/ 180152 h 1441457"/>
              <a:gd name="connsiteX1" fmla="*/ 3042332 w 16136061"/>
              <a:gd name="connsiteY1" fmla="*/ 40452 h 1441457"/>
              <a:gd name="connsiteX2" fmla="*/ 6687232 w 16136061"/>
              <a:gd name="connsiteY2" fmla="*/ 573852 h 1441457"/>
              <a:gd name="connsiteX3" fmla="*/ 9798732 w 16136061"/>
              <a:gd name="connsiteY3" fmla="*/ 421452 h 1441457"/>
              <a:gd name="connsiteX4" fmla="*/ 12745132 w 16136061"/>
              <a:gd name="connsiteY4" fmla="*/ 357952 h 1441457"/>
              <a:gd name="connsiteX5" fmla="*/ 14878732 w 16136061"/>
              <a:gd name="connsiteY5" fmla="*/ 802452 h 1441457"/>
              <a:gd name="connsiteX6" fmla="*/ 15081932 w 16136061"/>
              <a:gd name="connsiteY6" fmla="*/ 1361252 h 1441457"/>
              <a:gd name="connsiteX7" fmla="*/ 1111932 w 16136061"/>
              <a:gd name="connsiteY7" fmla="*/ 1310452 h 1441457"/>
              <a:gd name="connsiteX8" fmla="*/ 1099232 w 16136061"/>
              <a:gd name="connsiteY8" fmla="*/ 180152 h 1441457"/>
              <a:gd name="connsiteX0" fmla="*/ 1099232 w 16136061"/>
              <a:gd name="connsiteY0" fmla="*/ 174564 h 1435869"/>
              <a:gd name="connsiteX1" fmla="*/ 3042332 w 16136061"/>
              <a:gd name="connsiteY1" fmla="*/ 34864 h 1435869"/>
              <a:gd name="connsiteX2" fmla="*/ 6877732 w 16136061"/>
              <a:gd name="connsiteY2" fmla="*/ 492064 h 1435869"/>
              <a:gd name="connsiteX3" fmla="*/ 9798732 w 16136061"/>
              <a:gd name="connsiteY3" fmla="*/ 415864 h 1435869"/>
              <a:gd name="connsiteX4" fmla="*/ 12745132 w 16136061"/>
              <a:gd name="connsiteY4" fmla="*/ 352364 h 1435869"/>
              <a:gd name="connsiteX5" fmla="*/ 14878732 w 16136061"/>
              <a:gd name="connsiteY5" fmla="*/ 796864 h 1435869"/>
              <a:gd name="connsiteX6" fmla="*/ 15081932 w 16136061"/>
              <a:gd name="connsiteY6" fmla="*/ 1355664 h 1435869"/>
              <a:gd name="connsiteX7" fmla="*/ 1111932 w 16136061"/>
              <a:gd name="connsiteY7" fmla="*/ 1304864 h 1435869"/>
              <a:gd name="connsiteX8" fmla="*/ 1099232 w 16136061"/>
              <a:gd name="connsiteY8" fmla="*/ 174564 h 1435869"/>
              <a:gd name="connsiteX0" fmla="*/ 1099232 w 16136061"/>
              <a:gd name="connsiteY0" fmla="*/ 174564 h 1435869"/>
              <a:gd name="connsiteX1" fmla="*/ 3042332 w 16136061"/>
              <a:gd name="connsiteY1" fmla="*/ 34864 h 1435869"/>
              <a:gd name="connsiteX2" fmla="*/ 6877732 w 16136061"/>
              <a:gd name="connsiteY2" fmla="*/ 492064 h 1435869"/>
              <a:gd name="connsiteX3" fmla="*/ 9798732 w 16136061"/>
              <a:gd name="connsiteY3" fmla="*/ 415864 h 1435869"/>
              <a:gd name="connsiteX4" fmla="*/ 12745132 w 16136061"/>
              <a:gd name="connsiteY4" fmla="*/ 352364 h 1435869"/>
              <a:gd name="connsiteX5" fmla="*/ 14878732 w 16136061"/>
              <a:gd name="connsiteY5" fmla="*/ 796864 h 1435869"/>
              <a:gd name="connsiteX6" fmla="*/ 15081932 w 16136061"/>
              <a:gd name="connsiteY6" fmla="*/ 1355664 h 1435869"/>
              <a:gd name="connsiteX7" fmla="*/ 1111932 w 16136061"/>
              <a:gd name="connsiteY7" fmla="*/ 1304864 h 1435869"/>
              <a:gd name="connsiteX8" fmla="*/ 1099232 w 16136061"/>
              <a:gd name="connsiteY8" fmla="*/ 174564 h 1435869"/>
              <a:gd name="connsiteX0" fmla="*/ 1099232 w 16136061"/>
              <a:gd name="connsiteY0" fmla="*/ 174564 h 1435869"/>
              <a:gd name="connsiteX1" fmla="*/ 3042332 w 16136061"/>
              <a:gd name="connsiteY1" fmla="*/ 34864 h 1435869"/>
              <a:gd name="connsiteX2" fmla="*/ 6877732 w 16136061"/>
              <a:gd name="connsiteY2" fmla="*/ 492064 h 1435869"/>
              <a:gd name="connsiteX3" fmla="*/ 9798732 w 16136061"/>
              <a:gd name="connsiteY3" fmla="*/ 415864 h 1435869"/>
              <a:gd name="connsiteX4" fmla="*/ 12745132 w 16136061"/>
              <a:gd name="connsiteY4" fmla="*/ 352364 h 1435869"/>
              <a:gd name="connsiteX5" fmla="*/ 14878732 w 16136061"/>
              <a:gd name="connsiteY5" fmla="*/ 796864 h 1435869"/>
              <a:gd name="connsiteX6" fmla="*/ 15081932 w 16136061"/>
              <a:gd name="connsiteY6" fmla="*/ 1355664 h 1435869"/>
              <a:gd name="connsiteX7" fmla="*/ 1111932 w 16136061"/>
              <a:gd name="connsiteY7" fmla="*/ 1304864 h 1435869"/>
              <a:gd name="connsiteX8" fmla="*/ 1099232 w 16136061"/>
              <a:gd name="connsiteY8" fmla="*/ 174564 h 1435869"/>
              <a:gd name="connsiteX0" fmla="*/ 1096098 w 16132927"/>
              <a:gd name="connsiteY0" fmla="*/ 258552 h 1519857"/>
              <a:gd name="connsiteX1" fmla="*/ 2962998 w 16132927"/>
              <a:gd name="connsiteY1" fmla="*/ 17252 h 1519857"/>
              <a:gd name="connsiteX2" fmla="*/ 6874598 w 16132927"/>
              <a:gd name="connsiteY2" fmla="*/ 576052 h 1519857"/>
              <a:gd name="connsiteX3" fmla="*/ 9795598 w 16132927"/>
              <a:gd name="connsiteY3" fmla="*/ 499852 h 1519857"/>
              <a:gd name="connsiteX4" fmla="*/ 12741998 w 16132927"/>
              <a:gd name="connsiteY4" fmla="*/ 436352 h 1519857"/>
              <a:gd name="connsiteX5" fmla="*/ 14875598 w 16132927"/>
              <a:gd name="connsiteY5" fmla="*/ 880852 h 1519857"/>
              <a:gd name="connsiteX6" fmla="*/ 15078798 w 16132927"/>
              <a:gd name="connsiteY6" fmla="*/ 1439652 h 1519857"/>
              <a:gd name="connsiteX7" fmla="*/ 1108798 w 16132927"/>
              <a:gd name="connsiteY7" fmla="*/ 1388852 h 1519857"/>
              <a:gd name="connsiteX8" fmla="*/ 1096098 w 16132927"/>
              <a:gd name="connsiteY8" fmla="*/ 258552 h 1519857"/>
              <a:gd name="connsiteX0" fmla="*/ 1096098 w 16132927"/>
              <a:gd name="connsiteY0" fmla="*/ 258552 h 1519857"/>
              <a:gd name="connsiteX1" fmla="*/ 2962998 w 16132927"/>
              <a:gd name="connsiteY1" fmla="*/ 17252 h 1519857"/>
              <a:gd name="connsiteX2" fmla="*/ 6874598 w 16132927"/>
              <a:gd name="connsiteY2" fmla="*/ 576052 h 1519857"/>
              <a:gd name="connsiteX3" fmla="*/ 10138498 w 16132927"/>
              <a:gd name="connsiteY3" fmla="*/ 525252 h 1519857"/>
              <a:gd name="connsiteX4" fmla="*/ 12741998 w 16132927"/>
              <a:gd name="connsiteY4" fmla="*/ 436352 h 1519857"/>
              <a:gd name="connsiteX5" fmla="*/ 14875598 w 16132927"/>
              <a:gd name="connsiteY5" fmla="*/ 880852 h 1519857"/>
              <a:gd name="connsiteX6" fmla="*/ 15078798 w 16132927"/>
              <a:gd name="connsiteY6" fmla="*/ 1439652 h 1519857"/>
              <a:gd name="connsiteX7" fmla="*/ 1108798 w 16132927"/>
              <a:gd name="connsiteY7" fmla="*/ 1388852 h 1519857"/>
              <a:gd name="connsiteX8" fmla="*/ 1096098 w 16132927"/>
              <a:gd name="connsiteY8" fmla="*/ 258552 h 1519857"/>
              <a:gd name="connsiteX0" fmla="*/ 1096098 w 16132927"/>
              <a:gd name="connsiteY0" fmla="*/ 258552 h 1519857"/>
              <a:gd name="connsiteX1" fmla="*/ 2962998 w 16132927"/>
              <a:gd name="connsiteY1" fmla="*/ 17252 h 1519857"/>
              <a:gd name="connsiteX2" fmla="*/ 6874598 w 16132927"/>
              <a:gd name="connsiteY2" fmla="*/ 576052 h 1519857"/>
              <a:gd name="connsiteX3" fmla="*/ 10138498 w 16132927"/>
              <a:gd name="connsiteY3" fmla="*/ 525252 h 1519857"/>
              <a:gd name="connsiteX4" fmla="*/ 12741998 w 16132927"/>
              <a:gd name="connsiteY4" fmla="*/ 436352 h 1519857"/>
              <a:gd name="connsiteX5" fmla="*/ 14875598 w 16132927"/>
              <a:gd name="connsiteY5" fmla="*/ 880852 h 1519857"/>
              <a:gd name="connsiteX6" fmla="*/ 15078798 w 16132927"/>
              <a:gd name="connsiteY6" fmla="*/ 1439652 h 1519857"/>
              <a:gd name="connsiteX7" fmla="*/ 1108798 w 16132927"/>
              <a:gd name="connsiteY7" fmla="*/ 1388852 h 1519857"/>
              <a:gd name="connsiteX8" fmla="*/ 1096098 w 16132927"/>
              <a:gd name="connsiteY8" fmla="*/ 258552 h 1519857"/>
              <a:gd name="connsiteX0" fmla="*/ 1096098 w 16132927"/>
              <a:gd name="connsiteY0" fmla="*/ 258552 h 1519857"/>
              <a:gd name="connsiteX1" fmla="*/ 2962998 w 16132927"/>
              <a:gd name="connsiteY1" fmla="*/ 17252 h 1519857"/>
              <a:gd name="connsiteX2" fmla="*/ 6874598 w 16132927"/>
              <a:gd name="connsiteY2" fmla="*/ 576052 h 1519857"/>
              <a:gd name="connsiteX3" fmla="*/ 10138498 w 16132927"/>
              <a:gd name="connsiteY3" fmla="*/ 525252 h 1519857"/>
              <a:gd name="connsiteX4" fmla="*/ 12741998 w 16132927"/>
              <a:gd name="connsiteY4" fmla="*/ 436352 h 1519857"/>
              <a:gd name="connsiteX5" fmla="*/ 14875598 w 16132927"/>
              <a:gd name="connsiteY5" fmla="*/ 880852 h 1519857"/>
              <a:gd name="connsiteX6" fmla="*/ 15078798 w 16132927"/>
              <a:gd name="connsiteY6" fmla="*/ 1439652 h 1519857"/>
              <a:gd name="connsiteX7" fmla="*/ 1108798 w 16132927"/>
              <a:gd name="connsiteY7" fmla="*/ 1388852 h 1519857"/>
              <a:gd name="connsiteX8" fmla="*/ 1096098 w 16132927"/>
              <a:gd name="connsiteY8" fmla="*/ 258552 h 1519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132927" h="1519857">
                <a:moveTo>
                  <a:pt x="1096098" y="258552"/>
                </a:moveTo>
                <a:cubicBezTo>
                  <a:pt x="1405131" y="29952"/>
                  <a:pt x="1999915" y="-35665"/>
                  <a:pt x="2962998" y="17252"/>
                </a:cubicBezTo>
                <a:cubicBezTo>
                  <a:pt x="3926081" y="70169"/>
                  <a:pt x="5291331" y="423652"/>
                  <a:pt x="6874598" y="576052"/>
                </a:cubicBezTo>
                <a:cubicBezTo>
                  <a:pt x="8178465" y="601452"/>
                  <a:pt x="8720331" y="690352"/>
                  <a:pt x="10138498" y="525252"/>
                </a:cubicBezTo>
                <a:cubicBezTo>
                  <a:pt x="11287848" y="387669"/>
                  <a:pt x="11952481" y="377085"/>
                  <a:pt x="12741998" y="436352"/>
                </a:cubicBezTo>
                <a:cubicBezTo>
                  <a:pt x="13531515" y="495619"/>
                  <a:pt x="14486131" y="713635"/>
                  <a:pt x="14875598" y="880852"/>
                </a:cubicBezTo>
                <a:cubicBezTo>
                  <a:pt x="15265065" y="1048069"/>
                  <a:pt x="17373265" y="1354985"/>
                  <a:pt x="15078798" y="1439652"/>
                </a:cubicBezTo>
                <a:cubicBezTo>
                  <a:pt x="12784331" y="1524319"/>
                  <a:pt x="3432898" y="1585702"/>
                  <a:pt x="1108798" y="1388852"/>
                </a:cubicBezTo>
                <a:cubicBezTo>
                  <a:pt x="-1215302" y="1192002"/>
                  <a:pt x="787065" y="487152"/>
                  <a:pt x="1096098" y="258552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EFA53525-E5FC-4D1A-9599-93792BB6DBBE}"/>
              </a:ext>
            </a:extLst>
          </p:cNvPr>
          <p:cNvGrpSpPr/>
          <p:nvPr/>
        </p:nvGrpSpPr>
        <p:grpSpPr>
          <a:xfrm rot="20544302">
            <a:off x="10385603" y="5046162"/>
            <a:ext cx="2716124" cy="2740988"/>
            <a:chOff x="6767465" y="1312702"/>
            <a:chExt cx="2697511" cy="2722204"/>
          </a:xfrm>
        </p:grpSpPr>
        <p:sp>
          <p:nvSpPr>
            <p:cNvPr id="34" name="자유형: 도형 33">
              <a:extLst>
                <a:ext uri="{FF2B5EF4-FFF2-40B4-BE49-F238E27FC236}">
                  <a16:creationId xmlns:a16="http://schemas.microsoft.com/office/drawing/2014/main" id="{043EAC34-8D6A-4766-BA82-B2AC1634441F}"/>
                </a:ext>
              </a:extLst>
            </p:cNvPr>
            <p:cNvSpPr/>
            <p:nvPr/>
          </p:nvSpPr>
          <p:spPr>
            <a:xfrm rot="20280000" flipH="1">
              <a:off x="6767465" y="1312702"/>
              <a:ext cx="2697511" cy="2722204"/>
            </a:xfrm>
            <a:custGeom>
              <a:avLst/>
              <a:gdLst>
                <a:gd name="connsiteX0" fmla="*/ 963736 w 3290340"/>
                <a:gd name="connsiteY0" fmla="*/ 28374 h 3320460"/>
                <a:gd name="connsiteX1" fmla="*/ 852216 w 3290340"/>
                <a:gd name="connsiteY1" fmla="*/ 217877 h 3320460"/>
                <a:gd name="connsiteX2" fmla="*/ 997197 w 3290340"/>
                <a:gd name="connsiteY2" fmla="*/ 292396 h 3320460"/>
                <a:gd name="connsiteX3" fmla="*/ 1010351 w 3290340"/>
                <a:gd name="connsiteY3" fmla="*/ 289314 h 3320460"/>
                <a:gd name="connsiteX4" fmla="*/ 1213781 w 3290340"/>
                <a:gd name="connsiteY4" fmla="*/ 792823 h 3320460"/>
                <a:gd name="connsiteX5" fmla="*/ 1172939 w 3290340"/>
                <a:gd name="connsiteY5" fmla="*/ 811773 h 3320460"/>
                <a:gd name="connsiteX6" fmla="*/ 1056590 w 3290340"/>
                <a:gd name="connsiteY6" fmla="*/ 884021 h 3320460"/>
                <a:gd name="connsiteX7" fmla="*/ 972120 w 3290340"/>
                <a:gd name="connsiteY7" fmla="*/ 954606 h 3320460"/>
                <a:gd name="connsiteX8" fmla="*/ 747851 w 3290340"/>
                <a:gd name="connsiteY8" fmla="*/ 722368 h 3320460"/>
                <a:gd name="connsiteX9" fmla="*/ 760221 w 3290340"/>
                <a:gd name="connsiteY9" fmla="*/ 693289 h 3320460"/>
                <a:gd name="connsiteX10" fmla="*/ 749831 w 3290340"/>
                <a:gd name="connsiteY10" fmla="*/ 637781 h 3320460"/>
                <a:gd name="connsiteX11" fmla="*/ 627169 w 3290340"/>
                <a:gd name="connsiteY11" fmla="*/ 663546 h 3320460"/>
                <a:gd name="connsiteX12" fmla="*/ 597138 w 3290340"/>
                <a:gd name="connsiteY12" fmla="*/ 785235 h 3320460"/>
                <a:gd name="connsiteX13" fmla="*/ 686444 w 3290340"/>
                <a:gd name="connsiteY13" fmla="*/ 784399 h 3320460"/>
                <a:gd name="connsiteX14" fmla="*/ 693004 w 3290340"/>
                <a:gd name="connsiteY14" fmla="*/ 779496 h 3320460"/>
                <a:gd name="connsiteX15" fmla="*/ 916515 w 3290340"/>
                <a:gd name="connsiteY15" fmla="*/ 1010948 h 3320460"/>
                <a:gd name="connsiteX16" fmla="*/ 864314 w 3290340"/>
                <a:gd name="connsiteY16" fmla="*/ 1068524 h 3320460"/>
                <a:gd name="connsiteX17" fmla="*/ 789891 w 3290340"/>
                <a:gd name="connsiteY17" fmla="*/ 1177238 h 3320460"/>
                <a:gd name="connsiteX18" fmla="*/ 762808 w 3290340"/>
                <a:gd name="connsiteY18" fmla="*/ 1234290 h 3320460"/>
                <a:gd name="connsiteX19" fmla="*/ 280350 w 3290340"/>
                <a:gd name="connsiteY19" fmla="*/ 1029499 h 3320460"/>
                <a:gd name="connsiteX20" fmla="*/ 276239 w 3290340"/>
                <a:gd name="connsiteY20" fmla="*/ 975766 h 3320460"/>
                <a:gd name="connsiteX21" fmla="*/ 209024 w 3290340"/>
                <a:gd name="connsiteY21" fmla="*/ 891746 h 3320460"/>
                <a:gd name="connsiteX22" fmla="*/ 17603 w 3290340"/>
                <a:gd name="connsiteY22" fmla="*/ 999942 h 3320460"/>
                <a:gd name="connsiteX23" fmla="*/ 72745 w 3290340"/>
                <a:gd name="connsiteY23" fmla="*/ 1212798 h 3320460"/>
                <a:gd name="connsiteX24" fmla="*/ 227955 w 3290340"/>
                <a:gd name="connsiteY24" fmla="*/ 1162973 h 3320460"/>
                <a:gd name="connsiteX25" fmla="*/ 235053 w 3290340"/>
                <a:gd name="connsiteY25" fmla="*/ 1151531 h 3320460"/>
                <a:gd name="connsiteX26" fmla="*/ 710038 w 3290340"/>
                <a:gd name="connsiteY26" fmla="*/ 1353150 h 3320460"/>
                <a:gd name="connsiteX27" fmla="*/ 669143 w 3290340"/>
                <a:gd name="connsiteY27" fmla="*/ 1504443 h 3320460"/>
                <a:gd name="connsiteX28" fmla="*/ 656968 w 3290340"/>
                <a:gd name="connsiteY28" fmla="*/ 1602905 h 3320460"/>
                <a:gd name="connsiteX29" fmla="*/ 656609 w 3290340"/>
                <a:gd name="connsiteY29" fmla="*/ 1620619 h 3320460"/>
                <a:gd name="connsiteX30" fmla="*/ 387534 w 3290340"/>
                <a:gd name="connsiteY30" fmla="*/ 1620619 h 3320460"/>
                <a:gd name="connsiteX31" fmla="*/ 386504 w 3290340"/>
                <a:gd name="connsiteY31" fmla="*/ 1612494 h 3320460"/>
                <a:gd name="connsiteX32" fmla="*/ 325068 w 3290340"/>
                <a:gd name="connsiteY32" fmla="*/ 1547672 h 3320460"/>
                <a:gd name="connsiteX33" fmla="*/ 258393 w 3290340"/>
                <a:gd name="connsiteY33" fmla="*/ 1653806 h 3320460"/>
                <a:gd name="connsiteX34" fmla="*/ 325068 w 3290340"/>
                <a:gd name="connsiteY34" fmla="*/ 1759940 h 3320460"/>
                <a:gd name="connsiteX35" fmla="*/ 372215 w 3290340"/>
                <a:gd name="connsiteY35" fmla="*/ 1728854 h 3320460"/>
                <a:gd name="connsiteX36" fmla="*/ 384539 w 3290340"/>
                <a:gd name="connsiteY36" fmla="*/ 1699757 h 3320460"/>
                <a:gd name="connsiteX37" fmla="*/ 655005 w 3290340"/>
                <a:gd name="connsiteY37" fmla="*/ 1699757 h 3320460"/>
                <a:gd name="connsiteX38" fmla="*/ 654943 w 3290340"/>
                <a:gd name="connsiteY38" fmla="*/ 1702809 h 3320460"/>
                <a:gd name="connsiteX39" fmla="*/ 682618 w 3290340"/>
                <a:gd name="connsiteY39" fmla="*/ 1903955 h 3320460"/>
                <a:gd name="connsiteX40" fmla="*/ 704501 w 3290340"/>
                <a:gd name="connsiteY40" fmla="*/ 1971536 h 3320460"/>
                <a:gd name="connsiteX41" fmla="*/ 254813 w 3290340"/>
                <a:gd name="connsiteY41" fmla="*/ 2153222 h 3320460"/>
                <a:gd name="connsiteX42" fmla="*/ 253328 w 3290340"/>
                <a:gd name="connsiteY42" fmla="*/ 2150732 h 3320460"/>
                <a:gd name="connsiteX43" fmla="*/ 99011 w 3290340"/>
                <a:gd name="connsiteY43" fmla="*/ 2098206 h 3320460"/>
                <a:gd name="connsiteX44" fmla="*/ 40163 w 3290340"/>
                <a:gd name="connsiteY44" fmla="*/ 2310067 h 3320460"/>
                <a:gd name="connsiteX45" fmla="*/ 229666 w 3290340"/>
                <a:gd name="connsiteY45" fmla="*/ 2421587 h 3320460"/>
                <a:gd name="connsiteX46" fmla="*/ 304184 w 3290340"/>
                <a:gd name="connsiteY46" fmla="*/ 2276606 h 3320460"/>
                <a:gd name="connsiteX47" fmla="*/ 303523 w 3290340"/>
                <a:gd name="connsiteY47" fmla="*/ 2273784 h 3320460"/>
                <a:gd name="connsiteX48" fmla="*/ 751612 w 3290340"/>
                <a:gd name="connsiteY48" fmla="*/ 2092744 h 3320460"/>
                <a:gd name="connsiteX49" fmla="*/ 767513 w 3290340"/>
                <a:gd name="connsiteY49" fmla="*/ 2127014 h 3320460"/>
                <a:gd name="connsiteX50" fmla="*/ 834819 w 3290340"/>
                <a:gd name="connsiteY50" fmla="*/ 2236471 h 3320460"/>
                <a:gd name="connsiteX51" fmla="*/ 913323 w 3290340"/>
                <a:gd name="connsiteY51" fmla="*/ 2332948 h 3320460"/>
                <a:gd name="connsiteX52" fmla="*/ 720027 w 3290340"/>
                <a:gd name="connsiteY52" fmla="*/ 2519612 h 3320460"/>
                <a:gd name="connsiteX53" fmla="*/ 690948 w 3290340"/>
                <a:gd name="connsiteY53" fmla="*/ 2507243 h 3320460"/>
                <a:gd name="connsiteX54" fmla="*/ 635439 w 3290340"/>
                <a:gd name="connsiteY54" fmla="*/ 2517632 h 3320460"/>
                <a:gd name="connsiteX55" fmla="*/ 661204 w 3290340"/>
                <a:gd name="connsiteY55" fmla="*/ 2640295 h 3320460"/>
                <a:gd name="connsiteX56" fmla="*/ 782893 w 3290340"/>
                <a:gd name="connsiteY56" fmla="*/ 2670325 h 3320460"/>
                <a:gd name="connsiteX57" fmla="*/ 782057 w 3290340"/>
                <a:gd name="connsiteY57" fmla="*/ 2581019 h 3320460"/>
                <a:gd name="connsiteX58" fmla="*/ 777154 w 3290340"/>
                <a:gd name="connsiteY58" fmla="*/ 2574459 h 3320460"/>
                <a:gd name="connsiteX59" fmla="*/ 970689 w 3290340"/>
                <a:gd name="connsiteY59" fmla="*/ 2387564 h 3320460"/>
                <a:gd name="connsiteX60" fmla="*/ 1004983 w 3290340"/>
                <a:gd name="connsiteY60" fmla="*/ 2420023 h 3320460"/>
                <a:gd name="connsiteX61" fmla="*/ 1104923 w 3290340"/>
                <a:gd name="connsiteY61" fmla="*/ 2492878 h 3320460"/>
                <a:gd name="connsiteX62" fmla="*/ 1192488 w 3290340"/>
                <a:gd name="connsiteY62" fmla="*/ 2538732 h 3320460"/>
                <a:gd name="connsiteX63" fmla="*/ 979735 w 3290340"/>
                <a:gd name="connsiteY63" fmla="*/ 3039946 h 3320460"/>
                <a:gd name="connsiteX64" fmla="*/ 923863 w 3290340"/>
                <a:gd name="connsiteY64" fmla="*/ 3044221 h 3320460"/>
                <a:gd name="connsiteX65" fmla="*/ 839843 w 3290340"/>
                <a:gd name="connsiteY65" fmla="*/ 3111436 h 3320460"/>
                <a:gd name="connsiteX66" fmla="*/ 948039 w 3290340"/>
                <a:gd name="connsiteY66" fmla="*/ 3302857 h 3320460"/>
                <a:gd name="connsiteX67" fmla="*/ 1160895 w 3290340"/>
                <a:gd name="connsiteY67" fmla="*/ 3247714 h 3320460"/>
                <a:gd name="connsiteX68" fmla="*/ 1111070 w 3290340"/>
                <a:gd name="connsiteY68" fmla="*/ 3092505 h 3320460"/>
                <a:gd name="connsiteX69" fmla="*/ 1101266 w 3290340"/>
                <a:gd name="connsiteY69" fmla="*/ 3086423 h 3320460"/>
                <a:gd name="connsiteX70" fmla="*/ 1312332 w 3290340"/>
                <a:gd name="connsiteY70" fmla="*/ 2589184 h 3320460"/>
                <a:gd name="connsiteX71" fmla="*/ 1406380 w 3290340"/>
                <a:gd name="connsiteY71" fmla="*/ 2619776 h 3320460"/>
                <a:gd name="connsiteX72" fmla="*/ 1528372 w 3290340"/>
                <a:gd name="connsiteY72" fmla="*/ 2640328 h 3320460"/>
                <a:gd name="connsiteX73" fmla="*/ 1569875 w 3290340"/>
                <a:gd name="connsiteY73" fmla="*/ 2641940 h 3320460"/>
                <a:gd name="connsiteX74" fmla="*/ 1569875 w 3290340"/>
                <a:gd name="connsiteY74" fmla="*/ 2980387 h 3320460"/>
                <a:gd name="connsiteX75" fmla="*/ 1561750 w 3290340"/>
                <a:gd name="connsiteY75" fmla="*/ 2981418 h 3320460"/>
                <a:gd name="connsiteX76" fmla="*/ 1496928 w 3290340"/>
                <a:gd name="connsiteY76" fmla="*/ 3042853 h 3320460"/>
                <a:gd name="connsiteX77" fmla="*/ 1603063 w 3290340"/>
                <a:gd name="connsiteY77" fmla="*/ 3109528 h 3320460"/>
                <a:gd name="connsiteX78" fmla="*/ 1709197 w 3290340"/>
                <a:gd name="connsiteY78" fmla="*/ 3042853 h 3320460"/>
                <a:gd name="connsiteX79" fmla="*/ 1678110 w 3290340"/>
                <a:gd name="connsiteY79" fmla="*/ 2995706 h 3320460"/>
                <a:gd name="connsiteX80" fmla="*/ 1649012 w 3290340"/>
                <a:gd name="connsiteY80" fmla="*/ 2983382 h 3320460"/>
                <a:gd name="connsiteX81" fmla="*/ 1649012 w 3290340"/>
                <a:gd name="connsiteY81" fmla="*/ 2645015 h 3320460"/>
                <a:gd name="connsiteX82" fmla="*/ 1652973 w 3290340"/>
                <a:gd name="connsiteY82" fmla="*/ 2645169 h 3320460"/>
                <a:gd name="connsiteX83" fmla="*/ 1904170 w 3290340"/>
                <a:gd name="connsiteY83" fmla="*/ 2605244 h 3320460"/>
                <a:gd name="connsiteX84" fmla="*/ 1940859 w 3290340"/>
                <a:gd name="connsiteY84" fmla="*/ 2592404 h 3320460"/>
                <a:gd name="connsiteX85" fmla="*/ 2113568 w 3290340"/>
                <a:gd name="connsiteY85" fmla="*/ 3019873 h 3320460"/>
                <a:gd name="connsiteX86" fmla="*/ 2101965 w 3290340"/>
                <a:gd name="connsiteY86" fmla="*/ 3026793 h 3320460"/>
                <a:gd name="connsiteX87" fmla="*/ 2049439 w 3290340"/>
                <a:gd name="connsiteY87" fmla="*/ 3181109 h 3320460"/>
                <a:gd name="connsiteX88" fmla="*/ 2261300 w 3290340"/>
                <a:gd name="connsiteY88" fmla="*/ 3239958 h 3320460"/>
                <a:gd name="connsiteX89" fmla="*/ 2372821 w 3290340"/>
                <a:gd name="connsiteY89" fmla="*/ 3050455 h 3320460"/>
                <a:gd name="connsiteX90" fmla="*/ 2289987 w 3290340"/>
                <a:gd name="connsiteY90" fmla="*/ 2981784 h 3320460"/>
                <a:gd name="connsiteX91" fmla="*/ 2236383 w 3290340"/>
                <a:gd name="connsiteY91" fmla="*/ 2976740 h 3320460"/>
                <a:gd name="connsiteX92" fmla="*/ 2060960 w 3290340"/>
                <a:gd name="connsiteY92" fmla="*/ 2542552 h 3320460"/>
                <a:gd name="connsiteX93" fmla="*/ 2082754 w 3290340"/>
                <a:gd name="connsiteY93" fmla="*/ 2532440 h 3320460"/>
                <a:gd name="connsiteX94" fmla="*/ 2290087 w 3290340"/>
                <a:gd name="connsiteY94" fmla="*/ 2385491 h 3320460"/>
                <a:gd name="connsiteX95" fmla="*/ 2301510 w 3290340"/>
                <a:gd name="connsiteY95" fmla="*/ 2373422 h 3320460"/>
                <a:gd name="connsiteX96" fmla="*/ 2534265 w 3290340"/>
                <a:gd name="connsiteY96" fmla="*/ 2614447 h 3320460"/>
                <a:gd name="connsiteX97" fmla="*/ 2521895 w 3290340"/>
                <a:gd name="connsiteY97" fmla="*/ 2643525 h 3320460"/>
                <a:gd name="connsiteX98" fmla="*/ 2532284 w 3290340"/>
                <a:gd name="connsiteY98" fmla="*/ 2699033 h 3320460"/>
                <a:gd name="connsiteX99" fmla="*/ 2654947 w 3290340"/>
                <a:gd name="connsiteY99" fmla="*/ 2673269 h 3320460"/>
                <a:gd name="connsiteX100" fmla="*/ 2684977 w 3290340"/>
                <a:gd name="connsiteY100" fmla="*/ 2551580 h 3320460"/>
                <a:gd name="connsiteX101" fmla="*/ 2595672 w 3290340"/>
                <a:gd name="connsiteY101" fmla="*/ 2552416 h 3320460"/>
                <a:gd name="connsiteX102" fmla="*/ 2589111 w 3290340"/>
                <a:gd name="connsiteY102" fmla="*/ 2557319 h 3320460"/>
                <a:gd name="connsiteX103" fmla="*/ 2355964 w 3290340"/>
                <a:gd name="connsiteY103" fmla="*/ 2315888 h 3320460"/>
                <a:gd name="connsiteX104" fmla="*/ 2375762 w 3290340"/>
                <a:gd name="connsiteY104" fmla="*/ 2294970 h 3320460"/>
                <a:gd name="connsiteX105" fmla="*/ 2448618 w 3290340"/>
                <a:gd name="connsiteY105" fmla="*/ 2195030 h 3320460"/>
                <a:gd name="connsiteX106" fmla="*/ 2501269 w 3290340"/>
                <a:gd name="connsiteY106" fmla="*/ 2094485 h 3320460"/>
                <a:gd name="connsiteX107" fmla="*/ 3009465 w 3290340"/>
                <a:gd name="connsiteY107" fmla="*/ 2310202 h 3320460"/>
                <a:gd name="connsiteX108" fmla="*/ 3014101 w 3290340"/>
                <a:gd name="connsiteY108" fmla="*/ 2370801 h 3320460"/>
                <a:gd name="connsiteX109" fmla="*/ 3081317 w 3290340"/>
                <a:gd name="connsiteY109" fmla="*/ 2454820 h 3320460"/>
                <a:gd name="connsiteX110" fmla="*/ 3272737 w 3290340"/>
                <a:gd name="connsiteY110" fmla="*/ 2346624 h 3320460"/>
                <a:gd name="connsiteX111" fmla="*/ 3217595 w 3290340"/>
                <a:gd name="connsiteY111" fmla="*/ 2133768 h 3320460"/>
                <a:gd name="connsiteX112" fmla="*/ 3062385 w 3290340"/>
                <a:gd name="connsiteY112" fmla="*/ 2183593 h 3320460"/>
                <a:gd name="connsiteX113" fmla="*/ 3058549 w 3290340"/>
                <a:gd name="connsiteY113" fmla="*/ 2189777 h 3320460"/>
                <a:gd name="connsiteX114" fmla="*/ 2549459 w 3290340"/>
                <a:gd name="connsiteY114" fmla="*/ 1973681 h 3320460"/>
                <a:gd name="connsiteX115" fmla="*/ 2575516 w 3290340"/>
                <a:gd name="connsiteY115" fmla="*/ 1893573 h 3320460"/>
                <a:gd name="connsiteX116" fmla="*/ 2596068 w 3290340"/>
                <a:gd name="connsiteY116" fmla="*/ 1771581 h 3320460"/>
                <a:gd name="connsiteX117" fmla="*/ 2597630 w 3290340"/>
                <a:gd name="connsiteY117" fmla="*/ 1731363 h 3320460"/>
                <a:gd name="connsiteX118" fmla="*/ 2891924 w 3290340"/>
                <a:gd name="connsiteY118" fmla="*/ 1731363 h 3320460"/>
                <a:gd name="connsiteX119" fmla="*/ 2892954 w 3290340"/>
                <a:gd name="connsiteY119" fmla="*/ 1739488 h 3320460"/>
                <a:gd name="connsiteX120" fmla="*/ 2954390 w 3290340"/>
                <a:gd name="connsiteY120" fmla="*/ 1804310 h 3320460"/>
                <a:gd name="connsiteX121" fmla="*/ 3021065 w 3290340"/>
                <a:gd name="connsiteY121" fmla="*/ 1698176 h 3320460"/>
                <a:gd name="connsiteX122" fmla="*/ 2954390 w 3290340"/>
                <a:gd name="connsiteY122" fmla="*/ 1592042 h 3320460"/>
                <a:gd name="connsiteX123" fmla="*/ 2928437 w 3290340"/>
                <a:gd name="connsiteY123" fmla="*/ 1600383 h 3320460"/>
                <a:gd name="connsiteX124" fmla="*/ 2899102 w 3290340"/>
                <a:gd name="connsiteY124" fmla="*/ 1638836 h 3320460"/>
                <a:gd name="connsiteX125" fmla="*/ 2896532 w 3290340"/>
                <a:gd name="connsiteY125" fmla="*/ 1652226 h 3320460"/>
                <a:gd name="connsiteX126" fmla="*/ 2600705 w 3290340"/>
                <a:gd name="connsiteY126" fmla="*/ 1652226 h 3320460"/>
                <a:gd name="connsiteX127" fmla="*/ 2600909 w 3290340"/>
                <a:gd name="connsiteY127" fmla="*/ 1646979 h 3320460"/>
                <a:gd name="connsiteX128" fmla="*/ 2560984 w 3290340"/>
                <a:gd name="connsiteY128" fmla="*/ 1395783 h 3320460"/>
                <a:gd name="connsiteX129" fmla="*/ 2548631 w 3290340"/>
                <a:gd name="connsiteY129" fmla="*/ 1360488 h 3320460"/>
                <a:gd name="connsiteX130" fmla="*/ 2984104 w 3290340"/>
                <a:gd name="connsiteY130" fmla="*/ 1184545 h 3320460"/>
                <a:gd name="connsiteX131" fmla="*/ 2988575 w 3290340"/>
                <a:gd name="connsiteY131" fmla="*/ 1192042 h 3320460"/>
                <a:gd name="connsiteX132" fmla="*/ 3142892 w 3290340"/>
                <a:gd name="connsiteY132" fmla="*/ 1244568 h 3320460"/>
                <a:gd name="connsiteX133" fmla="*/ 3201740 w 3290340"/>
                <a:gd name="connsiteY133" fmla="*/ 1032707 h 3320460"/>
                <a:gd name="connsiteX134" fmla="*/ 3012237 w 3290340"/>
                <a:gd name="connsiteY134" fmla="*/ 921187 h 3320460"/>
                <a:gd name="connsiteX135" fmla="*/ 2943566 w 3290340"/>
                <a:gd name="connsiteY135" fmla="*/ 1004021 h 3320460"/>
                <a:gd name="connsiteX136" fmla="*/ 2938024 w 3290340"/>
                <a:gd name="connsiteY136" fmla="*/ 1062921 h 3320460"/>
                <a:gd name="connsiteX137" fmla="*/ 2499130 w 3290340"/>
                <a:gd name="connsiteY137" fmla="*/ 1240245 h 3320460"/>
                <a:gd name="connsiteX138" fmla="*/ 2491040 w 3290340"/>
                <a:gd name="connsiteY138" fmla="*/ 1222665 h 3320460"/>
                <a:gd name="connsiteX139" fmla="*/ 2345264 w 3290340"/>
                <a:gd name="connsiteY139" fmla="*/ 1014236 h 3320460"/>
                <a:gd name="connsiteX140" fmla="*/ 2342086 w 3290340"/>
                <a:gd name="connsiteY140" fmla="*/ 1011191 h 3320460"/>
                <a:gd name="connsiteX141" fmla="*/ 2557272 w 3290340"/>
                <a:gd name="connsiteY141" fmla="*/ 803389 h 3320460"/>
                <a:gd name="connsiteX142" fmla="*/ 2586351 w 3290340"/>
                <a:gd name="connsiteY142" fmla="*/ 815759 h 3320460"/>
                <a:gd name="connsiteX143" fmla="*/ 2641859 w 3290340"/>
                <a:gd name="connsiteY143" fmla="*/ 805370 h 3320460"/>
                <a:gd name="connsiteX144" fmla="*/ 2616094 w 3290340"/>
                <a:gd name="connsiteY144" fmla="*/ 682707 h 3320460"/>
                <a:gd name="connsiteX145" fmla="*/ 2494405 w 3290340"/>
                <a:gd name="connsiteY145" fmla="*/ 652677 h 3320460"/>
                <a:gd name="connsiteX146" fmla="*/ 2495242 w 3290340"/>
                <a:gd name="connsiteY146" fmla="*/ 741983 h 3320460"/>
                <a:gd name="connsiteX147" fmla="*/ 2500144 w 3290340"/>
                <a:gd name="connsiteY147" fmla="*/ 748543 h 3320460"/>
                <a:gd name="connsiteX148" fmla="*/ 2284901 w 3290340"/>
                <a:gd name="connsiteY148" fmla="*/ 956401 h 3320460"/>
                <a:gd name="connsiteX149" fmla="*/ 2255226 w 3290340"/>
                <a:gd name="connsiteY149" fmla="*/ 927968 h 3320460"/>
                <a:gd name="connsiteX150" fmla="*/ 2155700 w 3290340"/>
                <a:gd name="connsiteY150" fmla="*/ 854490 h 3320460"/>
                <a:gd name="connsiteX151" fmla="*/ 2060896 w 3290340"/>
                <a:gd name="connsiteY151" fmla="*/ 804122 h 3320460"/>
                <a:gd name="connsiteX152" fmla="*/ 2283989 w 3290340"/>
                <a:gd name="connsiteY152" fmla="*/ 278549 h 3320460"/>
                <a:gd name="connsiteX153" fmla="*/ 2293688 w 3290340"/>
                <a:gd name="connsiteY153" fmla="*/ 281001 h 3320460"/>
                <a:gd name="connsiteX154" fmla="*/ 2439948 w 3290340"/>
                <a:gd name="connsiteY154" fmla="*/ 209024 h 3320460"/>
                <a:gd name="connsiteX155" fmla="*/ 2331752 w 3290340"/>
                <a:gd name="connsiteY155" fmla="*/ 17603 h 3320460"/>
                <a:gd name="connsiteX156" fmla="*/ 2118896 w 3290340"/>
                <a:gd name="connsiteY156" fmla="*/ 72745 h 3320460"/>
                <a:gd name="connsiteX157" fmla="*/ 2128911 w 3290340"/>
                <a:gd name="connsiteY157" fmla="*/ 179876 h 3320460"/>
                <a:gd name="connsiteX158" fmla="*/ 2165735 w 3290340"/>
                <a:gd name="connsiteY158" fmla="*/ 224350 h 3320460"/>
                <a:gd name="connsiteX159" fmla="*/ 1940799 w 3290340"/>
                <a:gd name="connsiteY159" fmla="*/ 754266 h 3320460"/>
                <a:gd name="connsiteX160" fmla="*/ 1855007 w 3290340"/>
                <a:gd name="connsiteY160" fmla="*/ 725791 h 3320460"/>
                <a:gd name="connsiteX161" fmla="*/ 1733175 w 3290340"/>
                <a:gd name="connsiteY161" fmla="*/ 704510 h 3320460"/>
                <a:gd name="connsiteX162" fmla="*/ 1685787 w 3290340"/>
                <a:gd name="connsiteY162" fmla="*/ 702379 h 3320460"/>
                <a:gd name="connsiteX163" fmla="*/ 1685788 w 3290340"/>
                <a:gd name="connsiteY163" fmla="*/ 413522 h 3320460"/>
                <a:gd name="connsiteX164" fmla="*/ 1693913 w 3290340"/>
                <a:gd name="connsiteY164" fmla="*/ 412491 h 3320460"/>
                <a:gd name="connsiteX165" fmla="*/ 1758735 w 3290340"/>
                <a:gd name="connsiteY165" fmla="*/ 351056 h 3320460"/>
                <a:gd name="connsiteX166" fmla="*/ 1652601 w 3290340"/>
                <a:gd name="connsiteY166" fmla="*/ 284381 h 3320460"/>
                <a:gd name="connsiteX167" fmla="*/ 1546467 w 3290340"/>
                <a:gd name="connsiteY167" fmla="*/ 351056 h 3320460"/>
                <a:gd name="connsiteX168" fmla="*/ 1577553 w 3290340"/>
                <a:gd name="connsiteY168" fmla="*/ 398202 h 3320460"/>
                <a:gd name="connsiteX169" fmla="*/ 1606651 w 3290340"/>
                <a:gd name="connsiteY169" fmla="*/ 410527 h 3320460"/>
                <a:gd name="connsiteX170" fmla="*/ 1606651 w 3290340"/>
                <a:gd name="connsiteY170" fmla="*/ 699081 h 3320460"/>
                <a:gd name="connsiteX171" fmla="*/ 1482933 w 3290340"/>
                <a:gd name="connsiteY171" fmla="*/ 709610 h 3320460"/>
                <a:gd name="connsiteX172" fmla="*/ 1357442 w 3290340"/>
                <a:gd name="connsiteY172" fmla="*/ 737229 h 3320460"/>
                <a:gd name="connsiteX173" fmla="*/ 1334740 w 3290340"/>
                <a:gd name="connsiteY173" fmla="*/ 745094 h 3320460"/>
                <a:gd name="connsiteX174" fmla="*/ 1128659 w 3290340"/>
                <a:gd name="connsiteY174" fmla="*/ 235026 h 3320460"/>
                <a:gd name="connsiteX175" fmla="*/ 1163715 w 3290340"/>
                <a:gd name="connsiteY175" fmla="*/ 194162 h 3320460"/>
                <a:gd name="connsiteX176" fmla="*/ 1175597 w 3290340"/>
                <a:gd name="connsiteY176" fmla="*/ 87223 h 3320460"/>
                <a:gd name="connsiteX177" fmla="*/ 963736 w 3290340"/>
                <a:gd name="connsiteY177" fmla="*/ 28374 h 3320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</a:cxnLst>
              <a:rect l="l" t="t" r="r" b="b"/>
              <a:pathLst>
                <a:path w="3290340" h="3320460">
                  <a:moveTo>
                    <a:pt x="963736" y="28374"/>
                  </a:moveTo>
                  <a:cubicBezTo>
                    <a:pt x="874437" y="64453"/>
                    <a:pt x="824508" y="149297"/>
                    <a:pt x="852216" y="217877"/>
                  </a:cubicBezTo>
                  <a:cubicBezTo>
                    <a:pt x="872997" y="269312"/>
                    <a:pt x="931548" y="296991"/>
                    <a:pt x="997197" y="292396"/>
                  </a:cubicBezTo>
                  <a:lnTo>
                    <a:pt x="1010351" y="289314"/>
                  </a:lnTo>
                  <a:lnTo>
                    <a:pt x="1213781" y="792823"/>
                  </a:lnTo>
                  <a:lnTo>
                    <a:pt x="1172939" y="811773"/>
                  </a:lnTo>
                  <a:cubicBezTo>
                    <a:pt x="1132036" y="833338"/>
                    <a:pt x="1093211" y="857519"/>
                    <a:pt x="1056590" y="884021"/>
                  </a:cubicBezTo>
                  <a:lnTo>
                    <a:pt x="972120" y="954606"/>
                  </a:lnTo>
                  <a:lnTo>
                    <a:pt x="747851" y="722368"/>
                  </a:lnTo>
                  <a:lnTo>
                    <a:pt x="760221" y="693289"/>
                  </a:lnTo>
                  <a:cubicBezTo>
                    <a:pt x="765655" y="671268"/>
                    <a:pt x="762622" y="651025"/>
                    <a:pt x="749831" y="637781"/>
                  </a:cubicBezTo>
                  <a:cubicBezTo>
                    <a:pt x="724251" y="611292"/>
                    <a:pt x="669334" y="622828"/>
                    <a:pt x="627169" y="663546"/>
                  </a:cubicBezTo>
                  <a:cubicBezTo>
                    <a:pt x="585004" y="704264"/>
                    <a:pt x="571558" y="758746"/>
                    <a:pt x="597138" y="785235"/>
                  </a:cubicBezTo>
                  <a:cubicBezTo>
                    <a:pt x="616324" y="805101"/>
                    <a:pt x="652011" y="803579"/>
                    <a:pt x="686444" y="784399"/>
                  </a:cubicBezTo>
                  <a:lnTo>
                    <a:pt x="693004" y="779496"/>
                  </a:lnTo>
                  <a:lnTo>
                    <a:pt x="916515" y="1010948"/>
                  </a:lnTo>
                  <a:lnTo>
                    <a:pt x="864314" y="1068524"/>
                  </a:lnTo>
                  <a:cubicBezTo>
                    <a:pt x="837010" y="1103130"/>
                    <a:pt x="812161" y="1139466"/>
                    <a:pt x="789891" y="1177238"/>
                  </a:cubicBezTo>
                  <a:lnTo>
                    <a:pt x="762808" y="1234290"/>
                  </a:lnTo>
                  <a:lnTo>
                    <a:pt x="280350" y="1029499"/>
                  </a:lnTo>
                  <a:lnTo>
                    <a:pt x="276239" y="975766"/>
                  </a:lnTo>
                  <a:cubicBezTo>
                    <a:pt x="266260" y="937246"/>
                    <a:pt x="243067" y="906196"/>
                    <a:pt x="209024" y="891746"/>
                  </a:cubicBezTo>
                  <a:cubicBezTo>
                    <a:pt x="140937" y="862845"/>
                    <a:pt x="55235" y="911286"/>
                    <a:pt x="17603" y="999942"/>
                  </a:cubicBezTo>
                  <a:cubicBezTo>
                    <a:pt x="-20029" y="1088598"/>
                    <a:pt x="4659" y="1183897"/>
                    <a:pt x="72745" y="1212798"/>
                  </a:cubicBezTo>
                  <a:cubicBezTo>
                    <a:pt x="123810" y="1234473"/>
                    <a:pt x="184784" y="1212644"/>
                    <a:pt x="227955" y="1162973"/>
                  </a:cubicBezTo>
                  <a:lnTo>
                    <a:pt x="235053" y="1151531"/>
                  </a:lnTo>
                  <a:lnTo>
                    <a:pt x="710038" y="1353150"/>
                  </a:lnTo>
                  <a:lnTo>
                    <a:pt x="669143" y="1504443"/>
                  </a:lnTo>
                  <a:cubicBezTo>
                    <a:pt x="663428" y="1536940"/>
                    <a:pt x="659352" y="1569802"/>
                    <a:pt x="656968" y="1602905"/>
                  </a:cubicBezTo>
                  <a:lnTo>
                    <a:pt x="656609" y="1620619"/>
                  </a:lnTo>
                  <a:lnTo>
                    <a:pt x="387534" y="1620619"/>
                  </a:lnTo>
                  <a:lnTo>
                    <a:pt x="386504" y="1612494"/>
                  </a:lnTo>
                  <a:cubicBezTo>
                    <a:pt x="376382" y="1574401"/>
                    <a:pt x="352686" y="1547672"/>
                    <a:pt x="325068" y="1547672"/>
                  </a:cubicBezTo>
                  <a:cubicBezTo>
                    <a:pt x="288244" y="1547672"/>
                    <a:pt x="258393" y="1595190"/>
                    <a:pt x="258393" y="1653806"/>
                  </a:cubicBezTo>
                  <a:cubicBezTo>
                    <a:pt x="258393" y="1712422"/>
                    <a:pt x="288244" y="1759940"/>
                    <a:pt x="325068" y="1759940"/>
                  </a:cubicBezTo>
                  <a:cubicBezTo>
                    <a:pt x="343480" y="1759940"/>
                    <a:pt x="360149" y="1748060"/>
                    <a:pt x="372215" y="1728854"/>
                  </a:cubicBezTo>
                  <a:lnTo>
                    <a:pt x="384539" y="1699757"/>
                  </a:lnTo>
                  <a:lnTo>
                    <a:pt x="655005" y="1699757"/>
                  </a:lnTo>
                  <a:lnTo>
                    <a:pt x="654943" y="1702809"/>
                  </a:lnTo>
                  <a:cubicBezTo>
                    <a:pt x="657048" y="1769726"/>
                    <a:pt x="666132" y="1837107"/>
                    <a:pt x="682618" y="1903955"/>
                  </a:cubicBezTo>
                  <a:lnTo>
                    <a:pt x="704501" y="1971536"/>
                  </a:lnTo>
                  <a:lnTo>
                    <a:pt x="254813" y="2153222"/>
                  </a:lnTo>
                  <a:lnTo>
                    <a:pt x="253328" y="2150732"/>
                  </a:lnTo>
                  <a:cubicBezTo>
                    <a:pt x="211030" y="2100315"/>
                    <a:pt x="150447" y="2077425"/>
                    <a:pt x="99011" y="2098206"/>
                  </a:cubicBezTo>
                  <a:cubicBezTo>
                    <a:pt x="30431" y="2125914"/>
                    <a:pt x="4084" y="2220768"/>
                    <a:pt x="40163" y="2310067"/>
                  </a:cubicBezTo>
                  <a:cubicBezTo>
                    <a:pt x="76242" y="2399366"/>
                    <a:pt x="161086" y="2449296"/>
                    <a:pt x="229666" y="2421587"/>
                  </a:cubicBezTo>
                  <a:cubicBezTo>
                    <a:pt x="281101" y="2400806"/>
                    <a:pt x="308781" y="2342256"/>
                    <a:pt x="304184" y="2276606"/>
                  </a:cubicBezTo>
                  <a:lnTo>
                    <a:pt x="303523" y="2273784"/>
                  </a:lnTo>
                  <a:lnTo>
                    <a:pt x="751612" y="2092744"/>
                  </a:lnTo>
                  <a:lnTo>
                    <a:pt x="767513" y="2127014"/>
                  </a:lnTo>
                  <a:cubicBezTo>
                    <a:pt x="787730" y="2165361"/>
                    <a:pt x="810246" y="2201881"/>
                    <a:pt x="834819" y="2236471"/>
                  </a:cubicBezTo>
                  <a:lnTo>
                    <a:pt x="913323" y="2332948"/>
                  </a:lnTo>
                  <a:lnTo>
                    <a:pt x="720027" y="2519612"/>
                  </a:lnTo>
                  <a:lnTo>
                    <a:pt x="690948" y="2507243"/>
                  </a:lnTo>
                  <a:cubicBezTo>
                    <a:pt x="668927" y="2501808"/>
                    <a:pt x="648684" y="2504842"/>
                    <a:pt x="635439" y="2517632"/>
                  </a:cubicBezTo>
                  <a:cubicBezTo>
                    <a:pt x="608951" y="2543212"/>
                    <a:pt x="620487" y="2598130"/>
                    <a:pt x="661204" y="2640295"/>
                  </a:cubicBezTo>
                  <a:cubicBezTo>
                    <a:pt x="701922" y="2682460"/>
                    <a:pt x="756404" y="2695905"/>
                    <a:pt x="782893" y="2670325"/>
                  </a:cubicBezTo>
                  <a:cubicBezTo>
                    <a:pt x="802760" y="2651140"/>
                    <a:pt x="801238" y="2615452"/>
                    <a:pt x="782057" y="2581019"/>
                  </a:cubicBezTo>
                  <a:lnTo>
                    <a:pt x="777154" y="2574459"/>
                  </a:lnTo>
                  <a:lnTo>
                    <a:pt x="970689" y="2387564"/>
                  </a:lnTo>
                  <a:lnTo>
                    <a:pt x="1004983" y="2420023"/>
                  </a:lnTo>
                  <a:cubicBezTo>
                    <a:pt x="1036807" y="2446479"/>
                    <a:pt x="1070202" y="2470799"/>
                    <a:pt x="1104923" y="2492878"/>
                  </a:cubicBezTo>
                  <a:lnTo>
                    <a:pt x="1192488" y="2538732"/>
                  </a:lnTo>
                  <a:lnTo>
                    <a:pt x="979735" y="3039946"/>
                  </a:lnTo>
                  <a:lnTo>
                    <a:pt x="923863" y="3044221"/>
                  </a:lnTo>
                  <a:cubicBezTo>
                    <a:pt x="885343" y="3054199"/>
                    <a:pt x="854294" y="3077393"/>
                    <a:pt x="839843" y="3111436"/>
                  </a:cubicBezTo>
                  <a:cubicBezTo>
                    <a:pt x="810942" y="3179522"/>
                    <a:pt x="859384" y="3265224"/>
                    <a:pt x="948039" y="3302857"/>
                  </a:cubicBezTo>
                  <a:cubicBezTo>
                    <a:pt x="1036695" y="3340489"/>
                    <a:pt x="1131994" y="3315801"/>
                    <a:pt x="1160895" y="3247714"/>
                  </a:cubicBezTo>
                  <a:cubicBezTo>
                    <a:pt x="1182570" y="3196650"/>
                    <a:pt x="1160741" y="3135676"/>
                    <a:pt x="1111070" y="3092505"/>
                  </a:cubicBezTo>
                  <a:lnTo>
                    <a:pt x="1101266" y="3086423"/>
                  </a:lnTo>
                  <a:lnTo>
                    <a:pt x="1312332" y="2589184"/>
                  </a:lnTo>
                  <a:lnTo>
                    <a:pt x="1406380" y="2619776"/>
                  </a:lnTo>
                  <a:cubicBezTo>
                    <a:pt x="1446446" y="2629176"/>
                    <a:pt x="1487191" y="2636061"/>
                    <a:pt x="1528372" y="2640328"/>
                  </a:cubicBezTo>
                  <a:lnTo>
                    <a:pt x="1569875" y="2641940"/>
                  </a:lnTo>
                  <a:lnTo>
                    <a:pt x="1569875" y="2980387"/>
                  </a:lnTo>
                  <a:lnTo>
                    <a:pt x="1561750" y="2981418"/>
                  </a:lnTo>
                  <a:cubicBezTo>
                    <a:pt x="1523657" y="2991540"/>
                    <a:pt x="1496929" y="3015235"/>
                    <a:pt x="1496928" y="3042853"/>
                  </a:cubicBezTo>
                  <a:cubicBezTo>
                    <a:pt x="1496928" y="3079677"/>
                    <a:pt x="1544446" y="3109528"/>
                    <a:pt x="1603063" y="3109528"/>
                  </a:cubicBezTo>
                  <a:cubicBezTo>
                    <a:pt x="1661679" y="3109528"/>
                    <a:pt x="1709196" y="3079677"/>
                    <a:pt x="1709197" y="3042853"/>
                  </a:cubicBezTo>
                  <a:cubicBezTo>
                    <a:pt x="1709196" y="3024441"/>
                    <a:pt x="1697317" y="3007772"/>
                    <a:pt x="1678110" y="2995706"/>
                  </a:cubicBezTo>
                  <a:lnTo>
                    <a:pt x="1649012" y="2983382"/>
                  </a:lnTo>
                  <a:lnTo>
                    <a:pt x="1649012" y="2645015"/>
                  </a:lnTo>
                  <a:lnTo>
                    <a:pt x="1652973" y="2645169"/>
                  </a:lnTo>
                  <a:cubicBezTo>
                    <a:pt x="1736587" y="2643022"/>
                    <a:pt x="1820968" y="2629989"/>
                    <a:pt x="1904170" y="2605244"/>
                  </a:cubicBezTo>
                  <a:lnTo>
                    <a:pt x="1940859" y="2592404"/>
                  </a:lnTo>
                  <a:lnTo>
                    <a:pt x="2113568" y="3019873"/>
                  </a:lnTo>
                  <a:lnTo>
                    <a:pt x="2101965" y="3026793"/>
                  </a:lnTo>
                  <a:cubicBezTo>
                    <a:pt x="2051548" y="3069090"/>
                    <a:pt x="2028658" y="3129674"/>
                    <a:pt x="2049439" y="3181109"/>
                  </a:cubicBezTo>
                  <a:cubicBezTo>
                    <a:pt x="2077147" y="3249689"/>
                    <a:pt x="2172001" y="3276037"/>
                    <a:pt x="2261300" y="3239958"/>
                  </a:cubicBezTo>
                  <a:cubicBezTo>
                    <a:pt x="2350599" y="3203879"/>
                    <a:pt x="2400529" y="3119035"/>
                    <a:pt x="2372821" y="3050455"/>
                  </a:cubicBezTo>
                  <a:cubicBezTo>
                    <a:pt x="2358967" y="3016165"/>
                    <a:pt x="2328326" y="2992433"/>
                    <a:pt x="2289987" y="2981784"/>
                  </a:cubicBezTo>
                  <a:lnTo>
                    <a:pt x="2236383" y="2976740"/>
                  </a:lnTo>
                  <a:lnTo>
                    <a:pt x="2060960" y="2542552"/>
                  </a:lnTo>
                  <a:lnTo>
                    <a:pt x="2082754" y="2532440"/>
                  </a:lnTo>
                  <a:cubicBezTo>
                    <a:pt x="2159448" y="2492006"/>
                    <a:pt x="2228834" y="2442374"/>
                    <a:pt x="2290087" y="2385491"/>
                  </a:cubicBezTo>
                  <a:lnTo>
                    <a:pt x="2301510" y="2373422"/>
                  </a:lnTo>
                  <a:lnTo>
                    <a:pt x="2534265" y="2614447"/>
                  </a:lnTo>
                  <a:lnTo>
                    <a:pt x="2521895" y="2643525"/>
                  </a:lnTo>
                  <a:cubicBezTo>
                    <a:pt x="2516461" y="2665546"/>
                    <a:pt x="2519494" y="2685789"/>
                    <a:pt x="2532284" y="2699033"/>
                  </a:cubicBezTo>
                  <a:cubicBezTo>
                    <a:pt x="2557864" y="2725522"/>
                    <a:pt x="2612782" y="2713986"/>
                    <a:pt x="2654947" y="2673269"/>
                  </a:cubicBezTo>
                  <a:cubicBezTo>
                    <a:pt x="2697112" y="2632550"/>
                    <a:pt x="2710557" y="2578069"/>
                    <a:pt x="2684977" y="2551580"/>
                  </a:cubicBezTo>
                  <a:cubicBezTo>
                    <a:pt x="2665792" y="2531713"/>
                    <a:pt x="2630105" y="2533235"/>
                    <a:pt x="2595672" y="2552416"/>
                  </a:cubicBezTo>
                  <a:lnTo>
                    <a:pt x="2589111" y="2557319"/>
                  </a:lnTo>
                  <a:lnTo>
                    <a:pt x="2355964" y="2315888"/>
                  </a:lnTo>
                  <a:lnTo>
                    <a:pt x="2375762" y="2294970"/>
                  </a:lnTo>
                  <a:cubicBezTo>
                    <a:pt x="2402219" y="2263146"/>
                    <a:pt x="2426538" y="2229751"/>
                    <a:pt x="2448618" y="2195030"/>
                  </a:cubicBezTo>
                  <a:lnTo>
                    <a:pt x="2501269" y="2094485"/>
                  </a:lnTo>
                  <a:lnTo>
                    <a:pt x="3009465" y="2310202"/>
                  </a:lnTo>
                  <a:lnTo>
                    <a:pt x="3014101" y="2370801"/>
                  </a:lnTo>
                  <a:cubicBezTo>
                    <a:pt x="3024080" y="2409320"/>
                    <a:pt x="3047274" y="2440370"/>
                    <a:pt x="3081317" y="2454820"/>
                  </a:cubicBezTo>
                  <a:cubicBezTo>
                    <a:pt x="3149403" y="2483721"/>
                    <a:pt x="3235105" y="2435280"/>
                    <a:pt x="3272737" y="2346624"/>
                  </a:cubicBezTo>
                  <a:cubicBezTo>
                    <a:pt x="3310369" y="2257969"/>
                    <a:pt x="3285681" y="2162669"/>
                    <a:pt x="3217595" y="2133768"/>
                  </a:cubicBezTo>
                  <a:cubicBezTo>
                    <a:pt x="3166531" y="2112093"/>
                    <a:pt x="3105557" y="2133922"/>
                    <a:pt x="3062385" y="2183593"/>
                  </a:cubicBezTo>
                  <a:lnTo>
                    <a:pt x="3058549" y="2189777"/>
                  </a:lnTo>
                  <a:lnTo>
                    <a:pt x="2549459" y="1973681"/>
                  </a:lnTo>
                  <a:lnTo>
                    <a:pt x="2575516" y="1893573"/>
                  </a:lnTo>
                  <a:cubicBezTo>
                    <a:pt x="2584916" y="1853506"/>
                    <a:pt x="2591801" y="1812761"/>
                    <a:pt x="2596068" y="1771581"/>
                  </a:cubicBezTo>
                  <a:lnTo>
                    <a:pt x="2597630" y="1731363"/>
                  </a:lnTo>
                  <a:lnTo>
                    <a:pt x="2891924" y="1731363"/>
                  </a:lnTo>
                  <a:lnTo>
                    <a:pt x="2892954" y="1739488"/>
                  </a:lnTo>
                  <a:cubicBezTo>
                    <a:pt x="2903076" y="1777581"/>
                    <a:pt x="2926772" y="1804310"/>
                    <a:pt x="2954390" y="1804310"/>
                  </a:cubicBezTo>
                  <a:cubicBezTo>
                    <a:pt x="2991214" y="1804310"/>
                    <a:pt x="3021065" y="1756792"/>
                    <a:pt x="3021065" y="1698176"/>
                  </a:cubicBezTo>
                  <a:cubicBezTo>
                    <a:pt x="3021065" y="1639560"/>
                    <a:pt x="2991214" y="1592042"/>
                    <a:pt x="2954390" y="1592042"/>
                  </a:cubicBezTo>
                  <a:cubicBezTo>
                    <a:pt x="2945184" y="1592042"/>
                    <a:pt x="2936414" y="1595012"/>
                    <a:pt x="2928437" y="1600383"/>
                  </a:cubicBezTo>
                  <a:cubicBezTo>
                    <a:pt x="2916471" y="1608439"/>
                    <a:pt x="2906291" y="1621896"/>
                    <a:pt x="2899102" y="1638836"/>
                  </a:cubicBezTo>
                  <a:lnTo>
                    <a:pt x="2896532" y="1652226"/>
                  </a:lnTo>
                  <a:lnTo>
                    <a:pt x="2600705" y="1652226"/>
                  </a:lnTo>
                  <a:lnTo>
                    <a:pt x="2600909" y="1646979"/>
                  </a:lnTo>
                  <a:cubicBezTo>
                    <a:pt x="2598762" y="1563366"/>
                    <a:pt x="2585729" y="1478985"/>
                    <a:pt x="2560984" y="1395783"/>
                  </a:cubicBezTo>
                  <a:lnTo>
                    <a:pt x="2548631" y="1360488"/>
                  </a:lnTo>
                  <a:lnTo>
                    <a:pt x="2984104" y="1184545"/>
                  </a:lnTo>
                  <a:lnTo>
                    <a:pt x="2988575" y="1192042"/>
                  </a:lnTo>
                  <a:cubicBezTo>
                    <a:pt x="3030873" y="1242459"/>
                    <a:pt x="3091457" y="1265349"/>
                    <a:pt x="3142892" y="1244568"/>
                  </a:cubicBezTo>
                  <a:cubicBezTo>
                    <a:pt x="3211472" y="1216860"/>
                    <a:pt x="3237819" y="1122006"/>
                    <a:pt x="3201740" y="1032707"/>
                  </a:cubicBezTo>
                  <a:cubicBezTo>
                    <a:pt x="3165661" y="943408"/>
                    <a:pt x="3080817" y="893478"/>
                    <a:pt x="3012237" y="921187"/>
                  </a:cubicBezTo>
                  <a:cubicBezTo>
                    <a:pt x="2977947" y="935041"/>
                    <a:pt x="2954215" y="965681"/>
                    <a:pt x="2943566" y="1004021"/>
                  </a:cubicBezTo>
                  <a:lnTo>
                    <a:pt x="2938024" y="1062921"/>
                  </a:lnTo>
                  <a:lnTo>
                    <a:pt x="2499130" y="1240245"/>
                  </a:lnTo>
                  <a:lnTo>
                    <a:pt x="2491040" y="1222665"/>
                  </a:lnTo>
                  <a:cubicBezTo>
                    <a:pt x="2451043" y="1145625"/>
                    <a:pt x="2401803" y="1075873"/>
                    <a:pt x="2345264" y="1014236"/>
                  </a:cubicBezTo>
                  <a:lnTo>
                    <a:pt x="2342086" y="1011191"/>
                  </a:lnTo>
                  <a:lnTo>
                    <a:pt x="2557272" y="803389"/>
                  </a:lnTo>
                  <a:lnTo>
                    <a:pt x="2586351" y="815759"/>
                  </a:lnTo>
                  <a:cubicBezTo>
                    <a:pt x="2608372" y="821194"/>
                    <a:pt x="2628615" y="818160"/>
                    <a:pt x="2641859" y="805370"/>
                  </a:cubicBezTo>
                  <a:cubicBezTo>
                    <a:pt x="2668348" y="779790"/>
                    <a:pt x="2656812" y="724872"/>
                    <a:pt x="2616094" y="682707"/>
                  </a:cubicBezTo>
                  <a:cubicBezTo>
                    <a:pt x="2575376" y="640542"/>
                    <a:pt x="2520894" y="627097"/>
                    <a:pt x="2494405" y="652677"/>
                  </a:cubicBezTo>
                  <a:cubicBezTo>
                    <a:pt x="2474539" y="671862"/>
                    <a:pt x="2476061" y="707550"/>
                    <a:pt x="2495242" y="741983"/>
                  </a:cubicBezTo>
                  <a:lnTo>
                    <a:pt x="2500144" y="748543"/>
                  </a:lnTo>
                  <a:lnTo>
                    <a:pt x="2284901" y="956401"/>
                  </a:lnTo>
                  <a:lnTo>
                    <a:pt x="2255226" y="927968"/>
                  </a:lnTo>
                  <a:cubicBezTo>
                    <a:pt x="2223551" y="901309"/>
                    <a:pt x="2190294" y="876782"/>
                    <a:pt x="2155700" y="854490"/>
                  </a:cubicBezTo>
                  <a:lnTo>
                    <a:pt x="2060896" y="804122"/>
                  </a:lnTo>
                  <a:lnTo>
                    <a:pt x="2283989" y="278549"/>
                  </a:lnTo>
                  <a:lnTo>
                    <a:pt x="2293688" y="281001"/>
                  </a:lnTo>
                  <a:cubicBezTo>
                    <a:pt x="2359248" y="286742"/>
                    <a:pt x="2418273" y="260088"/>
                    <a:pt x="2439948" y="209024"/>
                  </a:cubicBezTo>
                  <a:cubicBezTo>
                    <a:pt x="2468849" y="140938"/>
                    <a:pt x="2420408" y="55235"/>
                    <a:pt x="2331752" y="17603"/>
                  </a:cubicBezTo>
                  <a:cubicBezTo>
                    <a:pt x="2243096" y="-20029"/>
                    <a:pt x="2147797" y="4660"/>
                    <a:pt x="2118896" y="72745"/>
                  </a:cubicBezTo>
                  <a:cubicBezTo>
                    <a:pt x="2104446" y="106789"/>
                    <a:pt x="2109331" y="145236"/>
                    <a:pt x="2128911" y="179876"/>
                  </a:cubicBezTo>
                  <a:lnTo>
                    <a:pt x="2165735" y="224350"/>
                  </a:lnTo>
                  <a:lnTo>
                    <a:pt x="1940799" y="754266"/>
                  </a:lnTo>
                  <a:lnTo>
                    <a:pt x="1855007" y="725791"/>
                  </a:lnTo>
                  <a:cubicBezTo>
                    <a:pt x="1815005" y="716152"/>
                    <a:pt x="1774313" y="709025"/>
                    <a:pt x="1733175" y="704510"/>
                  </a:cubicBezTo>
                  <a:lnTo>
                    <a:pt x="1685787" y="702379"/>
                  </a:lnTo>
                  <a:lnTo>
                    <a:pt x="1685788" y="413522"/>
                  </a:lnTo>
                  <a:lnTo>
                    <a:pt x="1693913" y="412491"/>
                  </a:lnTo>
                  <a:cubicBezTo>
                    <a:pt x="1732006" y="402369"/>
                    <a:pt x="1758735" y="378674"/>
                    <a:pt x="1758735" y="351056"/>
                  </a:cubicBezTo>
                  <a:cubicBezTo>
                    <a:pt x="1758735" y="314232"/>
                    <a:pt x="1711217" y="284381"/>
                    <a:pt x="1652601" y="284381"/>
                  </a:cubicBezTo>
                  <a:cubicBezTo>
                    <a:pt x="1593985" y="284381"/>
                    <a:pt x="1546467" y="314232"/>
                    <a:pt x="1546467" y="351056"/>
                  </a:cubicBezTo>
                  <a:cubicBezTo>
                    <a:pt x="1546467" y="369468"/>
                    <a:pt x="1558347" y="386137"/>
                    <a:pt x="1577553" y="398202"/>
                  </a:cubicBezTo>
                  <a:lnTo>
                    <a:pt x="1606651" y="410527"/>
                  </a:lnTo>
                  <a:lnTo>
                    <a:pt x="1606651" y="699081"/>
                  </a:lnTo>
                  <a:lnTo>
                    <a:pt x="1482933" y="709610"/>
                  </a:lnTo>
                  <a:cubicBezTo>
                    <a:pt x="1440982" y="715962"/>
                    <a:pt x="1399070" y="725134"/>
                    <a:pt x="1357442" y="737229"/>
                  </a:cubicBezTo>
                  <a:lnTo>
                    <a:pt x="1334740" y="745094"/>
                  </a:lnTo>
                  <a:lnTo>
                    <a:pt x="1128659" y="235026"/>
                  </a:lnTo>
                  <a:lnTo>
                    <a:pt x="1163715" y="194162"/>
                  </a:lnTo>
                  <a:cubicBezTo>
                    <a:pt x="1183896" y="159869"/>
                    <a:pt x="1189451" y="121513"/>
                    <a:pt x="1175597" y="87223"/>
                  </a:cubicBezTo>
                  <a:cubicBezTo>
                    <a:pt x="1147889" y="18643"/>
                    <a:pt x="1053035" y="-7705"/>
                    <a:pt x="963736" y="28374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7174E223-6F84-405F-8BD5-C610FB2E0E44}"/>
                </a:ext>
              </a:extLst>
            </p:cNvPr>
            <p:cNvSpPr/>
            <p:nvPr/>
          </p:nvSpPr>
          <p:spPr>
            <a:xfrm>
              <a:off x="8171385" y="2109704"/>
              <a:ext cx="350982" cy="249381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80962088-6FD9-4358-A5E3-7C588B95B812}"/>
                </a:ext>
              </a:extLst>
            </p:cNvPr>
            <p:cNvSpPr/>
            <p:nvPr/>
          </p:nvSpPr>
          <p:spPr>
            <a:xfrm>
              <a:off x="8522366" y="2424423"/>
              <a:ext cx="258619" cy="174809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79177296-2F73-4990-8D83-4D294CD843AA}"/>
              </a:ext>
            </a:extLst>
          </p:cNvPr>
          <p:cNvSpPr txBox="1"/>
          <p:nvPr/>
        </p:nvSpPr>
        <p:spPr>
          <a:xfrm>
            <a:off x="709132" y="466737"/>
            <a:ext cx="40117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accent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02. </a:t>
            </a:r>
            <a:r>
              <a:rPr lang="ko-KR" altLang="en-US" sz="3200" dirty="0">
                <a:solidFill>
                  <a:schemeClr val="accent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팀 구성 및 역할</a:t>
            </a: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400A89A9-00BA-4406-A66D-11B64728A9A7}"/>
              </a:ext>
            </a:extLst>
          </p:cNvPr>
          <p:cNvGrpSpPr/>
          <p:nvPr/>
        </p:nvGrpSpPr>
        <p:grpSpPr>
          <a:xfrm>
            <a:off x="139700" y="111284"/>
            <a:ext cx="558800" cy="563916"/>
            <a:chOff x="6767465" y="1312702"/>
            <a:chExt cx="2697511" cy="2722204"/>
          </a:xfrm>
        </p:grpSpPr>
        <p:sp>
          <p:nvSpPr>
            <p:cNvPr id="26" name="자유형: 도형 25">
              <a:extLst>
                <a:ext uri="{FF2B5EF4-FFF2-40B4-BE49-F238E27FC236}">
                  <a16:creationId xmlns:a16="http://schemas.microsoft.com/office/drawing/2014/main" id="{8BB6BFB3-111D-480D-BCFD-931BB286D814}"/>
                </a:ext>
              </a:extLst>
            </p:cNvPr>
            <p:cNvSpPr/>
            <p:nvPr/>
          </p:nvSpPr>
          <p:spPr>
            <a:xfrm rot="20280000" flipH="1">
              <a:off x="6767465" y="1312702"/>
              <a:ext cx="2697511" cy="2722204"/>
            </a:xfrm>
            <a:custGeom>
              <a:avLst/>
              <a:gdLst>
                <a:gd name="connsiteX0" fmla="*/ 963736 w 3290340"/>
                <a:gd name="connsiteY0" fmla="*/ 28374 h 3320460"/>
                <a:gd name="connsiteX1" fmla="*/ 852216 w 3290340"/>
                <a:gd name="connsiteY1" fmla="*/ 217877 h 3320460"/>
                <a:gd name="connsiteX2" fmla="*/ 997197 w 3290340"/>
                <a:gd name="connsiteY2" fmla="*/ 292396 h 3320460"/>
                <a:gd name="connsiteX3" fmla="*/ 1010351 w 3290340"/>
                <a:gd name="connsiteY3" fmla="*/ 289314 h 3320460"/>
                <a:gd name="connsiteX4" fmla="*/ 1213781 w 3290340"/>
                <a:gd name="connsiteY4" fmla="*/ 792823 h 3320460"/>
                <a:gd name="connsiteX5" fmla="*/ 1172939 w 3290340"/>
                <a:gd name="connsiteY5" fmla="*/ 811773 h 3320460"/>
                <a:gd name="connsiteX6" fmla="*/ 1056590 w 3290340"/>
                <a:gd name="connsiteY6" fmla="*/ 884021 h 3320460"/>
                <a:gd name="connsiteX7" fmla="*/ 972120 w 3290340"/>
                <a:gd name="connsiteY7" fmla="*/ 954606 h 3320460"/>
                <a:gd name="connsiteX8" fmla="*/ 747851 w 3290340"/>
                <a:gd name="connsiteY8" fmla="*/ 722368 h 3320460"/>
                <a:gd name="connsiteX9" fmla="*/ 760221 w 3290340"/>
                <a:gd name="connsiteY9" fmla="*/ 693289 h 3320460"/>
                <a:gd name="connsiteX10" fmla="*/ 749831 w 3290340"/>
                <a:gd name="connsiteY10" fmla="*/ 637781 h 3320460"/>
                <a:gd name="connsiteX11" fmla="*/ 627169 w 3290340"/>
                <a:gd name="connsiteY11" fmla="*/ 663546 h 3320460"/>
                <a:gd name="connsiteX12" fmla="*/ 597138 w 3290340"/>
                <a:gd name="connsiteY12" fmla="*/ 785235 h 3320460"/>
                <a:gd name="connsiteX13" fmla="*/ 686444 w 3290340"/>
                <a:gd name="connsiteY13" fmla="*/ 784399 h 3320460"/>
                <a:gd name="connsiteX14" fmla="*/ 693004 w 3290340"/>
                <a:gd name="connsiteY14" fmla="*/ 779496 h 3320460"/>
                <a:gd name="connsiteX15" fmla="*/ 916515 w 3290340"/>
                <a:gd name="connsiteY15" fmla="*/ 1010948 h 3320460"/>
                <a:gd name="connsiteX16" fmla="*/ 864314 w 3290340"/>
                <a:gd name="connsiteY16" fmla="*/ 1068524 h 3320460"/>
                <a:gd name="connsiteX17" fmla="*/ 789891 w 3290340"/>
                <a:gd name="connsiteY17" fmla="*/ 1177238 h 3320460"/>
                <a:gd name="connsiteX18" fmla="*/ 762808 w 3290340"/>
                <a:gd name="connsiteY18" fmla="*/ 1234290 h 3320460"/>
                <a:gd name="connsiteX19" fmla="*/ 280350 w 3290340"/>
                <a:gd name="connsiteY19" fmla="*/ 1029499 h 3320460"/>
                <a:gd name="connsiteX20" fmla="*/ 276239 w 3290340"/>
                <a:gd name="connsiteY20" fmla="*/ 975766 h 3320460"/>
                <a:gd name="connsiteX21" fmla="*/ 209024 w 3290340"/>
                <a:gd name="connsiteY21" fmla="*/ 891746 h 3320460"/>
                <a:gd name="connsiteX22" fmla="*/ 17603 w 3290340"/>
                <a:gd name="connsiteY22" fmla="*/ 999942 h 3320460"/>
                <a:gd name="connsiteX23" fmla="*/ 72745 w 3290340"/>
                <a:gd name="connsiteY23" fmla="*/ 1212798 h 3320460"/>
                <a:gd name="connsiteX24" fmla="*/ 227955 w 3290340"/>
                <a:gd name="connsiteY24" fmla="*/ 1162973 h 3320460"/>
                <a:gd name="connsiteX25" fmla="*/ 235053 w 3290340"/>
                <a:gd name="connsiteY25" fmla="*/ 1151531 h 3320460"/>
                <a:gd name="connsiteX26" fmla="*/ 710038 w 3290340"/>
                <a:gd name="connsiteY26" fmla="*/ 1353150 h 3320460"/>
                <a:gd name="connsiteX27" fmla="*/ 669143 w 3290340"/>
                <a:gd name="connsiteY27" fmla="*/ 1504443 h 3320460"/>
                <a:gd name="connsiteX28" fmla="*/ 656968 w 3290340"/>
                <a:gd name="connsiteY28" fmla="*/ 1602905 h 3320460"/>
                <a:gd name="connsiteX29" fmla="*/ 656609 w 3290340"/>
                <a:gd name="connsiteY29" fmla="*/ 1620619 h 3320460"/>
                <a:gd name="connsiteX30" fmla="*/ 387534 w 3290340"/>
                <a:gd name="connsiteY30" fmla="*/ 1620619 h 3320460"/>
                <a:gd name="connsiteX31" fmla="*/ 386504 w 3290340"/>
                <a:gd name="connsiteY31" fmla="*/ 1612494 h 3320460"/>
                <a:gd name="connsiteX32" fmla="*/ 325068 w 3290340"/>
                <a:gd name="connsiteY32" fmla="*/ 1547672 h 3320460"/>
                <a:gd name="connsiteX33" fmla="*/ 258393 w 3290340"/>
                <a:gd name="connsiteY33" fmla="*/ 1653806 h 3320460"/>
                <a:gd name="connsiteX34" fmla="*/ 325068 w 3290340"/>
                <a:gd name="connsiteY34" fmla="*/ 1759940 h 3320460"/>
                <a:gd name="connsiteX35" fmla="*/ 372215 w 3290340"/>
                <a:gd name="connsiteY35" fmla="*/ 1728854 h 3320460"/>
                <a:gd name="connsiteX36" fmla="*/ 384539 w 3290340"/>
                <a:gd name="connsiteY36" fmla="*/ 1699757 h 3320460"/>
                <a:gd name="connsiteX37" fmla="*/ 655005 w 3290340"/>
                <a:gd name="connsiteY37" fmla="*/ 1699757 h 3320460"/>
                <a:gd name="connsiteX38" fmla="*/ 654943 w 3290340"/>
                <a:gd name="connsiteY38" fmla="*/ 1702809 h 3320460"/>
                <a:gd name="connsiteX39" fmla="*/ 682618 w 3290340"/>
                <a:gd name="connsiteY39" fmla="*/ 1903955 h 3320460"/>
                <a:gd name="connsiteX40" fmla="*/ 704501 w 3290340"/>
                <a:gd name="connsiteY40" fmla="*/ 1971536 h 3320460"/>
                <a:gd name="connsiteX41" fmla="*/ 254813 w 3290340"/>
                <a:gd name="connsiteY41" fmla="*/ 2153222 h 3320460"/>
                <a:gd name="connsiteX42" fmla="*/ 253328 w 3290340"/>
                <a:gd name="connsiteY42" fmla="*/ 2150732 h 3320460"/>
                <a:gd name="connsiteX43" fmla="*/ 99011 w 3290340"/>
                <a:gd name="connsiteY43" fmla="*/ 2098206 h 3320460"/>
                <a:gd name="connsiteX44" fmla="*/ 40163 w 3290340"/>
                <a:gd name="connsiteY44" fmla="*/ 2310067 h 3320460"/>
                <a:gd name="connsiteX45" fmla="*/ 229666 w 3290340"/>
                <a:gd name="connsiteY45" fmla="*/ 2421587 h 3320460"/>
                <a:gd name="connsiteX46" fmla="*/ 304184 w 3290340"/>
                <a:gd name="connsiteY46" fmla="*/ 2276606 h 3320460"/>
                <a:gd name="connsiteX47" fmla="*/ 303523 w 3290340"/>
                <a:gd name="connsiteY47" fmla="*/ 2273784 h 3320460"/>
                <a:gd name="connsiteX48" fmla="*/ 751612 w 3290340"/>
                <a:gd name="connsiteY48" fmla="*/ 2092744 h 3320460"/>
                <a:gd name="connsiteX49" fmla="*/ 767513 w 3290340"/>
                <a:gd name="connsiteY49" fmla="*/ 2127014 h 3320460"/>
                <a:gd name="connsiteX50" fmla="*/ 834819 w 3290340"/>
                <a:gd name="connsiteY50" fmla="*/ 2236471 h 3320460"/>
                <a:gd name="connsiteX51" fmla="*/ 913323 w 3290340"/>
                <a:gd name="connsiteY51" fmla="*/ 2332948 h 3320460"/>
                <a:gd name="connsiteX52" fmla="*/ 720027 w 3290340"/>
                <a:gd name="connsiteY52" fmla="*/ 2519612 h 3320460"/>
                <a:gd name="connsiteX53" fmla="*/ 690948 w 3290340"/>
                <a:gd name="connsiteY53" fmla="*/ 2507243 h 3320460"/>
                <a:gd name="connsiteX54" fmla="*/ 635439 w 3290340"/>
                <a:gd name="connsiteY54" fmla="*/ 2517632 h 3320460"/>
                <a:gd name="connsiteX55" fmla="*/ 661204 w 3290340"/>
                <a:gd name="connsiteY55" fmla="*/ 2640295 h 3320460"/>
                <a:gd name="connsiteX56" fmla="*/ 782893 w 3290340"/>
                <a:gd name="connsiteY56" fmla="*/ 2670325 h 3320460"/>
                <a:gd name="connsiteX57" fmla="*/ 782057 w 3290340"/>
                <a:gd name="connsiteY57" fmla="*/ 2581019 h 3320460"/>
                <a:gd name="connsiteX58" fmla="*/ 777154 w 3290340"/>
                <a:gd name="connsiteY58" fmla="*/ 2574459 h 3320460"/>
                <a:gd name="connsiteX59" fmla="*/ 970689 w 3290340"/>
                <a:gd name="connsiteY59" fmla="*/ 2387564 h 3320460"/>
                <a:gd name="connsiteX60" fmla="*/ 1004983 w 3290340"/>
                <a:gd name="connsiteY60" fmla="*/ 2420023 h 3320460"/>
                <a:gd name="connsiteX61" fmla="*/ 1104923 w 3290340"/>
                <a:gd name="connsiteY61" fmla="*/ 2492878 h 3320460"/>
                <a:gd name="connsiteX62" fmla="*/ 1192488 w 3290340"/>
                <a:gd name="connsiteY62" fmla="*/ 2538732 h 3320460"/>
                <a:gd name="connsiteX63" fmla="*/ 979735 w 3290340"/>
                <a:gd name="connsiteY63" fmla="*/ 3039946 h 3320460"/>
                <a:gd name="connsiteX64" fmla="*/ 923863 w 3290340"/>
                <a:gd name="connsiteY64" fmla="*/ 3044221 h 3320460"/>
                <a:gd name="connsiteX65" fmla="*/ 839843 w 3290340"/>
                <a:gd name="connsiteY65" fmla="*/ 3111436 h 3320460"/>
                <a:gd name="connsiteX66" fmla="*/ 948039 w 3290340"/>
                <a:gd name="connsiteY66" fmla="*/ 3302857 h 3320460"/>
                <a:gd name="connsiteX67" fmla="*/ 1160895 w 3290340"/>
                <a:gd name="connsiteY67" fmla="*/ 3247714 h 3320460"/>
                <a:gd name="connsiteX68" fmla="*/ 1111070 w 3290340"/>
                <a:gd name="connsiteY68" fmla="*/ 3092505 h 3320460"/>
                <a:gd name="connsiteX69" fmla="*/ 1101266 w 3290340"/>
                <a:gd name="connsiteY69" fmla="*/ 3086423 h 3320460"/>
                <a:gd name="connsiteX70" fmla="*/ 1312332 w 3290340"/>
                <a:gd name="connsiteY70" fmla="*/ 2589184 h 3320460"/>
                <a:gd name="connsiteX71" fmla="*/ 1406380 w 3290340"/>
                <a:gd name="connsiteY71" fmla="*/ 2619776 h 3320460"/>
                <a:gd name="connsiteX72" fmla="*/ 1528372 w 3290340"/>
                <a:gd name="connsiteY72" fmla="*/ 2640328 h 3320460"/>
                <a:gd name="connsiteX73" fmla="*/ 1569875 w 3290340"/>
                <a:gd name="connsiteY73" fmla="*/ 2641940 h 3320460"/>
                <a:gd name="connsiteX74" fmla="*/ 1569875 w 3290340"/>
                <a:gd name="connsiteY74" fmla="*/ 2980387 h 3320460"/>
                <a:gd name="connsiteX75" fmla="*/ 1561750 w 3290340"/>
                <a:gd name="connsiteY75" fmla="*/ 2981418 h 3320460"/>
                <a:gd name="connsiteX76" fmla="*/ 1496928 w 3290340"/>
                <a:gd name="connsiteY76" fmla="*/ 3042853 h 3320460"/>
                <a:gd name="connsiteX77" fmla="*/ 1603063 w 3290340"/>
                <a:gd name="connsiteY77" fmla="*/ 3109528 h 3320460"/>
                <a:gd name="connsiteX78" fmla="*/ 1709197 w 3290340"/>
                <a:gd name="connsiteY78" fmla="*/ 3042853 h 3320460"/>
                <a:gd name="connsiteX79" fmla="*/ 1678110 w 3290340"/>
                <a:gd name="connsiteY79" fmla="*/ 2995706 h 3320460"/>
                <a:gd name="connsiteX80" fmla="*/ 1649012 w 3290340"/>
                <a:gd name="connsiteY80" fmla="*/ 2983382 h 3320460"/>
                <a:gd name="connsiteX81" fmla="*/ 1649012 w 3290340"/>
                <a:gd name="connsiteY81" fmla="*/ 2645015 h 3320460"/>
                <a:gd name="connsiteX82" fmla="*/ 1652973 w 3290340"/>
                <a:gd name="connsiteY82" fmla="*/ 2645169 h 3320460"/>
                <a:gd name="connsiteX83" fmla="*/ 1904170 w 3290340"/>
                <a:gd name="connsiteY83" fmla="*/ 2605244 h 3320460"/>
                <a:gd name="connsiteX84" fmla="*/ 1940859 w 3290340"/>
                <a:gd name="connsiteY84" fmla="*/ 2592404 h 3320460"/>
                <a:gd name="connsiteX85" fmla="*/ 2113568 w 3290340"/>
                <a:gd name="connsiteY85" fmla="*/ 3019873 h 3320460"/>
                <a:gd name="connsiteX86" fmla="*/ 2101965 w 3290340"/>
                <a:gd name="connsiteY86" fmla="*/ 3026793 h 3320460"/>
                <a:gd name="connsiteX87" fmla="*/ 2049439 w 3290340"/>
                <a:gd name="connsiteY87" fmla="*/ 3181109 h 3320460"/>
                <a:gd name="connsiteX88" fmla="*/ 2261300 w 3290340"/>
                <a:gd name="connsiteY88" fmla="*/ 3239958 h 3320460"/>
                <a:gd name="connsiteX89" fmla="*/ 2372821 w 3290340"/>
                <a:gd name="connsiteY89" fmla="*/ 3050455 h 3320460"/>
                <a:gd name="connsiteX90" fmla="*/ 2289987 w 3290340"/>
                <a:gd name="connsiteY90" fmla="*/ 2981784 h 3320460"/>
                <a:gd name="connsiteX91" fmla="*/ 2236383 w 3290340"/>
                <a:gd name="connsiteY91" fmla="*/ 2976740 h 3320460"/>
                <a:gd name="connsiteX92" fmla="*/ 2060960 w 3290340"/>
                <a:gd name="connsiteY92" fmla="*/ 2542552 h 3320460"/>
                <a:gd name="connsiteX93" fmla="*/ 2082754 w 3290340"/>
                <a:gd name="connsiteY93" fmla="*/ 2532440 h 3320460"/>
                <a:gd name="connsiteX94" fmla="*/ 2290087 w 3290340"/>
                <a:gd name="connsiteY94" fmla="*/ 2385491 h 3320460"/>
                <a:gd name="connsiteX95" fmla="*/ 2301510 w 3290340"/>
                <a:gd name="connsiteY95" fmla="*/ 2373422 h 3320460"/>
                <a:gd name="connsiteX96" fmla="*/ 2534265 w 3290340"/>
                <a:gd name="connsiteY96" fmla="*/ 2614447 h 3320460"/>
                <a:gd name="connsiteX97" fmla="*/ 2521895 w 3290340"/>
                <a:gd name="connsiteY97" fmla="*/ 2643525 h 3320460"/>
                <a:gd name="connsiteX98" fmla="*/ 2532284 w 3290340"/>
                <a:gd name="connsiteY98" fmla="*/ 2699033 h 3320460"/>
                <a:gd name="connsiteX99" fmla="*/ 2654947 w 3290340"/>
                <a:gd name="connsiteY99" fmla="*/ 2673269 h 3320460"/>
                <a:gd name="connsiteX100" fmla="*/ 2684977 w 3290340"/>
                <a:gd name="connsiteY100" fmla="*/ 2551580 h 3320460"/>
                <a:gd name="connsiteX101" fmla="*/ 2595672 w 3290340"/>
                <a:gd name="connsiteY101" fmla="*/ 2552416 h 3320460"/>
                <a:gd name="connsiteX102" fmla="*/ 2589111 w 3290340"/>
                <a:gd name="connsiteY102" fmla="*/ 2557319 h 3320460"/>
                <a:gd name="connsiteX103" fmla="*/ 2355964 w 3290340"/>
                <a:gd name="connsiteY103" fmla="*/ 2315888 h 3320460"/>
                <a:gd name="connsiteX104" fmla="*/ 2375762 w 3290340"/>
                <a:gd name="connsiteY104" fmla="*/ 2294970 h 3320460"/>
                <a:gd name="connsiteX105" fmla="*/ 2448618 w 3290340"/>
                <a:gd name="connsiteY105" fmla="*/ 2195030 h 3320460"/>
                <a:gd name="connsiteX106" fmla="*/ 2501269 w 3290340"/>
                <a:gd name="connsiteY106" fmla="*/ 2094485 h 3320460"/>
                <a:gd name="connsiteX107" fmla="*/ 3009465 w 3290340"/>
                <a:gd name="connsiteY107" fmla="*/ 2310202 h 3320460"/>
                <a:gd name="connsiteX108" fmla="*/ 3014101 w 3290340"/>
                <a:gd name="connsiteY108" fmla="*/ 2370801 h 3320460"/>
                <a:gd name="connsiteX109" fmla="*/ 3081317 w 3290340"/>
                <a:gd name="connsiteY109" fmla="*/ 2454820 h 3320460"/>
                <a:gd name="connsiteX110" fmla="*/ 3272737 w 3290340"/>
                <a:gd name="connsiteY110" fmla="*/ 2346624 h 3320460"/>
                <a:gd name="connsiteX111" fmla="*/ 3217595 w 3290340"/>
                <a:gd name="connsiteY111" fmla="*/ 2133768 h 3320460"/>
                <a:gd name="connsiteX112" fmla="*/ 3062385 w 3290340"/>
                <a:gd name="connsiteY112" fmla="*/ 2183593 h 3320460"/>
                <a:gd name="connsiteX113" fmla="*/ 3058549 w 3290340"/>
                <a:gd name="connsiteY113" fmla="*/ 2189777 h 3320460"/>
                <a:gd name="connsiteX114" fmla="*/ 2549459 w 3290340"/>
                <a:gd name="connsiteY114" fmla="*/ 1973681 h 3320460"/>
                <a:gd name="connsiteX115" fmla="*/ 2575516 w 3290340"/>
                <a:gd name="connsiteY115" fmla="*/ 1893573 h 3320460"/>
                <a:gd name="connsiteX116" fmla="*/ 2596068 w 3290340"/>
                <a:gd name="connsiteY116" fmla="*/ 1771581 h 3320460"/>
                <a:gd name="connsiteX117" fmla="*/ 2597630 w 3290340"/>
                <a:gd name="connsiteY117" fmla="*/ 1731363 h 3320460"/>
                <a:gd name="connsiteX118" fmla="*/ 2891924 w 3290340"/>
                <a:gd name="connsiteY118" fmla="*/ 1731363 h 3320460"/>
                <a:gd name="connsiteX119" fmla="*/ 2892954 w 3290340"/>
                <a:gd name="connsiteY119" fmla="*/ 1739488 h 3320460"/>
                <a:gd name="connsiteX120" fmla="*/ 2954390 w 3290340"/>
                <a:gd name="connsiteY120" fmla="*/ 1804310 h 3320460"/>
                <a:gd name="connsiteX121" fmla="*/ 3021065 w 3290340"/>
                <a:gd name="connsiteY121" fmla="*/ 1698176 h 3320460"/>
                <a:gd name="connsiteX122" fmla="*/ 2954390 w 3290340"/>
                <a:gd name="connsiteY122" fmla="*/ 1592042 h 3320460"/>
                <a:gd name="connsiteX123" fmla="*/ 2928437 w 3290340"/>
                <a:gd name="connsiteY123" fmla="*/ 1600383 h 3320460"/>
                <a:gd name="connsiteX124" fmla="*/ 2899102 w 3290340"/>
                <a:gd name="connsiteY124" fmla="*/ 1638836 h 3320460"/>
                <a:gd name="connsiteX125" fmla="*/ 2896532 w 3290340"/>
                <a:gd name="connsiteY125" fmla="*/ 1652226 h 3320460"/>
                <a:gd name="connsiteX126" fmla="*/ 2600705 w 3290340"/>
                <a:gd name="connsiteY126" fmla="*/ 1652226 h 3320460"/>
                <a:gd name="connsiteX127" fmla="*/ 2600909 w 3290340"/>
                <a:gd name="connsiteY127" fmla="*/ 1646979 h 3320460"/>
                <a:gd name="connsiteX128" fmla="*/ 2560984 w 3290340"/>
                <a:gd name="connsiteY128" fmla="*/ 1395783 h 3320460"/>
                <a:gd name="connsiteX129" fmla="*/ 2548631 w 3290340"/>
                <a:gd name="connsiteY129" fmla="*/ 1360488 h 3320460"/>
                <a:gd name="connsiteX130" fmla="*/ 2984104 w 3290340"/>
                <a:gd name="connsiteY130" fmla="*/ 1184545 h 3320460"/>
                <a:gd name="connsiteX131" fmla="*/ 2988575 w 3290340"/>
                <a:gd name="connsiteY131" fmla="*/ 1192042 h 3320460"/>
                <a:gd name="connsiteX132" fmla="*/ 3142892 w 3290340"/>
                <a:gd name="connsiteY132" fmla="*/ 1244568 h 3320460"/>
                <a:gd name="connsiteX133" fmla="*/ 3201740 w 3290340"/>
                <a:gd name="connsiteY133" fmla="*/ 1032707 h 3320460"/>
                <a:gd name="connsiteX134" fmla="*/ 3012237 w 3290340"/>
                <a:gd name="connsiteY134" fmla="*/ 921187 h 3320460"/>
                <a:gd name="connsiteX135" fmla="*/ 2943566 w 3290340"/>
                <a:gd name="connsiteY135" fmla="*/ 1004021 h 3320460"/>
                <a:gd name="connsiteX136" fmla="*/ 2938024 w 3290340"/>
                <a:gd name="connsiteY136" fmla="*/ 1062921 h 3320460"/>
                <a:gd name="connsiteX137" fmla="*/ 2499130 w 3290340"/>
                <a:gd name="connsiteY137" fmla="*/ 1240245 h 3320460"/>
                <a:gd name="connsiteX138" fmla="*/ 2491040 w 3290340"/>
                <a:gd name="connsiteY138" fmla="*/ 1222665 h 3320460"/>
                <a:gd name="connsiteX139" fmla="*/ 2345264 w 3290340"/>
                <a:gd name="connsiteY139" fmla="*/ 1014236 h 3320460"/>
                <a:gd name="connsiteX140" fmla="*/ 2342086 w 3290340"/>
                <a:gd name="connsiteY140" fmla="*/ 1011191 h 3320460"/>
                <a:gd name="connsiteX141" fmla="*/ 2557272 w 3290340"/>
                <a:gd name="connsiteY141" fmla="*/ 803389 h 3320460"/>
                <a:gd name="connsiteX142" fmla="*/ 2586351 w 3290340"/>
                <a:gd name="connsiteY142" fmla="*/ 815759 h 3320460"/>
                <a:gd name="connsiteX143" fmla="*/ 2641859 w 3290340"/>
                <a:gd name="connsiteY143" fmla="*/ 805370 h 3320460"/>
                <a:gd name="connsiteX144" fmla="*/ 2616094 w 3290340"/>
                <a:gd name="connsiteY144" fmla="*/ 682707 h 3320460"/>
                <a:gd name="connsiteX145" fmla="*/ 2494405 w 3290340"/>
                <a:gd name="connsiteY145" fmla="*/ 652677 h 3320460"/>
                <a:gd name="connsiteX146" fmla="*/ 2495242 w 3290340"/>
                <a:gd name="connsiteY146" fmla="*/ 741983 h 3320460"/>
                <a:gd name="connsiteX147" fmla="*/ 2500144 w 3290340"/>
                <a:gd name="connsiteY147" fmla="*/ 748543 h 3320460"/>
                <a:gd name="connsiteX148" fmla="*/ 2284901 w 3290340"/>
                <a:gd name="connsiteY148" fmla="*/ 956401 h 3320460"/>
                <a:gd name="connsiteX149" fmla="*/ 2255226 w 3290340"/>
                <a:gd name="connsiteY149" fmla="*/ 927968 h 3320460"/>
                <a:gd name="connsiteX150" fmla="*/ 2155700 w 3290340"/>
                <a:gd name="connsiteY150" fmla="*/ 854490 h 3320460"/>
                <a:gd name="connsiteX151" fmla="*/ 2060896 w 3290340"/>
                <a:gd name="connsiteY151" fmla="*/ 804122 h 3320460"/>
                <a:gd name="connsiteX152" fmla="*/ 2283989 w 3290340"/>
                <a:gd name="connsiteY152" fmla="*/ 278549 h 3320460"/>
                <a:gd name="connsiteX153" fmla="*/ 2293688 w 3290340"/>
                <a:gd name="connsiteY153" fmla="*/ 281001 h 3320460"/>
                <a:gd name="connsiteX154" fmla="*/ 2439948 w 3290340"/>
                <a:gd name="connsiteY154" fmla="*/ 209024 h 3320460"/>
                <a:gd name="connsiteX155" fmla="*/ 2331752 w 3290340"/>
                <a:gd name="connsiteY155" fmla="*/ 17603 h 3320460"/>
                <a:gd name="connsiteX156" fmla="*/ 2118896 w 3290340"/>
                <a:gd name="connsiteY156" fmla="*/ 72745 h 3320460"/>
                <a:gd name="connsiteX157" fmla="*/ 2128911 w 3290340"/>
                <a:gd name="connsiteY157" fmla="*/ 179876 h 3320460"/>
                <a:gd name="connsiteX158" fmla="*/ 2165735 w 3290340"/>
                <a:gd name="connsiteY158" fmla="*/ 224350 h 3320460"/>
                <a:gd name="connsiteX159" fmla="*/ 1940799 w 3290340"/>
                <a:gd name="connsiteY159" fmla="*/ 754266 h 3320460"/>
                <a:gd name="connsiteX160" fmla="*/ 1855007 w 3290340"/>
                <a:gd name="connsiteY160" fmla="*/ 725791 h 3320460"/>
                <a:gd name="connsiteX161" fmla="*/ 1733175 w 3290340"/>
                <a:gd name="connsiteY161" fmla="*/ 704510 h 3320460"/>
                <a:gd name="connsiteX162" fmla="*/ 1685787 w 3290340"/>
                <a:gd name="connsiteY162" fmla="*/ 702379 h 3320460"/>
                <a:gd name="connsiteX163" fmla="*/ 1685788 w 3290340"/>
                <a:gd name="connsiteY163" fmla="*/ 413522 h 3320460"/>
                <a:gd name="connsiteX164" fmla="*/ 1693913 w 3290340"/>
                <a:gd name="connsiteY164" fmla="*/ 412491 h 3320460"/>
                <a:gd name="connsiteX165" fmla="*/ 1758735 w 3290340"/>
                <a:gd name="connsiteY165" fmla="*/ 351056 h 3320460"/>
                <a:gd name="connsiteX166" fmla="*/ 1652601 w 3290340"/>
                <a:gd name="connsiteY166" fmla="*/ 284381 h 3320460"/>
                <a:gd name="connsiteX167" fmla="*/ 1546467 w 3290340"/>
                <a:gd name="connsiteY167" fmla="*/ 351056 h 3320460"/>
                <a:gd name="connsiteX168" fmla="*/ 1577553 w 3290340"/>
                <a:gd name="connsiteY168" fmla="*/ 398202 h 3320460"/>
                <a:gd name="connsiteX169" fmla="*/ 1606651 w 3290340"/>
                <a:gd name="connsiteY169" fmla="*/ 410527 h 3320460"/>
                <a:gd name="connsiteX170" fmla="*/ 1606651 w 3290340"/>
                <a:gd name="connsiteY170" fmla="*/ 699081 h 3320460"/>
                <a:gd name="connsiteX171" fmla="*/ 1482933 w 3290340"/>
                <a:gd name="connsiteY171" fmla="*/ 709610 h 3320460"/>
                <a:gd name="connsiteX172" fmla="*/ 1357442 w 3290340"/>
                <a:gd name="connsiteY172" fmla="*/ 737229 h 3320460"/>
                <a:gd name="connsiteX173" fmla="*/ 1334740 w 3290340"/>
                <a:gd name="connsiteY173" fmla="*/ 745094 h 3320460"/>
                <a:gd name="connsiteX174" fmla="*/ 1128659 w 3290340"/>
                <a:gd name="connsiteY174" fmla="*/ 235026 h 3320460"/>
                <a:gd name="connsiteX175" fmla="*/ 1163715 w 3290340"/>
                <a:gd name="connsiteY175" fmla="*/ 194162 h 3320460"/>
                <a:gd name="connsiteX176" fmla="*/ 1175597 w 3290340"/>
                <a:gd name="connsiteY176" fmla="*/ 87223 h 3320460"/>
                <a:gd name="connsiteX177" fmla="*/ 963736 w 3290340"/>
                <a:gd name="connsiteY177" fmla="*/ 28374 h 3320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</a:cxnLst>
              <a:rect l="l" t="t" r="r" b="b"/>
              <a:pathLst>
                <a:path w="3290340" h="3320460">
                  <a:moveTo>
                    <a:pt x="963736" y="28374"/>
                  </a:moveTo>
                  <a:cubicBezTo>
                    <a:pt x="874437" y="64453"/>
                    <a:pt x="824508" y="149297"/>
                    <a:pt x="852216" y="217877"/>
                  </a:cubicBezTo>
                  <a:cubicBezTo>
                    <a:pt x="872997" y="269312"/>
                    <a:pt x="931548" y="296991"/>
                    <a:pt x="997197" y="292396"/>
                  </a:cubicBezTo>
                  <a:lnTo>
                    <a:pt x="1010351" y="289314"/>
                  </a:lnTo>
                  <a:lnTo>
                    <a:pt x="1213781" y="792823"/>
                  </a:lnTo>
                  <a:lnTo>
                    <a:pt x="1172939" y="811773"/>
                  </a:lnTo>
                  <a:cubicBezTo>
                    <a:pt x="1132036" y="833338"/>
                    <a:pt x="1093211" y="857519"/>
                    <a:pt x="1056590" y="884021"/>
                  </a:cubicBezTo>
                  <a:lnTo>
                    <a:pt x="972120" y="954606"/>
                  </a:lnTo>
                  <a:lnTo>
                    <a:pt x="747851" y="722368"/>
                  </a:lnTo>
                  <a:lnTo>
                    <a:pt x="760221" y="693289"/>
                  </a:lnTo>
                  <a:cubicBezTo>
                    <a:pt x="765655" y="671268"/>
                    <a:pt x="762622" y="651025"/>
                    <a:pt x="749831" y="637781"/>
                  </a:cubicBezTo>
                  <a:cubicBezTo>
                    <a:pt x="724251" y="611292"/>
                    <a:pt x="669334" y="622828"/>
                    <a:pt x="627169" y="663546"/>
                  </a:cubicBezTo>
                  <a:cubicBezTo>
                    <a:pt x="585004" y="704264"/>
                    <a:pt x="571558" y="758746"/>
                    <a:pt x="597138" y="785235"/>
                  </a:cubicBezTo>
                  <a:cubicBezTo>
                    <a:pt x="616324" y="805101"/>
                    <a:pt x="652011" y="803579"/>
                    <a:pt x="686444" y="784399"/>
                  </a:cubicBezTo>
                  <a:lnTo>
                    <a:pt x="693004" y="779496"/>
                  </a:lnTo>
                  <a:lnTo>
                    <a:pt x="916515" y="1010948"/>
                  </a:lnTo>
                  <a:lnTo>
                    <a:pt x="864314" y="1068524"/>
                  </a:lnTo>
                  <a:cubicBezTo>
                    <a:pt x="837010" y="1103130"/>
                    <a:pt x="812161" y="1139466"/>
                    <a:pt x="789891" y="1177238"/>
                  </a:cubicBezTo>
                  <a:lnTo>
                    <a:pt x="762808" y="1234290"/>
                  </a:lnTo>
                  <a:lnTo>
                    <a:pt x="280350" y="1029499"/>
                  </a:lnTo>
                  <a:lnTo>
                    <a:pt x="276239" y="975766"/>
                  </a:lnTo>
                  <a:cubicBezTo>
                    <a:pt x="266260" y="937246"/>
                    <a:pt x="243067" y="906196"/>
                    <a:pt x="209024" y="891746"/>
                  </a:cubicBezTo>
                  <a:cubicBezTo>
                    <a:pt x="140937" y="862845"/>
                    <a:pt x="55235" y="911286"/>
                    <a:pt x="17603" y="999942"/>
                  </a:cubicBezTo>
                  <a:cubicBezTo>
                    <a:pt x="-20029" y="1088598"/>
                    <a:pt x="4659" y="1183897"/>
                    <a:pt x="72745" y="1212798"/>
                  </a:cubicBezTo>
                  <a:cubicBezTo>
                    <a:pt x="123810" y="1234473"/>
                    <a:pt x="184784" y="1212644"/>
                    <a:pt x="227955" y="1162973"/>
                  </a:cubicBezTo>
                  <a:lnTo>
                    <a:pt x="235053" y="1151531"/>
                  </a:lnTo>
                  <a:lnTo>
                    <a:pt x="710038" y="1353150"/>
                  </a:lnTo>
                  <a:lnTo>
                    <a:pt x="669143" y="1504443"/>
                  </a:lnTo>
                  <a:cubicBezTo>
                    <a:pt x="663428" y="1536940"/>
                    <a:pt x="659352" y="1569802"/>
                    <a:pt x="656968" y="1602905"/>
                  </a:cubicBezTo>
                  <a:lnTo>
                    <a:pt x="656609" y="1620619"/>
                  </a:lnTo>
                  <a:lnTo>
                    <a:pt x="387534" y="1620619"/>
                  </a:lnTo>
                  <a:lnTo>
                    <a:pt x="386504" y="1612494"/>
                  </a:lnTo>
                  <a:cubicBezTo>
                    <a:pt x="376382" y="1574401"/>
                    <a:pt x="352686" y="1547672"/>
                    <a:pt x="325068" y="1547672"/>
                  </a:cubicBezTo>
                  <a:cubicBezTo>
                    <a:pt x="288244" y="1547672"/>
                    <a:pt x="258393" y="1595190"/>
                    <a:pt x="258393" y="1653806"/>
                  </a:cubicBezTo>
                  <a:cubicBezTo>
                    <a:pt x="258393" y="1712422"/>
                    <a:pt x="288244" y="1759940"/>
                    <a:pt x="325068" y="1759940"/>
                  </a:cubicBezTo>
                  <a:cubicBezTo>
                    <a:pt x="343480" y="1759940"/>
                    <a:pt x="360149" y="1748060"/>
                    <a:pt x="372215" y="1728854"/>
                  </a:cubicBezTo>
                  <a:lnTo>
                    <a:pt x="384539" y="1699757"/>
                  </a:lnTo>
                  <a:lnTo>
                    <a:pt x="655005" y="1699757"/>
                  </a:lnTo>
                  <a:lnTo>
                    <a:pt x="654943" y="1702809"/>
                  </a:lnTo>
                  <a:cubicBezTo>
                    <a:pt x="657048" y="1769726"/>
                    <a:pt x="666132" y="1837107"/>
                    <a:pt x="682618" y="1903955"/>
                  </a:cubicBezTo>
                  <a:lnTo>
                    <a:pt x="704501" y="1971536"/>
                  </a:lnTo>
                  <a:lnTo>
                    <a:pt x="254813" y="2153222"/>
                  </a:lnTo>
                  <a:lnTo>
                    <a:pt x="253328" y="2150732"/>
                  </a:lnTo>
                  <a:cubicBezTo>
                    <a:pt x="211030" y="2100315"/>
                    <a:pt x="150447" y="2077425"/>
                    <a:pt x="99011" y="2098206"/>
                  </a:cubicBezTo>
                  <a:cubicBezTo>
                    <a:pt x="30431" y="2125914"/>
                    <a:pt x="4084" y="2220768"/>
                    <a:pt x="40163" y="2310067"/>
                  </a:cubicBezTo>
                  <a:cubicBezTo>
                    <a:pt x="76242" y="2399366"/>
                    <a:pt x="161086" y="2449296"/>
                    <a:pt x="229666" y="2421587"/>
                  </a:cubicBezTo>
                  <a:cubicBezTo>
                    <a:pt x="281101" y="2400806"/>
                    <a:pt x="308781" y="2342256"/>
                    <a:pt x="304184" y="2276606"/>
                  </a:cubicBezTo>
                  <a:lnTo>
                    <a:pt x="303523" y="2273784"/>
                  </a:lnTo>
                  <a:lnTo>
                    <a:pt x="751612" y="2092744"/>
                  </a:lnTo>
                  <a:lnTo>
                    <a:pt x="767513" y="2127014"/>
                  </a:lnTo>
                  <a:cubicBezTo>
                    <a:pt x="787730" y="2165361"/>
                    <a:pt x="810246" y="2201881"/>
                    <a:pt x="834819" y="2236471"/>
                  </a:cubicBezTo>
                  <a:lnTo>
                    <a:pt x="913323" y="2332948"/>
                  </a:lnTo>
                  <a:lnTo>
                    <a:pt x="720027" y="2519612"/>
                  </a:lnTo>
                  <a:lnTo>
                    <a:pt x="690948" y="2507243"/>
                  </a:lnTo>
                  <a:cubicBezTo>
                    <a:pt x="668927" y="2501808"/>
                    <a:pt x="648684" y="2504842"/>
                    <a:pt x="635439" y="2517632"/>
                  </a:cubicBezTo>
                  <a:cubicBezTo>
                    <a:pt x="608951" y="2543212"/>
                    <a:pt x="620487" y="2598130"/>
                    <a:pt x="661204" y="2640295"/>
                  </a:cubicBezTo>
                  <a:cubicBezTo>
                    <a:pt x="701922" y="2682460"/>
                    <a:pt x="756404" y="2695905"/>
                    <a:pt x="782893" y="2670325"/>
                  </a:cubicBezTo>
                  <a:cubicBezTo>
                    <a:pt x="802760" y="2651140"/>
                    <a:pt x="801238" y="2615452"/>
                    <a:pt x="782057" y="2581019"/>
                  </a:cubicBezTo>
                  <a:lnTo>
                    <a:pt x="777154" y="2574459"/>
                  </a:lnTo>
                  <a:lnTo>
                    <a:pt x="970689" y="2387564"/>
                  </a:lnTo>
                  <a:lnTo>
                    <a:pt x="1004983" y="2420023"/>
                  </a:lnTo>
                  <a:cubicBezTo>
                    <a:pt x="1036807" y="2446479"/>
                    <a:pt x="1070202" y="2470799"/>
                    <a:pt x="1104923" y="2492878"/>
                  </a:cubicBezTo>
                  <a:lnTo>
                    <a:pt x="1192488" y="2538732"/>
                  </a:lnTo>
                  <a:lnTo>
                    <a:pt x="979735" y="3039946"/>
                  </a:lnTo>
                  <a:lnTo>
                    <a:pt x="923863" y="3044221"/>
                  </a:lnTo>
                  <a:cubicBezTo>
                    <a:pt x="885343" y="3054199"/>
                    <a:pt x="854294" y="3077393"/>
                    <a:pt x="839843" y="3111436"/>
                  </a:cubicBezTo>
                  <a:cubicBezTo>
                    <a:pt x="810942" y="3179522"/>
                    <a:pt x="859384" y="3265224"/>
                    <a:pt x="948039" y="3302857"/>
                  </a:cubicBezTo>
                  <a:cubicBezTo>
                    <a:pt x="1036695" y="3340489"/>
                    <a:pt x="1131994" y="3315801"/>
                    <a:pt x="1160895" y="3247714"/>
                  </a:cubicBezTo>
                  <a:cubicBezTo>
                    <a:pt x="1182570" y="3196650"/>
                    <a:pt x="1160741" y="3135676"/>
                    <a:pt x="1111070" y="3092505"/>
                  </a:cubicBezTo>
                  <a:lnTo>
                    <a:pt x="1101266" y="3086423"/>
                  </a:lnTo>
                  <a:lnTo>
                    <a:pt x="1312332" y="2589184"/>
                  </a:lnTo>
                  <a:lnTo>
                    <a:pt x="1406380" y="2619776"/>
                  </a:lnTo>
                  <a:cubicBezTo>
                    <a:pt x="1446446" y="2629176"/>
                    <a:pt x="1487191" y="2636061"/>
                    <a:pt x="1528372" y="2640328"/>
                  </a:cubicBezTo>
                  <a:lnTo>
                    <a:pt x="1569875" y="2641940"/>
                  </a:lnTo>
                  <a:lnTo>
                    <a:pt x="1569875" y="2980387"/>
                  </a:lnTo>
                  <a:lnTo>
                    <a:pt x="1561750" y="2981418"/>
                  </a:lnTo>
                  <a:cubicBezTo>
                    <a:pt x="1523657" y="2991540"/>
                    <a:pt x="1496929" y="3015235"/>
                    <a:pt x="1496928" y="3042853"/>
                  </a:cubicBezTo>
                  <a:cubicBezTo>
                    <a:pt x="1496928" y="3079677"/>
                    <a:pt x="1544446" y="3109528"/>
                    <a:pt x="1603063" y="3109528"/>
                  </a:cubicBezTo>
                  <a:cubicBezTo>
                    <a:pt x="1661679" y="3109528"/>
                    <a:pt x="1709196" y="3079677"/>
                    <a:pt x="1709197" y="3042853"/>
                  </a:cubicBezTo>
                  <a:cubicBezTo>
                    <a:pt x="1709196" y="3024441"/>
                    <a:pt x="1697317" y="3007772"/>
                    <a:pt x="1678110" y="2995706"/>
                  </a:cubicBezTo>
                  <a:lnTo>
                    <a:pt x="1649012" y="2983382"/>
                  </a:lnTo>
                  <a:lnTo>
                    <a:pt x="1649012" y="2645015"/>
                  </a:lnTo>
                  <a:lnTo>
                    <a:pt x="1652973" y="2645169"/>
                  </a:lnTo>
                  <a:cubicBezTo>
                    <a:pt x="1736587" y="2643022"/>
                    <a:pt x="1820968" y="2629989"/>
                    <a:pt x="1904170" y="2605244"/>
                  </a:cubicBezTo>
                  <a:lnTo>
                    <a:pt x="1940859" y="2592404"/>
                  </a:lnTo>
                  <a:lnTo>
                    <a:pt x="2113568" y="3019873"/>
                  </a:lnTo>
                  <a:lnTo>
                    <a:pt x="2101965" y="3026793"/>
                  </a:lnTo>
                  <a:cubicBezTo>
                    <a:pt x="2051548" y="3069090"/>
                    <a:pt x="2028658" y="3129674"/>
                    <a:pt x="2049439" y="3181109"/>
                  </a:cubicBezTo>
                  <a:cubicBezTo>
                    <a:pt x="2077147" y="3249689"/>
                    <a:pt x="2172001" y="3276037"/>
                    <a:pt x="2261300" y="3239958"/>
                  </a:cubicBezTo>
                  <a:cubicBezTo>
                    <a:pt x="2350599" y="3203879"/>
                    <a:pt x="2400529" y="3119035"/>
                    <a:pt x="2372821" y="3050455"/>
                  </a:cubicBezTo>
                  <a:cubicBezTo>
                    <a:pt x="2358967" y="3016165"/>
                    <a:pt x="2328326" y="2992433"/>
                    <a:pt x="2289987" y="2981784"/>
                  </a:cubicBezTo>
                  <a:lnTo>
                    <a:pt x="2236383" y="2976740"/>
                  </a:lnTo>
                  <a:lnTo>
                    <a:pt x="2060960" y="2542552"/>
                  </a:lnTo>
                  <a:lnTo>
                    <a:pt x="2082754" y="2532440"/>
                  </a:lnTo>
                  <a:cubicBezTo>
                    <a:pt x="2159448" y="2492006"/>
                    <a:pt x="2228834" y="2442374"/>
                    <a:pt x="2290087" y="2385491"/>
                  </a:cubicBezTo>
                  <a:lnTo>
                    <a:pt x="2301510" y="2373422"/>
                  </a:lnTo>
                  <a:lnTo>
                    <a:pt x="2534265" y="2614447"/>
                  </a:lnTo>
                  <a:lnTo>
                    <a:pt x="2521895" y="2643525"/>
                  </a:lnTo>
                  <a:cubicBezTo>
                    <a:pt x="2516461" y="2665546"/>
                    <a:pt x="2519494" y="2685789"/>
                    <a:pt x="2532284" y="2699033"/>
                  </a:cubicBezTo>
                  <a:cubicBezTo>
                    <a:pt x="2557864" y="2725522"/>
                    <a:pt x="2612782" y="2713986"/>
                    <a:pt x="2654947" y="2673269"/>
                  </a:cubicBezTo>
                  <a:cubicBezTo>
                    <a:pt x="2697112" y="2632550"/>
                    <a:pt x="2710557" y="2578069"/>
                    <a:pt x="2684977" y="2551580"/>
                  </a:cubicBezTo>
                  <a:cubicBezTo>
                    <a:pt x="2665792" y="2531713"/>
                    <a:pt x="2630105" y="2533235"/>
                    <a:pt x="2595672" y="2552416"/>
                  </a:cubicBezTo>
                  <a:lnTo>
                    <a:pt x="2589111" y="2557319"/>
                  </a:lnTo>
                  <a:lnTo>
                    <a:pt x="2355964" y="2315888"/>
                  </a:lnTo>
                  <a:lnTo>
                    <a:pt x="2375762" y="2294970"/>
                  </a:lnTo>
                  <a:cubicBezTo>
                    <a:pt x="2402219" y="2263146"/>
                    <a:pt x="2426538" y="2229751"/>
                    <a:pt x="2448618" y="2195030"/>
                  </a:cubicBezTo>
                  <a:lnTo>
                    <a:pt x="2501269" y="2094485"/>
                  </a:lnTo>
                  <a:lnTo>
                    <a:pt x="3009465" y="2310202"/>
                  </a:lnTo>
                  <a:lnTo>
                    <a:pt x="3014101" y="2370801"/>
                  </a:lnTo>
                  <a:cubicBezTo>
                    <a:pt x="3024080" y="2409320"/>
                    <a:pt x="3047274" y="2440370"/>
                    <a:pt x="3081317" y="2454820"/>
                  </a:cubicBezTo>
                  <a:cubicBezTo>
                    <a:pt x="3149403" y="2483721"/>
                    <a:pt x="3235105" y="2435280"/>
                    <a:pt x="3272737" y="2346624"/>
                  </a:cubicBezTo>
                  <a:cubicBezTo>
                    <a:pt x="3310369" y="2257969"/>
                    <a:pt x="3285681" y="2162669"/>
                    <a:pt x="3217595" y="2133768"/>
                  </a:cubicBezTo>
                  <a:cubicBezTo>
                    <a:pt x="3166531" y="2112093"/>
                    <a:pt x="3105557" y="2133922"/>
                    <a:pt x="3062385" y="2183593"/>
                  </a:cubicBezTo>
                  <a:lnTo>
                    <a:pt x="3058549" y="2189777"/>
                  </a:lnTo>
                  <a:lnTo>
                    <a:pt x="2549459" y="1973681"/>
                  </a:lnTo>
                  <a:lnTo>
                    <a:pt x="2575516" y="1893573"/>
                  </a:lnTo>
                  <a:cubicBezTo>
                    <a:pt x="2584916" y="1853506"/>
                    <a:pt x="2591801" y="1812761"/>
                    <a:pt x="2596068" y="1771581"/>
                  </a:cubicBezTo>
                  <a:lnTo>
                    <a:pt x="2597630" y="1731363"/>
                  </a:lnTo>
                  <a:lnTo>
                    <a:pt x="2891924" y="1731363"/>
                  </a:lnTo>
                  <a:lnTo>
                    <a:pt x="2892954" y="1739488"/>
                  </a:lnTo>
                  <a:cubicBezTo>
                    <a:pt x="2903076" y="1777581"/>
                    <a:pt x="2926772" y="1804310"/>
                    <a:pt x="2954390" y="1804310"/>
                  </a:cubicBezTo>
                  <a:cubicBezTo>
                    <a:pt x="2991214" y="1804310"/>
                    <a:pt x="3021065" y="1756792"/>
                    <a:pt x="3021065" y="1698176"/>
                  </a:cubicBezTo>
                  <a:cubicBezTo>
                    <a:pt x="3021065" y="1639560"/>
                    <a:pt x="2991214" y="1592042"/>
                    <a:pt x="2954390" y="1592042"/>
                  </a:cubicBezTo>
                  <a:cubicBezTo>
                    <a:pt x="2945184" y="1592042"/>
                    <a:pt x="2936414" y="1595012"/>
                    <a:pt x="2928437" y="1600383"/>
                  </a:cubicBezTo>
                  <a:cubicBezTo>
                    <a:pt x="2916471" y="1608439"/>
                    <a:pt x="2906291" y="1621896"/>
                    <a:pt x="2899102" y="1638836"/>
                  </a:cubicBezTo>
                  <a:lnTo>
                    <a:pt x="2896532" y="1652226"/>
                  </a:lnTo>
                  <a:lnTo>
                    <a:pt x="2600705" y="1652226"/>
                  </a:lnTo>
                  <a:lnTo>
                    <a:pt x="2600909" y="1646979"/>
                  </a:lnTo>
                  <a:cubicBezTo>
                    <a:pt x="2598762" y="1563366"/>
                    <a:pt x="2585729" y="1478985"/>
                    <a:pt x="2560984" y="1395783"/>
                  </a:cubicBezTo>
                  <a:lnTo>
                    <a:pt x="2548631" y="1360488"/>
                  </a:lnTo>
                  <a:lnTo>
                    <a:pt x="2984104" y="1184545"/>
                  </a:lnTo>
                  <a:lnTo>
                    <a:pt x="2988575" y="1192042"/>
                  </a:lnTo>
                  <a:cubicBezTo>
                    <a:pt x="3030873" y="1242459"/>
                    <a:pt x="3091457" y="1265349"/>
                    <a:pt x="3142892" y="1244568"/>
                  </a:cubicBezTo>
                  <a:cubicBezTo>
                    <a:pt x="3211472" y="1216860"/>
                    <a:pt x="3237819" y="1122006"/>
                    <a:pt x="3201740" y="1032707"/>
                  </a:cubicBezTo>
                  <a:cubicBezTo>
                    <a:pt x="3165661" y="943408"/>
                    <a:pt x="3080817" y="893478"/>
                    <a:pt x="3012237" y="921187"/>
                  </a:cubicBezTo>
                  <a:cubicBezTo>
                    <a:pt x="2977947" y="935041"/>
                    <a:pt x="2954215" y="965681"/>
                    <a:pt x="2943566" y="1004021"/>
                  </a:cubicBezTo>
                  <a:lnTo>
                    <a:pt x="2938024" y="1062921"/>
                  </a:lnTo>
                  <a:lnTo>
                    <a:pt x="2499130" y="1240245"/>
                  </a:lnTo>
                  <a:lnTo>
                    <a:pt x="2491040" y="1222665"/>
                  </a:lnTo>
                  <a:cubicBezTo>
                    <a:pt x="2451043" y="1145625"/>
                    <a:pt x="2401803" y="1075873"/>
                    <a:pt x="2345264" y="1014236"/>
                  </a:cubicBezTo>
                  <a:lnTo>
                    <a:pt x="2342086" y="1011191"/>
                  </a:lnTo>
                  <a:lnTo>
                    <a:pt x="2557272" y="803389"/>
                  </a:lnTo>
                  <a:lnTo>
                    <a:pt x="2586351" y="815759"/>
                  </a:lnTo>
                  <a:cubicBezTo>
                    <a:pt x="2608372" y="821194"/>
                    <a:pt x="2628615" y="818160"/>
                    <a:pt x="2641859" y="805370"/>
                  </a:cubicBezTo>
                  <a:cubicBezTo>
                    <a:pt x="2668348" y="779790"/>
                    <a:pt x="2656812" y="724872"/>
                    <a:pt x="2616094" y="682707"/>
                  </a:cubicBezTo>
                  <a:cubicBezTo>
                    <a:pt x="2575376" y="640542"/>
                    <a:pt x="2520894" y="627097"/>
                    <a:pt x="2494405" y="652677"/>
                  </a:cubicBezTo>
                  <a:cubicBezTo>
                    <a:pt x="2474539" y="671862"/>
                    <a:pt x="2476061" y="707550"/>
                    <a:pt x="2495242" y="741983"/>
                  </a:cubicBezTo>
                  <a:lnTo>
                    <a:pt x="2500144" y="748543"/>
                  </a:lnTo>
                  <a:lnTo>
                    <a:pt x="2284901" y="956401"/>
                  </a:lnTo>
                  <a:lnTo>
                    <a:pt x="2255226" y="927968"/>
                  </a:lnTo>
                  <a:cubicBezTo>
                    <a:pt x="2223551" y="901309"/>
                    <a:pt x="2190294" y="876782"/>
                    <a:pt x="2155700" y="854490"/>
                  </a:cubicBezTo>
                  <a:lnTo>
                    <a:pt x="2060896" y="804122"/>
                  </a:lnTo>
                  <a:lnTo>
                    <a:pt x="2283989" y="278549"/>
                  </a:lnTo>
                  <a:lnTo>
                    <a:pt x="2293688" y="281001"/>
                  </a:lnTo>
                  <a:cubicBezTo>
                    <a:pt x="2359248" y="286742"/>
                    <a:pt x="2418273" y="260088"/>
                    <a:pt x="2439948" y="209024"/>
                  </a:cubicBezTo>
                  <a:cubicBezTo>
                    <a:pt x="2468849" y="140938"/>
                    <a:pt x="2420408" y="55235"/>
                    <a:pt x="2331752" y="17603"/>
                  </a:cubicBezTo>
                  <a:cubicBezTo>
                    <a:pt x="2243096" y="-20029"/>
                    <a:pt x="2147797" y="4660"/>
                    <a:pt x="2118896" y="72745"/>
                  </a:cubicBezTo>
                  <a:cubicBezTo>
                    <a:pt x="2104446" y="106789"/>
                    <a:pt x="2109331" y="145236"/>
                    <a:pt x="2128911" y="179876"/>
                  </a:cubicBezTo>
                  <a:lnTo>
                    <a:pt x="2165735" y="224350"/>
                  </a:lnTo>
                  <a:lnTo>
                    <a:pt x="1940799" y="754266"/>
                  </a:lnTo>
                  <a:lnTo>
                    <a:pt x="1855007" y="725791"/>
                  </a:lnTo>
                  <a:cubicBezTo>
                    <a:pt x="1815005" y="716152"/>
                    <a:pt x="1774313" y="709025"/>
                    <a:pt x="1733175" y="704510"/>
                  </a:cubicBezTo>
                  <a:lnTo>
                    <a:pt x="1685787" y="702379"/>
                  </a:lnTo>
                  <a:lnTo>
                    <a:pt x="1685788" y="413522"/>
                  </a:lnTo>
                  <a:lnTo>
                    <a:pt x="1693913" y="412491"/>
                  </a:lnTo>
                  <a:cubicBezTo>
                    <a:pt x="1732006" y="402369"/>
                    <a:pt x="1758735" y="378674"/>
                    <a:pt x="1758735" y="351056"/>
                  </a:cubicBezTo>
                  <a:cubicBezTo>
                    <a:pt x="1758735" y="314232"/>
                    <a:pt x="1711217" y="284381"/>
                    <a:pt x="1652601" y="284381"/>
                  </a:cubicBezTo>
                  <a:cubicBezTo>
                    <a:pt x="1593985" y="284381"/>
                    <a:pt x="1546467" y="314232"/>
                    <a:pt x="1546467" y="351056"/>
                  </a:cubicBezTo>
                  <a:cubicBezTo>
                    <a:pt x="1546467" y="369468"/>
                    <a:pt x="1558347" y="386137"/>
                    <a:pt x="1577553" y="398202"/>
                  </a:cubicBezTo>
                  <a:lnTo>
                    <a:pt x="1606651" y="410527"/>
                  </a:lnTo>
                  <a:lnTo>
                    <a:pt x="1606651" y="699081"/>
                  </a:lnTo>
                  <a:lnTo>
                    <a:pt x="1482933" y="709610"/>
                  </a:lnTo>
                  <a:cubicBezTo>
                    <a:pt x="1440982" y="715962"/>
                    <a:pt x="1399070" y="725134"/>
                    <a:pt x="1357442" y="737229"/>
                  </a:cubicBezTo>
                  <a:lnTo>
                    <a:pt x="1334740" y="745094"/>
                  </a:lnTo>
                  <a:lnTo>
                    <a:pt x="1128659" y="235026"/>
                  </a:lnTo>
                  <a:lnTo>
                    <a:pt x="1163715" y="194162"/>
                  </a:lnTo>
                  <a:cubicBezTo>
                    <a:pt x="1183896" y="159869"/>
                    <a:pt x="1189451" y="121513"/>
                    <a:pt x="1175597" y="87223"/>
                  </a:cubicBezTo>
                  <a:cubicBezTo>
                    <a:pt x="1147889" y="18643"/>
                    <a:pt x="1053035" y="-7705"/>
                    <a:pt x="963736" y="28374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40B7B0AA-0425-44D1-99D8-8D7D2CF442C7}"/>
                </a:ext>
              </a:extLst>
            </p:cNvPr>
            <p:cNvSpPr/>
            <p:nvPr/>
          </p:nvSpPr>
          <p:spPr>
            <a:xfrm>
              <a:off x="8171385" y="2109704"/>
              <a:ext cx="350982" cy="249381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900803BB-BFD5-447A-8F96-F1846369E235}"/>
                </a:ext>
              </a:extLst>
            </p:cNvPr>
            <p:cNvSpPr/>
            <p:nvPr/>
          </p:nvSpPr>
          <p:spPr>
            <a:xfrm>
              <a:off x="8522366" y="2424423"/>
              <a:ext cx="258619" cy="17480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3C224738-E254-474C-B9DE-F545D7F28EAD}"/>
              </a:ext>
            </a:extLst>
          </p:cNvPr>
          <p:cNvSpPr txBox="1"/>
          <p:nvPr/>
        </p:nvSpPr>
        <p:spPr>
          <a:xfrm>
            <a:off x="766763" y="1437416"/>
            <a:ext cx="23952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1.</a:t>
            </a:r>
            <a:r>
              <a:rPr lang="ko-KR" altLang="en-US" sz="24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팀 구성 및 역할</a:t>
            </a: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6A4CD123-BCA5-4588-B9DE-5189BE718304}"/>
              </a:ext>
            </a:extLst>
          </p:cNvPr>
          <p:cNvGrpSpPr/>
          <p:nvPr/>
        </p:nvGrpSpPr>
        <p:grpSpPr>
          <a:xfrm>
            <a:off x="1050480" y="1991999"/>
            <a:ext cx="2759520" cy="3062601"/>
            <a:chOff x="783779" y="2076355"/>
            <a:chExt cx="3191322" cy="3347150"/>
          </a:xfrm>
        </p:grpSpPr>
        <p:sp>
          <p:nvSpPr>
            <p:cNvPr id="15" name="자유형: 도형 14">
              <a:extLst>
                <a:ext uri="{FF2B5EF4-FFF2-40B4-BE49-F238E27FC236}">
                  <a16:creationId xmlns:a16="http://schemas.microsoft.com/office/drawing/2014/main" id="{BFD3ABC6-8CAF-4EAD-89D0-D4168090A1D4}"/>
                </a:ext>
              </a:extLst>
            </p:cNvPr>
            <p:cNvSpPr/>
            <p:nvPr/>
          </p:nvSpPr>
          <p:spPr>
            <a:xfrm rot="10800000">
              <a:off x="783779" y="2076355"/>
              <a:ext cx="762371" cy="762371"/>
            </a:xfrm>
            <a:custGeom>
              <a:avLst/>
              <a:gdLst>
                <a:gd name="connsiteX0" fmla="*/ 494779 w 762371"/>
                <a:gd name="connsiteY0" fmla="*/ 762371 h 762371"/>
                <a:gd name="connsiteX1" fmla="*/ 0 w 762371"/>
                <a:gd name="connsiteY1" fmla="*/ 762371 h 762371"/>
                <a:gd name="connsiteX2" fmla="*/ 762371 w 762371"/>
                <a:gd name="connsiteY2" fmla="*/ 0 h 762371"/>
                <a:gd name="connsiteX3" fmla="*/ 762371 w 762371"/>
                <a:gd name="connsiteY3" fmla="*/ 494779 h 762371"/>
                <a:gd name="connsiteX4" fmla="*/ 494779 w 762371"/>
                <a:gd name="connsiteY4" fmla="*/ 762371 h 7623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371" h="762371">
                  <a:moveTo>
                    <a:pt x="494779" y="762371"/>
                  </a:moveTo>
                  <a:lnTo>
                    <a:pt x="0" y="762371"/>
                  </a:lnTo>
                  <a:lnTo>
                    <a:pt x="762371" y="0"/>
                  </a:lnTo>
                  <a:lnTo>
                    <a:pt x="762371" y="494779"/>
                  </a:lnTo>
                  <a:cubicBezTo>
                    <a:pt x="762371" y="642566"/>
                    <a:pt x="642566" y="762371"/>
                    <a:pt x="494779" y="76237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16" name="자유형: 도형 15">
              <a:extLst>
                <a:ext uri="{FF2B5EF4-FFF2-40B4-BE49-F238E27FC236}">
                  <a16:creationId xmlns:a16="http://schemas.microsoft.com/office/drawing/2014/main" id="{88EA9427-8BA2-417B-A9B0-D1CBE4A7E734}"/>
                </a:ext>
              </a:extLst>
            </p:cNvPr>
            <p:cNvSpPr/>
            <p:nvPr/>
          </p:nvSpPr>
          <p:spPr>
            <a:xfrm rot="10800000">
              <a:off x="783780" y="2076356"/>
              <a:ext cx="3191321" cy="3347149"/>
            </a:xfrm>
            <a:custGeom>
              <a:avLst/>
              <a:gdLst>
                <a:gd name="connsiteX0" fmla="*/ 2428950 w 3191321"/>
                <a:gd name="connsiteY0" fmla="*/ 3347149 h 3347149"/>
                <a:gd name="connsiteX1" fmla="*/ 267592 w 3191321"/>
                <a:gd name="connsiteY1" fmla="*/ 3347149 h 3347149"/>
                <a:gd name="connsiteX2" fmla="*/ 0 w 3191321"/>
                <a:gd name="connsiteY2" fmla="*/ 3079557 h 3347149"/>
                <a:gd name="connsiteX3" fmla="*/ 0 w 3191321"/>
                <a:gd name="connsiteY3" fmla="*/ 267592 h 3347149"/>
                <a:gd name="connsiteX4" fmla="*/ 267592 w 3191321"/>
                <a:gd name="connsiteY4" fmla="*/ 0 h 3347149"/>
                <a:gd name="connsiteX5" fmla="*/ 2923729 w 3191321"/>
                <a:gd name="connsiteY5" fmla="*/ 0 h 3347149"/>
                <a:gd name="connsiteX6" fmla="*/ 3191321 w 3191321"/>
                <a:gd name="connsiteY6" fmla="*/ 267592 h 3347149"/>
                <a:gd name="connsiteX7" fmla="*/ 3191321 w 3191321"/>
                <a:gd name="connsiteY7" fmla="*/ 2584778 h 3347149"/>
                <a:gd name="connsiteX8" fmla="*/ 2428950 w 3191321"/>
                <a:gd name="connsiteY8" fmla="*/ 3347149 h 334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191321" h="3347149">
                  <a:moveTo>
                    <a:pt x="2428950" y="3347149"/>
                  </a:moveTo>
                  <a:lnTo>
                    <a:pt x="267592" y="3347149"/>
                  </a:lnTo>
                  <a:cubicBezTo>
                    <a:pt x="119805" y="3347149"/>
                    <a:pt x="0" y="3227344"/>
                    <a:pt x="0" y="3079557"/>
                  </a:cubicBezTo>
                  <a:lnTo>
                    <a:pt x="0" y="267592"/>
                  </a:lnTo>
                  <a:cubicBezTo>
                    <a:pt x="0" y="119805"/>
                    <a:pt x="119805" y="0"/>
                    <a:pt x="267592" y="0"/>
                  </a:cubicBezTo>
                  <a:lnTo>
                    <a:pt x="2923729" y="0"/>
                  </a:lnTo>
                  <a:cubicBezTo>
                    <a:pt x="3071516" y="0"/>
                    <a:pt x="3191321" y="119805"/>
                    <a:pt x="3191321" y="267592"/>
                  </a:cubicBezTo>
                  <a:lnTo>
                    <a:pt x="3191321" y="2584778"/>
                  </a:lnTo>
                  <a:lnTo>
                    <a:pt x="2428950" y="3347149"/>
                  </a:lnTo>
                  <a:close/>
                </a:path>
              </a:pathLst>
            </a:custGeom>
            <a:solidFill>
              <a:schemeClr val="accent2"/>
            </a:solidFill>
            <a:ln>
              <a:solidFill>
                <a:schemeClr val="accent3">
                  <a:lumMod val="40000"/>
                  <a:lumOff val="6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F1455910-FD28-4E57-AC4C-064B88BD1FD1}"/>
              </a:ext>
            </a:extLst>
          </p:cNvPr>
          <p:cNvGrpSpPr/>
          <p:nvPr/>
        </p:nvGrpSpPr>
        <p:grpSpPr>
          <a:xfrm>
            <a:off x="4716240" y="1991999"/>
            <a:ext cx="2759520" cy="3062601"/>
            <a:chOff x="783779" y="2076355"/>
            <a:chExt cx="3191322" cy="3347150"/>
          </a:xfrm>
        </p:grpSpPr>
        <p:sp>
          <p:nvSpPr>
            <p:cNvPr id="18" name="자유형: 도형 17">
              <a:extLst>
                <a:ext uri="{FF2B5EF4-FFF2-40B4-BE49-F238E27FC236}">
                  <a16:creationId xmlns:a16="http://schemas.microsoft.com/office/drawing/2014/main" id="{80B1448B-17D6-46E9-AAE7-10B4392037CC}"/>
                </a:ext>
              </a:extLst>
            </p:cNvPr>
            <p:cNvSpPr/>
            <p:nvPr/>
          </p:nvSpPr>
          <p:spPr>
            <a:xfrm rot="10800000">
              <a:off x="783779" y="2076355"/>
              <a:ext cx="762371" cy="762371"/>
            </a:xfrm>
            <a:custGeom>
              <a:avLst/>
              <a:gdLst>
                <a:gd name="connsiteX0" fmla="*/ 494779 w 762371"/>
                <a:gd name="connsiteY0" fmla="*/ 762371 h 762371"/>
                <a:gd name="connsiteX1" fmla="*/ 0 w 762371"/>
                <a:gd name="connsiteY1" fmla="*/ 762371 h 762371"/>
                <a:gd name="connsiteX2" fmla="*/ 762371 w 762371"/>
                <a:gd name="connsiteY2" fmla="*/ 0 h 762371"/>
                <a:gd name="connsiteX3" fmla="*/ 762371 w 762371"/>
                <a:gd name="connsiteY3" fmla="*/ 494779 h 762371"/>
                <a:gd name="connsiteX4" fmla="*/ 494779 w 762371"/>
                <a:gd name="connsiteY4" fmla="*/ 762371 h 7623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371" h="762371">
                  <a:moveTo>
                    <a:pt x="494779" y="762371"/>
                  </a:moveTo>
                  <a:lnTo>
                    <a:pt x="0" y="762371"/>
                  </a:lnTo>
                  <a:lnTo>
                    <a:pt x="762371" y="0"/>
                  </a:lnTo>
                  <a:lnTo>
                    <a:pt x="762371" y="494779"/>
                  </a:lnTo>
                  <a:cubicBezTo>
                    <a:pt x="762371" y="642566"/>
                    <a:pt x="642566" y="762371"/>
                    <a:pt x="494779" y="76237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9" name="자유형: 도형 18">
              <a:extLst>
                <a:ext uri="{FF2B5EF4-FFF2-40B4-BE49-F238E27FC236}">
                  <a16:creationId xmlns:a16="http://schemas.microsoft.com/office/drawing/2014/main" id="{57DBD0D6-C1D2-4370-8535-9599ACA42E66}"/>
                </a:ext>
              </a:extLst>
            </p:cNvPr>
            <p:cNvSpPr/>
            <p:nvPr/>
          </p:nvSpPr>
          <p:spPr>
            <a:xfrm rot="10800000">
              <a:off x="783780" y="2076356"/>
              <a:ext cx="3191321" cy="3347149"/>
            </a:xfrm>
            <a:custGeom>
              <a:avLst/>
              <a:gdLst>
                <a:gd name="connsiteX0" fmla="*/ 2428950 w 3191321"/>
                <a:gd name="connsiteY0" fmla="*/ 3347149 h 3347149"/>
                <a:gd name="connsiteX1" fmla="*/ 267592 w 3191321"/>
                <a:gd name="connsiteY1" fmla="*/ 3347149 h 3347149"/>
                <a:gd name="connsiteX2" fmla="*/ 0 w 3191321"/>
                <a:gd name="connsiteY2" fmla="*/ 3079557 h 3347149"/>
                <a:gd name="connsiteX3" fmla="*/ 0 w 3191321"/>
                <a:gd name="connsiteY3" fmla="*/ 267592 h 3347149"/>
                <a:gd name="connsiteX4" fmla="*/ 267592 w 3191321"/>
                <a:gd name="connsiteY4" fmla="*/ 0 h 3347149"/>
                <a:gd name="connsiteX5" fmla="*/ 2923729 w 3191321"/>
                <a:gd name="connsiteY5" fmla="*/ 0 h 3347149"/>
                <a:gd name="connsiteX6" fmla="*/ 3191321 w 3191321"/>
                <a:gd name="connsiteY6" fmla="*/ 267592 h 3347149"/>
                <a:gd name="connsiteX7" fmla="*/ 3191321 w 3191321"/>
                <a:gd name="connsiteY7" fmla="*/ 2584778 h 3347149"/>
                <a:gd name="connsiteX8" fmla="*/ 2428950 w 3191321"/>
                <a:gd name="connsiteY8" fmla="*/ 3347149 h 334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191321" h="3347149">
                  <a:moveTo>
                    <a:pt x="2428950" y="3347149"/>
                  </a:moveTo>
                  <a:lnTo>
                    <a:pt x="267592" y="3347149"/>
                  </a:lnTo>
                  <a:cubicBezTo>
                    <a:pt x="119805" y="3347149"/>
                    <a:pt x="0" y="3227344"/>
                    <a:pt x="0" y="3079557"/>
                  </a:cubicBezTo>
                  <a:lnTo>
                    <a:pt x="0" y="267592"/>
                  </a:lnTo>
                  <a:cubicBezTo>
                    <a:pt x="0" y="119805"/>
                    <a:pt x="119805" y="0"/>
                    <a:pt x="267592" y="0"/>
                  </a:cubicBezTo>
                  <a:lnTo>
                    <a:pt x="2923729" y="0"/>
                  </a:lnTo>
                  <a:cubicBezTo>
                    <a:pt x="3071516" y="0"/>
                    <a:pt x="3191321" y="119805"/>
                    <a:pt x="3191321" y="267592"/>
                  </a:cubicBezTo>
                  <a:lnTo>
                    <a:pt x="3191321" y="2584778"/>
                  </a:lnTo>
                  <a:lnTo>
                    <a:pt x="2428950" y="3347149"/>
                  </a:lnTo>
                  <a:close/>
                </a:path>
              </a:pathLst>
            </a:custGeom>
            <a:solidFill>
              <a:schemeClr val="accent2"/>
            </a:solidFill>
            <a:ln>
              <a:solidFill>
                <a:schemeClr val="accent3">
                  <a:lumMod val="40000"/>
                  <a:lumOff val="6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A932A7A1-F4A9-466A-B644-19B54D67E32D}"/>
              </a:ext>
            </a:extLst>
          </p:cNvPr>
          <p:cNvGrpSpPr/>
          <p:nvPr/>
        </p:nvGrpSpPr>
        <p:grpSpPr>
          <a:xfrm>
            <a:off x="8382000" y="1991999"/>
            <a:ext cx="2759520" cy="3062601"/>
            <a:chOff x="783779" y="2076355"/>
            <a:chExt cx="3191322" cy="3347150"/>
          </a:xfrm>
        </p:grpSpPr>
        <p:sp>
          <p:nvSpPr>
            <p:cNvPr id="21" name="자유형: 도형 20">
              <a:extLst>
                <a:ext uri="{FF2B5EF4-FFF2-40B4-BE49-F238E27FC236}">
                  <a16:creationId xmlns:a16="http://schemas.microsoft.com/office/drawing/2014/main" id="{52B110D2-63F3-47D0-883F-169AA7503F94}"/>
                </a:ext>
              </a:extLst>
            </p:cNvPr>
            <p:cNvSpPr/>
            <p:nvPr/>
          </p:nvSpPr>
          <p:spPr>
            <a:xfrm rot="10800000">
              <a:off x="783779" y="2076355"/>
              <a:ext cx="762371" cy="762371"/>
            </a:xfrm>
            <a:custGeom>
              <a:avLst/>
              <a:gdLst>
                <a:gd name="connsiteX0" fmla="*/ 494779 w 762371"/>
                <a:gd name="connsiteY0" fmla="*/ 762371 h 762371"/>
                <a:gd name="connsiteX1" fmla="*/ 0 w 762371"/>
                <a:gd name="connsiteY1" fmla="*/ 762371 h 762371"/>
                <a:gd name="connsiteX2" fmla="*/ 762371 w 762371"/>
                <a:gd name="connsiteY2" fmla="*/ 0 h 762371"/>
                <a:gd name="connsiteX3" fmla="*/ 762371 w 762371"/>
                <a:gd name="connsiteY3" fmla="*/ 494779 h 762371"/>
                <a:gd name="connsiteX4" fmla="*/ 494779 w 762371"/>
                <a:gd name="connsiteY4" fmla="*/ 762371 h 7623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371" h="762371">
                  <a:moveTo>
                    <a:pt x="494779" y="762371"/>
                  </a:moveTo>
                  <a:lnTo>
                    <a:pt x="0" y="762371"/>
                  </a:lnTo>
                  <a:lnTo>
                    <a:pt x="762371" y="0"/>
                  </a:lnTo>
                  <a:lnTo>
                    <a:pt x="762371" y="494779"/>
                  </a:lnTo>
                  <a:cubicBezTo>
                    <a:pt x="762371" y="642566"/>
                    <a:pt x="642566" y="762371"/>
                    <a:pt x="494779" y="76237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2" name="자유형: 도형 21">
              <a:extLst>
                <a:ext uri="{FF2B5EF4-FFF2-40B4-BE49-F238E27FC236}">
                  <a16:creationId xmlns:a16="http://schemas.microsoft.com/office/drawing/2014/main" id="{DE3E9BB3-BEE1-46B1-A97D-8F1EB970B9DD}"/>
                </a:ext>
              </a:extLst>
            </p:cNvPr>
            <p:cNvSpPr/>
            <p:nvPr/>
          </p:nvSpPr>
          <p:spPr>
            <a:xfrm rot="10800000">
              <a:off x="783780" y="2076356"/>
              <a:ext cx="3191321" cy="3347149"/>
            </a:xfrm>
            <a:custGeom>
              <a:avLst/>
              <a:gdLst>
                <a:gd name="connsiteX0" fmla="*/ 2428950 w 3191321"/>
                <a:gd name="connsiteY0" fmla="*/ 3347149 h 3347149"/>
                <a:gd name="connsiteX1" fmla="*/ 267592 w 3191321"/>
                <a:gd name="connsiteY1" fmla="*/ 3347149 h 3347149"/>
                <a:gd name="connsiteX2" fmla="*/ 0 w 3191321"/>
                <a:gd name="connsiteY2" fmla="*/ 3079557 h 3347149"/>
                <a:gd name="connsiteX3" fmla="*/ 0 w 3191321"/>
                <a:gd name="connsiteY3" fmla="*/ 267592 h 3347149"/>
                <a:gd name="connsiteX4" fmla="*/ 267592 w 3191321"/>
                <a:gd name="connsiteY4" fmla="*/ 0 h 3347149"/>
                <a:gd name="connsiteX5" fmla="*/ 2923729 w 3191321"/>
                <a:gd name="connsiteY5" fmla="*/ 0 h 3347149"/>
                <a:gd name="connsiteX6" fmla="*/ 3191321 w 3191321"/>
                <a:gd name="connsiteY6" fmla="*/ 267592 h 3347149"/>
                <a:gd name="connsiteX7" fmla="*/ 3191321 w 3191321"/>
                <a:gd name="connsiteY7" fmla="*/ 2584778 h 3347149"/>
                <a:gd name="connsiteX8" fmla="*/ 2428950 w 3191321"/>
                <a:gd name="connsiteY8" fmla="*/ 3347149 h 334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191321" h="3347149">
                  <a:moveTo>
                    <a:pt x="2428950" y="3347149"/>
                  </a:moveTo>
                  <a:lnTo>
                    <a:pt x="267592" y="3347149"/>
                  </a:lnTo>
                  <a:cubicBezTo>
                    <a:pt x="119805" y="3347149"/>
                    <a:pt x="0" y="3227344"/>
                    <a:pt x="0" y="3079557"/>
                  </a:cubicBezTo>
                  <a:lnTo>
                    <a:pt x="0" y="267592"/>
                  </a:lnTo>
                  <a:cubicBezTo>
                    <a:pt x="0" y="119805"/>
                    <a:pt x="119805" y="0"/>
                    <a:pt x="267592" y="0"/>
                  </a:cubicBezTo>
                  <a:lnTo>
                    <a:pt x="2923729" y="0"/>
                  </a:lnTo>
                  <a:cubicBezTo>
                    <a:pt x="3071516" y="0"/>
                    <a:pt x="3191321" y="119805"/>
                    <a:pt x="3191321" y="267592"/>
                  </a:cubicBezTo>
                  <a:lnTo>
                    <a:pt x="3191321" y="2584778"/>
                  </a:lnTo>
                  <a:lnTo>
                    <a:pt x="2428950" y="3347149"/>
                  </a:lnTo>
                  <a:close/>
                </a:path>
              </a:pathLst>
            </a:custGeom>
            <a:solidFill>
              <a:schemeClr val="accent2"/>
            </a:solidFill>
            <a:ln>
              <a:solidFill>
                <a:schemeClr val="accent3">
                  <a:lumMod val="40000"/>
                  <a:lumOff val="6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0119119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2144D51-814B-4B93-97FF-773EE0EF7E13}"/>
              </a:ext>
            </a:extLst>
          </p:cNvPr>
          <p:cNvSpPr/>
          <p:nvPr/>
        </p:nvSpPr>
        <p:spPr>
          <a:xfrm>
            <a:off x="0" y="0"/>
            <a:ext cx="12192000" cy="1031358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자유형: 도형 36">
            <a:extLst>
              <a:ext uri="{FF2B5EF4-FFF2-40B4-BE49-F238E27FC236}">
                <a16:creationId xmlns:a16="http://schemas.microsoft.com/office/drawing/2014/main" id="{F1FB7CF2-CE37-405B-B387-4847C601E94B}"/>
              </a:ext>
            </a:extLst>
          </p:cNvPr>
          <p:cNvSpPr/>
          <p:nvPr/>
        </p:nvSpPr>
        <p:spPr>
          <a:xfrm>
            <a:off x="-1731098" y="5812048"/>
            <a:ext cx="16132927" cy="1519857"/>
          </a:xfrm>
          <a:custGeom>
            <a:avLst/>
            <a:gdLst>
              <a:gd name="connsiteX0" fmla="*/ 1099232 w 16136061"/>
              <a:gd name="connsiteY0" fmla="*/ 180152 h 1441457"/>
              <a:gd name="connsiteX1" fmla="*/ 3042332 w 16136061"/>
              <a:gd name="connsiteY1" fmla="*/ 40452 h 1441457"/>
              <a:gd name="connsiteX2" fmla="*/ 6687232 w 16136061"/>
              <a:gd name="connsiteY2" fmla="*/ 573852 h 1441457"/>
              <a:gd name="connsiteX3" fmla="*/ 9798732 w 16136061"/>
              <a:gd name="connsiteY3" fmla="*/ 421452 h 1441457"/>
              <a:gd name="connsiteX4" fmla="*/ 12745132 w 16136061"/>
              <a:gd name="connsiteY4" fmla="*/ 357952 h 1441457"/>
              <a:gd name="connsiteX5" fmla="*/ 14878732 w 16136061"/>
              <a:gd name="connsiteY5" fmla="*/ 802452 h 1441457"/>
              <a:gd name="connsiteX6" fmla="*/ 15081932 w 16136061"/>
              <a:gd name="connsiteY6" fmla="*/ 1361252 h 1441457"/>
              <a:gd name="connsiteX7" fmla="*/ 1111932 w 16136061"/>
              <a:gd name="connsiteY7" fmla="*/ 1310452 h 1441457"/>
              <a:gd name="connsiteX8" fmla="*/ 1099232 w 16136061"/>
              <a:gd name="connsiteY8" fmla="*/ 180152 h 1441457"/>
              <a:gd name="connsiteX0" fmla="*/ 1099232 w 16136061"/>
              <a:gd name="connsiteY0" fmla="*/ 174564 h 1435869"/>
              <a:gd name="connsiteX1" fmla="*/ 3042332 w 16136061"/>
              <a:gd name="connsiteY1" fmla="*/ 34864 h 1435869"/>
              <a:gd name="connsiteX2" fmla="*/ 6877732 w 16136061"/>
              <a:gd name="connsiteY2" fmla="*/ 492064 h 1435869"/>
              <a:gd name="connsiteX3" fmla="*/ 9798732 w 16136061"/>
              <a:gd name="connsiteY3" fmla="*/ 415864 h 1435869"/>
              <a:gd name="connsiteX4" fmla="*/ 12745132 w 16136061"/>
              <a:gd name="connsiteY4" fmla="*/ 352364 h 1435869"/>
              <a:gd name="connsiteX5" fmla="*/ 14878732 w 16136061"/>
              <a:gd name="connsiteY5" fmla="*/ 796864 h 1435869"/>
              <a:gd name="connsiteX6" fmla="*/ 15081932 w 16136061"/>
              <a:gd name="connsiteY6" fmla="*/ 1355664 h 1435869"/>
              <a:gd name="connsiteX7" fmla="*/ 1111932 w 16136061"/>
              <a:gd name="connsiteY7" fmla="*/ 1304864 h 1435869"/>
              <a:gd name="connsiteX8" fmla="*/ 1099232 w 16136061"/>
              <a:gd name="connsiteY8" fmla="*/ 174564 h 1435869"/>
              <a:gd name="connsiteX0" fmla="*/ 1099232 w 16136061"/>
              <a:gd name="connsiteY0" fmla="*/ 174564 h 1435869"/>
              <a:gd name="connsiteX1" fmla="*/ 3042332 w 16136061"/>
              <a:gd name="connsiteY1" fmla="*/ 34864 h 1435869"/>
              <a:gd name="connsiteX2" fmla="*/ 6877732 w 16136061"/>
              <a:gd name="connsiteY2" fmla="*/ 492064 h 1435869"/>
              <a:gd name="connsiteX3" fmla="*/ 9798732 w 16136061"/>
              <a:gd name="connsiteY3" fmla="*/ 415864 h 1435869"/>
              <a:gd name="connsiteX4" fmla="*/ 12745132 w 16136061"/>
              <a:gd name="connsiteY4" fmla="*/ 352364 h 1435869"/>
              <a:gd name="connsiteX5" fmla="*/ 14878732 w 16136061"/>
              <a:gd name="connsiteY5" fmla="*/ 796864 h 1435869"/>
              <a:gd name="connsiteX6" fmla="*/ 15081932 w 16136061"/>
              <a:gd name="connsiteY6" fmla="*/ 1355664 h 1435869"/>
              <a:gd name="connsiteX7" fmla="*/ 1111932 w 16136061"/>
              <a:gd name="connsiteY7" fmla="*/ 1304864 h 1435869"/>
              <a:gd name="connsiteX8" fmla="*/ 1099232 w 16136061"/>
              <a:gd name="connsiteY8" fmla="*/ 174564 h 1435869"/>
              <a:gd name="connsiteX0" fmla="*/ 1099232 w 16136061"/>
              <a:gd name="connsiteY0" fmla="*/ 174564 h 1435869"/>
              <a:gd name="connsiteX1" fmla="*/ 3042332 w 16136061"/>
              <a:gd name="connsiteY1" fmla="*/ 34864 h 1435869"/>
              <a:gd name="connsiteX2" fmla="*/ 6877732 w 16136061"/>
              <a:gd name="connsiteY2" fmla="*/ 492064 h 1435869"/>
              <a:gd name="connsiteX3" fmla="*/ 9798732 w 16136061"/>
              <a:gd name="connsiteY3" fmla="*/ 415864 h 1435869"/>
              <a:gd name="connsiteX4" fmla="*/ 12745132 w 16136061"/>
              <a:gd name="connsiteY4" fmla="*/ 352364 h 1435869"/>
              <a:gd name="connsiteX5" fmla="*/ 14878732 w 16136061"/>
              <a:gd name="connsiteY5" fmla="*/ 796864 h 1435869"/>
              <a:gd name="connsiteX6" fmla="*/ 15081932 w 16136061"/>
              <a:gd name="connsiteY6" fmla="*/ 1355664 h 1435869"/>
              <a:gd name="connsiteX7" fmla="*/ 1111932 w 16136061"/>
              <a:gd name="connsiteY7" fmla="*/ 1304864 h 1435869"/>
              <a:gd name="connsiteX8" fmla="*/ 1099232 w 16136061"/>
              <a:gd name="connsiteY8" fmla="*/ 174564 h 1435869"/>
              <a:gd name="connsiteX0" fmla="*/ 1096098 w 16132927"/>
              <a:gd name="connsiteY0" fmla="*/ 258552 h 1519857"/>
              <a:gd name="connsiteX1" fmla="*/ 2962998 w 16132927"/>
              <a:gd name="connsiteY1" fmla="*/ 17252 h 1519857"/>
              <a:gd name="connsiteX2" fmla="*/ 6874598 w 16132927"/>
              <a:gd name="connsiteY2" fmla="*/ 576052 h 1519857"/>
              <a:gd name="connsiteX3" fmla="*/ 9795598 w 16132927"/>
              <a:gd name="connsiteY3" fmla="*/ 499852 h 1519857"/>
              <a:gd name="connsiteX4" fmla="*/ 12741998 w 16132927"/>
              <a:gd name="connsiteY4" fmla="*/ 436352 h 1519857"/>
              <a:gd name="connsiteX5" fmla="*/ 14875598 w 16132927"/>
              <a:gd name="connsiteY5" fmla="*/ 880852 h 1519857"/>
              <a:gd name="connsiteX6" fmla="*/ 15078798 w 16132927"/>
              <a:gd name="connsiteY6" fmla="*/ 1439652 h 1519857"/>
              <a:gd name="connsiteX7" fmla="*/ 1108798 w 16132927"/>
              <a:gd name="connsiteY7" fmla="*/ 1388852 h 1519857"/>
              <a:gd name="connsiteX8" fmla="*/ 1096098 w 16132927"/>
              <a:gd name="connsiteY8" fmla="*/ 258552 h 1519857"/>
              <a:gd name="connsiteX0" fmla="*/ 1096098 w 16132927"/>
              <a:gd name="connsiteY0" fmla="*/ 258552 h 1519857"/>
              <a:gd name="connsiteX1" fmla="*/ 2962998 w 16132927"/>
              <a:gd name="connsiteY1" fmla="*/ 17252 h 1519857"/>
              <a:gd name="connsiteX2" fmla="*/ 6874598 w 16132927"/>
              <a:gd name="connsiteY2" fmla="*/ 576052 h 1519857"/>
              <a:gd name="connsiteX3" fmla="*/ 10138498 w 16132927"/>
              <a:gd name="connsiteY3" fmla="*/ 525252 h 1519857"/>
              <a:gd name="connsiteX4" fmla="*/ 12741998 w 16132927"/>
              <a:gd name="connsiteY4" fmla="*/ 436352 h 1519857"/>
              <a:gd name="connsiteX5" fmla="*/ 14875598 w 16132927"/>
              <a:gd name="connsiteY5" fmla="*/ 880852 h 1519857"/>
              <a:gd name="connsiteX6" fmla="*/ 15078798 w 16132927"/>
              <a:gd name="connsiteY6" fmla="*/ 1439652 h 1519857"/>
              <a:gd name="connsiteX7" fmla="*/ 1108798 w 16132927"/>
              <a:gd name="connsiteY7" fmla="*/ 1388852 h 1519857"/>
              <a:gd name="connsiteX8" fmla="*/ 1096098 w 16132927"/>
              <a:gd name="connsiteY8" fmla="*/ 258552 h 1519857"/>
              <a:gd name="connsiteX0" fmla="*/ 1096098 w 16132927"/>
              <a:gd name="connsiteY0" fmla="*/ 258552 h 1519857"/>
              <a:gd name="connsiteX1" fmla="*/ 2962998 w 16132927"/>
              <a:gd name="connsiteY1" fmla="*/ 17252 h 1519857"/>
              <a:gd name="connsiteX2" fmla="*/ 6874598 w 16132927"/>
              <a:gd name="connsiteY2" fmla="*/ 576052 h 1519857"/>
              <a:gd name="connsiteX3" fmla="*/ 10138498 w 16132927"/>
              <a:gd name="connsiteY3" fmla="*/ 525252 h 1519857"/>
              <a:gd name="connsiteX4" fmla="*/ 12741998 w 16132927"/>
              <a:gd name="connsiteY4" fmla="*/ 436352 h 1519857"/>
              <a:gd name="connsiteX5" fmla="*/ 14875598 w 16132927"/>
              <a:gd name="connsiteY5" fmla="*/ 880852 h 1519857"/>
              <a:gd name="connsiteX6" fmla="*/ 15078798 w 16132927"/>
              <a:gd name="connsiteY6" fmla="*/ 1439652 h 1519857"/>
              <a:gd name="connsiteX7" fmla="*/ 1108798 w 16132927"/>
              <a:gd name="connsiteY7" fmla="*/ 1388852 h 1519857"/>
              <a:gd name="connsiteX8" fmla="*/ 1096098 w 16132927"/>
              <a:gd name="connsiteY8" fmla="*/ 258552 h 1519857"/>
              <a:gd name="connsiteX0" fmla="*/ 1096098 w 16132927"/>
              <a:gd name="connsiteY0" fmla="*/ 258552 h 1519857"/>
              <a:gd name="connsiteX1" fmla="*/ 2962998 w 16132927"/>
              <a:gd name="connsiteY1" fmla="*/ 17252 h 1519857"/>
              <a:gd name="connsiteX2" fmla="*/ 6874598 w 16132927"/>
              <a:gd name="connsiteY2" fmla="*/ 576052 h 1519857"/>
              <a:gd name="connsiteX3" fmla="*/ 10138498 w 16132927"/>
              <a:gd name="connsiteY3" fmla="*/ 525252 h 1519857"/>
              <a:gd name="connsiteX4" fmla="*/ 12741998 w 16132927"/>
              <a:gd name="connsiteY4" fmla="*/ 436352 h 1519857"/>
              <a:gd name="connsiteX5" fmla="*/ 14875598 w 16132927"/>
              <a:gd name="connsiteY5" fmla="*/ 880852 h 1519857"/>
              <a:gd name="connsiteX6" fmla="*/ 15078798 w 16132927"/>
              <a:gd name="connsiteY6" fmla="*/ 1439652 h 1519857"/>
              <a:gd name="connsiteX7" fmla="*/ 1108798 w 16132927"/>
              <a:gd name="connsiteY7" fmla="*/ 1388852 h 1519857"/>
              <a:gd name="connsiteX8" fmla="*/ 1096098 w 16132927"/>
              <a:gd name="connsiteY8" fmla="*/ 258552 h 1519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132927" h="1519857">
                <a:moveTo>
                  <a:pt x="1096098" y="258552"/>
                </a:moveTo>
                <a:cubicBezTo>
                  <a:pt x="1405131" y="29952"/>
                  <a:pt x="1999915" y="-35665"/>
                  <a:pt x="2962998" y="17252"/>
                </a:cubicBezTo>
                <a:cubicBezTo>
                  <a:pt x="3926081" y="70169"/>
                  <a:pt x="5291331" y="423652"/>
                  <a:pt x="6874598" y="576052"/>
                </a:cubicBezTo>
                <a:cubicBezTo>
                  <a:pt x="8178465" y="601452"/>
                  <a:pt x="8720331" y="690352"/>
                  <a:pt x="10138498" y="525252"/>
                </a:cubicBezTo>
                <a:cubicBezTo>
                  <a:pt x="11287848" y="387669"/>
                  <a:pt x="11952481" y="377085"/>
                  <a:pt x="12741998" y="436352"/>
                </a:cubicBezTo>
                <a:cubicBezTo>
                  <a:pt x="13531515" y="495619"/>
                  <a:pt x="14486131" y="713635"/>
                  <a:pt x="14875598" y="880852"/>
                </a:cubicBezTo>
                <a:cubicBezTo>
                  <a:pt x="15265065" y="1048069"/>
                  <a:pt x="17373265" y="1354985"/>
                  <a:pt x="15078798" y="1439652"/>
                </a:cubicBezTo>
                <a:cubicBezTo>
                  <a:pt x="12784331" y="1524319"/>
                  <a:pt x="3432898" y="1585702"/>
                  <a:pt x="1108798" y="1388852"/>
                </a:cubicBezTo>
                <a:cubicBezTo>
                  <a:pt x="-1215302" y="1192002"/>
                  <a:pt x="787065" y="487152"/>
                  <a:pt x="1096098" y="258552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EFA53525-E5FC-4D1A-9599-93792BB6DBBE}"/>
              </a:ext>
            </a:extLst>
          </p:cNvPr>
          <p:cNvGrpSpPr/>
          <p:nvPr/>
        </p:nvGrpSpPr>
        <p:grpSpPr>
          <a:xfrm rot="20544302">
            <a:off x="10385603" y="5046162"/>
            <a:ext cx="2716124" cy="2740988"/>
            <a:chOff x="6767465" y="1312702"/>
            <a:chExt cx="2697511" cy="2722204"/>
          </a:xfrm>
        </p:grpSpPr>
        <p:sp>
          <p:nvSpPr>
            <p:cNvPr id="34" name="자유형: 도형 33">
              <a:extLst>
                <a:ext uri="{FF2B5EF4-FFF2-40B4-BE49-F238E27FC236}">
                  <a16:creationId xmlns:a16="http://schemas.microsoft.com/office/drawing/2014/main" id="{043EAC34-8D6A-4766-BA82-B2AC1634441F}"/>
                </a:ext>
              </a:extLst>
            </p:cNvPr>
            <p:cNvSpPr/>
            <p:nvPr/>
          </p:nvSpPr>
          <p:spPr>
            <a:xfrm rot="20280000" flipH="1">
              <a:off x="6767465" y="1312702"/>
              <a:ext cx="2697511" cy="2722204"/>
            </a:xfrm>
            <a:custGeom>
              <a:avLst/>
              <a:gdLst>
                <a:gd name="connsiteX0" fmla="*/ 963736 w 3290340"/>
                <a:gd name="connsiteY0" fmla="*/ 28374 h 3320460"/>
                <a:gd name="connsiteX1" fmla="*/ 852216 w 3290340"/>
                <a:gd name="connsiteY1" fmla="*/ 217877 h 3320460"/>
                <a:gd name="connsiteX2" fmla="*/ 997197 w 3290340"/>
                <a:gd name="connsiteY2" fmla="*/ 292396 h 3320460"/>
                <a:gd name="connsiteX3" fmla="*/ 1010351 w 3290340"/>
                <a:gd name="connsiteY3" fmla="*/ 289314 h 3320460"/>
                <a:gd name="connsiteX4" fmla="*/ 1213781 w 3290340"/>
                <a:gd name="connsiteY4" fmla="*/ 792823 h 3320460"/>
                <a:gd name="connsiteX5" fmla="*/ 1172939 w 3290340"/>
                <a:gd name="connsiteY5" fmla="*/ 811773 h 3320460"/>
                <a:gd name="connsiteX6" fmla="*/ 1056590 w 3290340"/>
                <a:gd name="connsiteY6" fmla="*/ 884021 h 3320460"/>
                <a:gd name="connsiteX7" fmla="*/ 972120 w 3290340"/>
                <a:gd name="connsiteY7" fmla="*/ 954606 h 3320460"/>
                <a:gd name="connsiteX8" fmla="*/ 747851 w 3290340"/>
                <a:gd name="connsiteY8" fmla="*/ 722368 h 3320460"/>
                <a:gd name="connsiteX9" fmla="*/ 760221 w 3290340"/>
                <a:gd name="connsiteY9" fmla="*/ 693289 h 3320460"/>
                <a:gd name="connsiteX10" fmla="*/ 749831 w 3290340"/>
                <a:gd name="connsiteY10" fmla="*/ 637781 h 3320460"/>
                <a:gd name="connsiteX11" fmla="*/ 627169 w 3290340"/>
                <a:gd name="connsiteY11" fmla="*/ 663546 h 3320460"/>
                <a:gd name="connsiteX12" fmla="*/ 597138 w 3290340"/>
                <a:gd name="connsiteY12" fmla="*/ 785235 h 3320460"/>
                <a:gd name="connsiteX13" fmla="*/ 686444 w 3290340"/>
                <a:gd name="connsiteY13" fmla="*/ 784399 h 3320460"/>
                <a:gd name="connsiteX14" fmla="*/ 693004 w 3290340"/>
                <a:gd name="connsiteY14" fmla="*/ 779496 h 3320460"/>
                <a:gd name="connsiteX15" fmla="*/ 916515 w 3290340"/>
                <a:gd name="connsiteY15" fmla="*/ 1010948 h 3320460"/>
                <a:gd name="connsiteX16" fmla="*/ 864314 w 3290340"/>
                <a:gd name="connsiteY16" fmla="*/ 1068524 h 3320460"/>
                <a:gd name="connsiteX17" fmla="*/ 789891 w 3290340"/>
                <a:gd name="connsiteY17" fmla="*/ 1177238 h 3320460"/>
                <a:gd name="connsiteX18" fmla="*/ 762808 w 3290340"/>
                <a:gd name="connsiteY18" fmla="*/ 1234290 h 3320460"/>
                <a:gd name="connsiteX19" fmla="*/ 280350 w 3290340"/>
                <a:gd name="connsiteY19" fmla="*/ 1029499 h 3320460"/>
                <a:gd name="connsiteX20" fmla="*/ 276239 w 3290340"/>
                <a:gd name="connsiteY20" fmla="*/ 975766 h 3320460"/>
                <a:gd name="connsiteX21" fmla="*/ 209024 w 3290340"/>
                <a:gd name="connsiteY21" fmla="*/ 891746 h 3320460"/>
                <a:gd name="connsiteX22" fmla="*/ 17603 w 3290340"/>
                <a:gd name="connsiteY22" fmla="*/ 999942 h 3320460"/>
                <a:gd name="connsiteX23" fmla="*/ 72745 w 3290340"/>
                <a:gd name="connsiteY23" fmla="*/ 1212798 h 3320460"/>
                <a:gd name="connsiteX24" fmla="*/ 227955 w 3290340"/>
                <a:gd name="connsiteY24" fmla="*/ 1162973 h 3320460"/>
                <a:gd name="connsiteX25" fmla="*/ 235053 w 3290340"/>
                <a:gd name="connsiteY25" fmla="*/ 1151531 h 3320460"/>
                <a:gd name="connsiteX26" fmla="*/ 710038 w 3290340"/>
                <a:gd name="connsiteY26" fmla="*/ 1353150 h 3320460"/>
                <a:gd name="connsiteX27" fmla="*/ 669143 w 3290340"/>
                <a:gd name="connsiteY27" fmla="*/ 1504443 h 3320460"/>
                <a:gd name="connsiteX28" fmla="*/ 656968 w 3290340"/>
                <a:gd name="connsiteY28" fmla="*/ 1602905 h 3320460"/>
                <a:gd name="connsiteX29" fmla="*/ 656609 w 3290340"/>
                <a:gd name="connsiteY29" fmla="*/ 1620619 h 3320460"/>
                <a:gd name="connsiteX30" fmla="*/ 387534 w 3290340"/>
                <a:gd name="connsiteY30" fmla="*/ 1620619 h 3320460"/>
                <a:gd name="connsiteX31" fmla="*/ 386504 w 3290340"/>
                <a:gd name="connsiteY31" fmla="*/ 1612494 h 3320460"/>
                <a:gd name="connsiteX32" fmla="*/ 325068 w 3290340"/>
                <a:gd name="connsiteY32" fmla="*/ 1547672 h 3320460"/>
                <a:gd name="connsiteX33" fmla="*/ 258393 w 3290340"/>
                <a:gd name="connsiteY33" fmla="*/ 1653806 h 3320460"/>
                <a:gd name="connsiteX34" fmla="*/ 325068 w 3290340"/>
                <a:gd name="connsiteY34" fmla="*/ 1759940 h 3320460"/>
                <a:gd name="connsiteX35" fmla="*/ 372215 w 3290340"/>
                <a:gd name="connsiteY35" fmla="*/ 1728854 h 3320460"/>
                <a:gd name="connsiteX36" fmla="*/ 384539 w 3290340"/>
                <a:gd name="connsiteY36" fmla="*/ 1699757 h 3320460"/>
                <a:gd name="connsiteX37" fmla="*/ 655005 w 3290340"/>
                <a:gd name="connsiteY37" fmla="*/ 1699757 h 3320460"/>
                <a:gd name="connsiteX38" fmla="*/ 654943 w 3290340"/>
                <a:gd name="connsiteY38" fmla="*/ 1702809 h 3320460"/>
                <a:gd name="connsiteX39" fmla="*/ 682618 w 3290340"/>
                <a:gd name="connsiteY39" fmla="*/ 1903955 h 3320460"/>
                <a:gd name="connsiteX40" fmla="*/ 704501 w 3290340"/>
                <a:gd name="connsiteY40" fmla="*/ 1971536 h 3320460"/>
                <a:gd name="connsiteX41" fmla="*/ 254813 w 3290340"/>
                <a:gd name="connsiteY41" fmla="*/ 2153222 h 3320460"/>
                <a:gd name="connsiteX42" fmla="*/ 253328 w 3290340"/>
                <a:gd name="connsiteY42" fmla="*/ 2150732 h 3320460"/>
                <a:gd name="connsiteX43" fmla="*/ 99011 w 3290340"/>
                <a:gd name="connsiteY43" fmla="*/ 2098206 h 3320460"/>
                <a:gd name="connsiteX44" fmla="*/ 40163 w 3290340"/>
                <a:gd name="connsiteY44" fmla="*/ 2310067 h 3320460"/>
                <a:gd name="connsiteX45" fmla="*/ 229666 w 3290340"/>
                <a:gd name="connsiteY45" fmla="*/ 2421587 h 3320460"/>
                <a:gd name="connsiteX46" fmla="*/ 304184 w 3290340"/>
                <a:gd name="connsiteY46" fmla="*/ 2276606 h 3320460"/>
                <a:gd name="connsiteX47" fmla="*/ 303523 w 3290340"/>
                <a:gd name="connsiteY47" fmla="*/ 2273784 h 3320460"/>
                <a:gd name="connsiteX48" fmla="*/ 751612 w 3290340"/>
                <a:gd name="connsiteY48" fmla="*/ 2092744 h 3320460"/>
                <a:gd name="connsiteX49" fmla="*/ 767513 w 3290340"/>
                <a:gd name="connsiteY49" fmla="*/ 2127014 h 3320460"/>
                <a:gd name="connsiteX50" fmla="*/ 834819 w 3290340"/>
                <a:gd name="connsiteY50" fmla="*/ 2236471 h 3320460"/>
                <a:gd name="connsiteX51" fmla="*/ 913323 w 3290340"/>
                <a:gd name="connsiteY51" fmla="*/ 2332948 h 3320460"/>
                <a:gd name="connsiteX52" fmla="*/ 720027 w 3290340"/>
                <a:gd name="connsiteY52" fmla="*/ 2519612 h 3320460"/>
                <a:gd name="connsiteX53" fmla="*/ 690948 w 3290340"/>
                <a:gd name="connsiteY53" fmla="*/ 2507243 h 3320460"/>
                <a:gd name="connsiteX54" fmla="*/ 635439 w 3290340"/>
                <a:gd name="connsiteY54" fmla="*/ 2517632 h 3320460"/>
                <a:gd name="connsiteX55" fmla="*/ 661204 w 3290340"/>
                <a:gd name="connsiteY55" fmla="*/ 2640295 h 3320460"/>
                <a:gd name="connsiteX56" fmla="*/ 782893 w 3290340"/>
                <a:gd name="connsiteY56" fmla="*/ 2670325 h 3320460"/>
                <a:gd name="connsiteX57" fmla="*/ 782057 w 3290340"/>
                <a:gd name="connsiteY57" fmla="*/ 2581019 h 3320460"/>
                <a:gd name="connsiteX58" fmla="*/ 777154 w 3290340"/>
                <a:gd name="connsiteY58" fmla="*/ 2574459 h 3320460"/>
                <a:gd name="connsiteX59" fmla="*/ 970689 w 3290340"/>
                <a:gd name="connsiteY59" fmla="*/ 2387564 h 3320460"/>
                <a:gd name="connsiteX60" fmla="*/ 1004983 w 3290340"/>
                <a:gd name="connsiteY60" fmla="*/ 2420023 h 3320460"/>
                <a:gd name="connsiteX61" fmla="*/ 1104923 w 3290340"/>
                <a:gd name="connsiteY61" fmla="*/ 2492878 h 3320460"/>
                <a:gd name="connsiteX62" fmla="*/ 1192488 w 3290340"/>
                <a:gd name="connsiteY62" fmla="*/ 2538732 h 3320460"/>
                <a:gd name="connsiteX63" fmla="*/ 979735 w 3290340"/>
                <a:gd name="connsiteY63" fmla="*/ 3039946 h 3320460"/>
                <a:gd name="connsiteX64" fmla="*/ 923863 w 3290340"/>
                <a:gd name="connsiteY64" fmla="*/ 3044221 h 3320460"/>
                <a:gd name="connsiteX65" fmla="*/ 839843 w 3290340"/>
                <a:gd name="connsiteY65" fmla="*/ 3111436 h 3320460"/>
                <a:gd name="connsiteX66" fmla="*/ 948039 w 3290340"/>
                <a:gd name="connsiteY66" fmla="*/ 3302857 h 3320460"/>
                <a:gd name="connsiteX67" fmla="*/ 1160895 w 3290340"/>
                <a:gd name="connsiteY67" fmla="*/ 3247714 h 3320460"/>
                <a:gd name="connsiteX68" fmla="*/ 1111070 w 3290340"/>
                <a:gd name="connsiteY68" fmla="*/ 3092505 h 3320460"/>
                <a:gd name="connsiteX69" fmla="*/ 1101266 w 3290340"/>
                <a:gd name="connsiteY69" fmla="*/ 3086423 h 3320460"/>
                <a:gd name="connsiteX70" fmla="*/ 1312332 w 3290340"/>
                <a:gd name="connsiteY70" fmla="*/ 2589184 h 3320460"/>
                <a:gd name="connsiteX71" fmla="*/ 1406380 w 3290340"/>
                <a:gd name="connsiteY71" fmla="*/ 2619776 h 3320460"/>
                <a:gd name="connsiteX72" fmla="*/ 1528372 w 3290340"/>
                <a:gd name="connsiteY72" fmla="*/ 2640328 h 3320460"/>
                <a:gd name="connsiteX73" fmla="*/ 1569875 w 3290340"/>
                <a:gd name="connsiteY73" fmla="*/ 2641940 h 3320460"/>
                <a:gd name="connsiteX74" fmla="*/ 1569875 w 3290340"/>
                <a:gd name="connsiteY74" fmla="*/ 2980387 h 3320460"/>
                <a:gd name="connsiteX75" fmla="*/ 1561750 w 3290340"/>
                <a:gd name="connsiteY75" fmla="*/ 2981418 h 3320460"/>
                <a:gd name="connsiteX76" fmla="*/ 1496928 w 3290340"/>
                <a:gd name="connsiteY76" fmla="*/ 3042853 h 3320460"/>
                <a:gd name="connsiteX77" fmla="*/ 1603063 w 3290340"/>
                <a:gd name="connsiteY77" fmla="*/ 3109528 h 3320460"/>
                <a:gd name="connsiteX78" fmla="*/ 1709197 w 3290340"/>
                <a:gd name="connsiteY78" fmla="*/ 3042853 h 3320460"/>
                <a:gd name="connsiteX79" fmla="*/ 1678110 w 3290340"/>
                <a:gd name="connsiteY79" fmla="*/ 2995706 h 3320460"/>
                <a:gd name="connsiteX80" fmla="*/ 1649012 w 3290340"/>
                <a:gd name="connsiteY80" fmla="*/ 2983382 h 3320460"/>
                <a:gd name="connsiteX81" fmla="*/ 1649012 w 3290340"/>
                <a:gd name="connsiteY81" fmla="*/ 2645015 h 3320460"/>
                <a:gd name="connsiteX82" fmla="*/ 1652973 w 3290340"/>
                <a:gd name="connsiteY82" fmla="*/ 2645169 h 3320460"/>
                <a:gd name="connsiteX83" fmla="*/ 1904170 w 3290340"/>
                <a:gd name="connsiteY83" fmla="*/ 2605244 h 3320460"/>
                <a:gd name="connsiteX84" fmla="*/ 1940859 w 3290340"/>
                <a:gd name="connsiteY84" fmla="*/ 2592404 h 3320460"/>
                <a:gd name="connsiteX85" fmla="*/ 2113568 w 3290340"/>
                <a:gd name="connsiteY85" fmla="*/ 3019873 h 3320460"/>
                <a:gd name="connsiteX86" fmla="*/ 2101965 w 3290340"/>
                <a:gd name="connsiteY86" fmla="*/ 3026793 h 3320460"/>
                <a:gd name="connsiteX87" fmla="*/ 2049439 w 3290340"/>
                <a:gd name="connsiteY87" fmla="*/ 3181109 h 3320460"/>
                <a:gd name="connsiteX88" fmla="*/ 2261300 w 3290340"/>
                <a:gd name="connsiteY88" fmla="*/ 3239958 h 3320460"/>
                <a:gd name="connsiteX89" fmla="*/ 2372821 w 3290340"/>
                <a:gd name="connsiteY89" fmla="*/ 3050455 h 3320460"/>
                <a:gd name="connsiteX90" fmla="*/ 2289987 w 3290340"/>
                <a:gd name="connsiteY90" fmla="*/ 2981784 h 3320460"/>
                <a:gd name="connsiteX91" fmla="*/ 2236383 w 3290340"/>
                <a:gd name="connsiteY91" fmla="*/ 2976740 h 3320460"/>
                <a:gd name="connsiteX92" fmla="*/ 2060960 w 3290340"/>
                <a:gd name="connsiteY92" fmla="*/ 2542552 h 3320460"/>
                <a:gd name="connsiteX93" fmla="*/ 2082754 w 3290340"/>
                <a:gd name="connsiteY93" fmla="*/ 2532440 h 3320460"/>
                <a:gd name="connsiteX94" fmla="*/ 2290087 w 3290340"/>
                <a:gd name="connsiteY94" fmla="*/ 2385491 h 3320460"/>
                <a:gd name="connsiteX95" fmla="*/ 2301510 w 3290340"/>
                <a:gd name="connsiteY95" fmla="*/ 2373422 h 3320460"/>
                <a:gd name="connsiteX96" fmla="*/ 2534265 w 3290340"/>
                <a:gd name="connsiteY96" fmla="*/ 2614447 h 3320460"/>
                <a:gd name="connsiteX97" fmla="*/ 2521895 w 3290340"/>
                <a:gd name="connsiteY97" fmla="*/ 2643525 h 3320460"/>
                <a:gd name="connsiteX98" fmla="*/ 2532284 w 3290340"/>
                <a:gd name="connsiteY98" fmla="*/ 2699033 h 3320460"/>
                <a:gd name="connsiteX99" fmla="*/ 2654947 w 3290340"/>
                <a:gd name="connsiteY99" fmla="*/ 2673269 h 3320460"/>
                <a:gd name="connsiteX100" fmla="*/ 2684977 w 3290340"/>
                <a:gd name="connsiteY100" fmla="*/ 2551580 h 3320460"/>
                <a:gd name="connsiteX101" fmla="*/ 2595672 w 3290340"/>
                <a:gd name="connsiteY101" fmla="*/ 2552416 h 3320460"/>
                <a:gd name="connsiteX102" fmla="*/ 2589111 w 3290340"/>
                <a:gd name="connsiteY102" fmla="*/ 2557319 h 3320460"/>
                <a:gd name="connsiteX103" fmla="*/ 2355964 w 3290340"/>
                <a:gd name="connsiteY103" fmla="*/ 2315888 h 3320460"/>
                <a:gd name="connsiteX104" fmla="*/ 2375762 w 3290340"/>
                <a:gd name="connsiteY104" fmla="*/ 2294970 h 3320460"/>
                <a:gd name="connsiteX105" fmla="*/ 2448618 w 3290340"/>
                <a:gd name="connsiteY105" fmla="*/ 2195030 h 3320460"/>
                <a:gd name="connsiteX106" fmla="*/ 2501269 w 3290340"/>
                <a:gd name="connsiteY106" fmla="*/ 2094485 h 3320460"/>
                <a:gd name="connsiteX107" fmla="*/ 3009465 w 3290340"/>
                <a:gd name="connsiteY107" fmla="*/ 2310202 h 3320460"/>
                <a:gd name="connsiteX108" fmla="*/ 3014101 w 3290340"/>
                <a:gd name="connsiteY108" fmla="*/ 2370801 h 3320460"/>
                <a:gd name="connsiteX109" fmla="*/ 3081317 w 3290340"/>
                <a:gd name="connsiteY109" fmla="*/ 2454820 h 3320460"/>
                <a:gd name="connsiteX110" fmla="*/ 3272737 w 3290340"/>
                <a:gd name="connsiteY110" fmla="*/ 2346624 h 3320460"/>
                <a:gd name="connsiteX111" fmla="*/ 3217595 w 3290340"/>
                <a:gd name="connsiteY111" fmla="*/ 2133768 h 3320460"/>
                <a:gd name="connsiteX112" fmla="*/ 3062385 w 3290340"/>
                <a:gd name="connsiteY112" fmla="*/ 2183593 h 3320460"/>
                <a:gd name="connsiteX113" fmla="*/ 3058549 w 3290340"/>
                <a:gd name="connsiteY113" fmla="*/ 2189777 h 3320460"/>
                <a:gd name="connsiteX114" fmla="*/ 2549459 w 3290340"/>
                <a:gd name="connsiteY114" fmla="*/ 1973681 h 3320460"/>
                <a:gd name="connsiteX115" fmla="*/ 2575516 w 3290340"/>
                <a:gd name="connsiteY115" fmla="*/ 1893573 h 3320460"/>
                <a:gd name="connsiteX116" fmla="*/ 2596068 w 3290340"/>
                <a:gd name="connsiteY116" fmla="*/ 1771581 h 3320460"/>
                <a:gd name="connsiteX117" fmla="*/ 2597630 w 3290340"/>
                <a:gd name="connsiteY117" fmla="*/ 1731363 h 3320460"/>
                <a:gd name="connsiteX118" fmla="*/ 2891924 w 3290340"/>
                <a:gd name="connsiteY118" fmla="*/ 1731363 h 3320460"/>
                <a:gd name="connsiteX119" fmla="*/ 2892954 w 3290340"/>
                <a:gd name="connsiteY119" fmla="*/ 1739488 h 3320460"/>
                <a:gd name="connsiteX120" fmla="*/ 2954390 w 3290340"/>
                <a:gd name="connsiteY120" fmla="*/ 1804310 h 3320460"/>
                <a:gd name="connsiteX121" fmla="*/ 3021065 w 3290340"/>
                <a:gd name="connsiteY121" fmla="*/ 1698176 h 3320460"/>
                <a:gd name="connsiteX122" fmla="*/ 2954390 w 3290340"/>
                <a:gd name="connsiteY122" fmla="*/ 1592042 h 3320460"/>
                <a:gd name="connsiteX123" fmla="*/ 2928437 w 3290340"/>
                <a:gd name="connsiteY123" fmla="*/ 1600383 h 3320460"/>
                <a:gd name="connsiteX124" fmla="*/ 2899102 w 3290340"/>
                <a:gd name="connsiteY124" fmla="*/ 1638836 h 3320460"/>
                <a:gd name="connsiteX125" fmla="*/ 2896532 w 3290340"/>
                <a:gd name="connsiteY125" fmla="*/ 1652226 h 3320460"/>
                <a:gd name="connsiteX126" fmla="*/ 2600705 w 3290340"/>
                <a:gd name="connsiteY126" fmla="*/ 1652226 h 3320460"/>
                <a:gd name="connsiteX127" fmla="*/ 2600909 w 3290340"/>
                <a:gd name="connsiteY127" fmla="*/ 1646979 h 3320460"/>
                <a:gd name="connsiteX128" fmla="*/ 2560984 w 3290340"/>
                <a:gd name="connsiteY128" fmla="*/ 1395783 h 3320460"/>
                <a:gd name="connsiteX129" fmla="*/ 2548631 w 3290340"/>
                <a:gd name="connsiteY129" fmla="*/ 1360488 h 3320460"/>
                <a:gd name="connsiteX130" fmla="*/ 2984104 w 3290340"/>
                <a:gd name="connsiteY130" fmla="*/ 1184545 h 3320460"/>
                <a:gd name="connsiteX131" fmla="*/ 2988575 w 3290340"/>
                <a:gd name="connsiteY131" fmla="*/ 1192042 h 3320460"/>
                <a:gd name="connsiteX132" fmla="*/ 3142892 w 3290340"/>
                <a:gd name="connsiteY132" fmla="*/ 1244568 h 3320460"/>
                <a:gd name="connsiteX133" fmla="*/ 3201740 w 3290340"/>
                <a:gd name="connsiteY133" fmla="*/ 1032707 h 3320460"/>
                <a:gd name="connsiteX134" fmla="*/ 3012237 w 3290340"/>
                <a:gd name="connsiteY134" fmla="*/ 921187 h 3320460"/>
                <a:gd name="connsiteX135" fmla="*/ 2943566 w 3290340"/>
                <a:gd name="connsiteY135" fmla="*/ 1004021 h 3320460"/>
                <a:gd name="connsiteX136" fmla="*/ 2938024 w 3290340"/>
                <a:gd name="connsiteY136" fmla="*/ 1062921 h 3320460"/>
                <a:gd name="connsiteX137" fmla="*/ 2499130 w 3290340"/>
                <a:gd name="connsiteY137" fmla="*/ 1240245 h 3320460"/>
                <a:gd name="connsiteX138" fmla="*/ 2491040 w 3290340"/>
                <a:gd name="connsiteY138" fmla="*/ 1222665 h 3320460"/>
                <a:gd name="connsiteX139" fmla="*/ 2345264 w 3290340"/>
                <a:gd name="connsiteY139" fmla="*/ 1014236 h 3320460"/>
                <a:gd name="connsiteX140" fmla="*/ 2342086 w 3290340"/>
                <a:gd name="connsiteY140" fmla="*/ 1011191 h 3320460"/>
                <a:gd name="connsiteX141" fmla="*/ 2557272 w 3290340"/>
                <a:gd name="connsiteY141" fmla="*/ 803389 h 3320460"/>
                <a:gd name="connsiteX142" fmla="*/ 2586351 w 3290340"/>
                <a:gd name="connsiteY142" fmla="*/ 815759 h 3320460"/>
                <a:gd name="connsiteX143" fmla="*/ 2641859 w 3290340"/>
                <a:gd name="connsiteY143" fmla="*/ 805370 h 3320460"/>
                <a:gd name="connsiteX144" fmla="*/ 2616094 w 3290340"/>
                <a:gd name="connsiteY144" fmla="*/ 682707 h 3320460"/>
                <a:gd name="connsiteX145" fmla="*/ 2494405 w 3290340"/>
                <a:gd name="connsiteY145" fmla="*/ 652677 h 3320460"/>
                <a:gd name="connsiteX146" fmla="*/ 2495242 w 3290340"/>
                <a:gd name="connsiteY146" fmla="*/ 741983 h 3320460"/>
                <a:gd name="connsiteX147" fmla="*/ 2500144 w 3290340"/>
                <a:gd name="connsiteY147" fmla="*/ 748543 h 3320460"/>
                <a:gd name="connsiteX148" fmla="*/ 2284901 w 3290340"/>
                <a:gd name="connsiteY148" fmla="*/ 956401 h 3320460"/>
                <a:gd name="connsiteX149" fmla="*/ 2255226 w 3290340"/>
                <a:gd name="connsiteY149" fmla="*/ 927968 h 3320460"/>
                <a:gd name="connsiteX150" fmla="*/ 2155700 w 3290340"/>
                <a:gd name="connsiteY150" fmla="*/ 854490 h 3320460"/>
                <a:gd name="connsiteX151" fmla="*/ 2060896 w 3290340"/>
                <a:gd name="connsiteY151" fmla="*/ 804122 h 3320460"/>
                <a:gd name="connsiteX152" fmla="*/ 2283989 w 3290340"/>
                <a:gd name="connsiteY152" fmla="*/ 278549 h 3320460"/>
                <a:gd name="connsiteX153" fmla="*/ 2293688 w 3290340"/>
                <a:gd name="connsiteY153" fmla="*/ 281001 h 3320460"/>
                <a:gd name="connsiteX154" fmla="*/ 2439948 w 3290340"/>
                <a:gd name="connsiteY154" fmla="*/ 209024 h 3320460"/>
                <a:gd name="connsiteX155" fmla="*/ 2331752 w 3290340"/>
                <a:gd name="connsiteY155" fmla="*/ 17603 h 3320460"/>
                <a:gd name="connsiteX156" fmla="*/ 2118896 w 3290340"/>
                <a:gd name="connsiteY156" fmla="*/ 72745 h 3320460"/>
                <a:gd name="connsiteX157" fmla="*/ 2128911 w 3290340"/>
                <a:gd name="connsiteY157" fmla="*/ 179876 h 3320460"/>
                <a:gd name="connsiteX158" fmla="*/ 2165735 w 3290340"/>
                <a:gd name="connsiteY158" fmla="*/ 224350 h 3320460"/>
                <a:gd name="connsiteX159" fmla="*/ 1940799 w 3290340"/>
                <a:gd name="connsiteY159" fmla="*/ 754266 h 3320460"/>
                <a:gd name="connsiteX160" fmla="*/ 1855007 w 3290340"/>
                <a:gd name="connsiteY160" fmla="*/ 725791 h 3320460"/>
                <a:gd name="connsiteX161" fmla="*/ 1733175 w 3290340"/>
                <a:gd name="connsiteY161" fmla="*/ 704510 h 3320460"/>
                <a:gd name="connsiteX162" fmla="*/ 1685787 w 3290340"/>
                <a:gd name="connsiteY162" fmla="*/ 702379 h 3320460"/>
                <a:gd name="connsiteX163" fmla="*/ 1685788 w 3290340"/>
                <a:gd name="connsiteY163" fmla="*/ 413522 h 3320460"/>
                <a:gd name="connsiteX164" fmla="*/ 1693913 w 3290340"/>
                <a:gd name="connsiteY164" fmla="*/ 412491 h 3320460"/>
                <a:gd name="connsiteX165" fmla="*/ 1758735 w 3290340"/>
                <a:gd name="connsiteY165" fmla="*/ 351056 h 3320460"/>
                <a:gd name="connsiteX166" fmla="*/ 1652601 w 3290340"/>
                <a:gd name="connsiteY166" fmla="*/ 284381 h 3320460"/>
                <a:gd name="connsiteX167" fmla="*/ 1546467 w 3290340"/>
                <a:gd name="connsiteY167" fmla="*/ 351056 h 3320460"/>
                <a:gd name="connsiteX168" fmla="*/ 1577553 w 3290340"/>
                <a:gd name="connsiteY168" fmla="*/ 398202 h 3320460"/>
                <a:gd name="connsiteX169" fmla="*/ 1606651 w 3290340"/>
                <a:gd name="connsiteY169" fmla="*/ 410527 h 3320460"/>
                <a:gd name="connsiteX170" fmla="*/ 1606651 w 3290340"/>
                <a:gd name="connsiteY170" fmla="*/ 699081 h 3320460"/>
                <a:gd name="connsiteX171" fmla="*/ 1482933 w 3290340"/>
                <a:gd name="connsiteY171" fmla="*/ 709610 h 3320460"/>
                <a:gd name="connsiteX172" fmla="*/ 1357442 w 3290340"/>
                <a:gd name="connsiteY172" fmla="*/ 737229 h 3320460"/>
                <a:gd name="connsiteX173" fmla="*/ 1334740 w 3290340"/>
                <a:gd name="connsiteY173" fmla="*/ 745094 h 3320460"/>
                <a:gd name="connsiteX174" fmla="*/ 1128659 w 3290340"/>
                <a:gd name="connsiteY174" fmla="*/ 235026 h 3320460"/>
                <a:gd name="connsiteX175" fmla="*/ 1163715 w 3290340"/>
                <a:gd name="connsiteY175" fmla="*/ 194162 h 3320460"/>
                <a:gd name="connsiteX176" fmla="*/ 1175597 w 3290340"/>
                <a:gd name="connsiteY176" fmla="*/ 87223 h 3320460"/>
                <a:gd name="connsiteX177" fmla="*/ 963736 w 3290340"/>
                <a:gd name="connsiteY177" fmla="*/ 28374 h 3320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</a:cxnLst>
              <a:rect l="l" t="t" r="r" b="b"/>
              <a:pathLst>
                <a:path w="3290340" h="3320460">
                  <a:moveTo>
                    <a:pt x="963736" y="28374"/>
                  </a:moveTo>
                  <a:cubicBezTo>
                    <a:pt x="874437" y="64453"/>
                    <a:pt x="824508" y="149297"/>
                    <a:pt x="852216" y="217877"/>
                  </a:cubicBezTo>
                  <a:cubicBezTo>
                    <a:pt x="872997" y="269312"/>
                    <a:pt x="931548" y="296991"/>
                    <a:pt x="997197" y="292396"/>
                  </a:cubicBezTo>
                  <a:lnTo>
                    <a:pt x="1010351" y="289314"/>
                  </a:lnTo>
                  <a:lnTo>
                    <a:pt x="1213781" y="792823"/>
                  </a:lnTo>
                  <a:lnTo>
                    <a:pt x="1172939" y="811773"/>
                  </a:lnTo>
                  <a:cubicBezTo>
                    <a:pt x="1132036" y="833338"/>
                    <a:pt x="1093211" y="857519"/>
                    <a:pt x="1056590" y="884021"/>
                  </a:cubicBezTo>
                  <a:lnTo>
                    <a:pt x="972120" y="954606"/>
                  </a:lnTo>
                  <a:lnTo>
                    <a:pt x="747851" y="722368"/>
                  </a:lnTo>
                  <a:lnTo>
                    <a:pt x="760221" y="693289"/>
                  </a:lnTo>
                  <a:cubicBezTo>
                    <a:pt x="765655" y="671268"/>
                    <a:pt x="762622" y="651025"/>
                    <a:pt x="749831" y="637781"/>
                  </a:cubicBezTo>
                  <a:cubicBezTo>
                    <a:pt x="724251" y="611292"/>
                    <a:pt x="669334" y="622828"/>
                    <a:pt x="627169" y="663546"/>
                  </a:cubicBezTo>
                  <a:cubicBezTo>
                    <a:pt x="585004" y="704264"/>
                    <a:pt x="571558" y="758746"/>
                    <a:pt x="597138" y="785235"/>
                  </a:cubicBezTo>
                  <a:cubicBezTo>
                    <a:pt x="616324" y="805101"/>
                    <a:pt x="652011" y="803579"/>
                    <a:pt x="686444" y="784399"/>
                  </a:cubicBezTo>
                  <a:lnTo>
                    <a:pt x="693004" y="779496"/>
                  </a:lnTo>
                  <a:lnTo>
                    <a:pt x="916515" y="1010948"/>
                  </a:lnTo>
                  <a:lnTo>
                    <a:pt x="864314" y="1068524"/>
                  </a:lnTo>
                  <a:cubicBezTo>
                    <a:pt x="837010" y="1103130"/>
                    <a:pt x="812161" y="1139466"/>
                    <a:pt x="789891" y="1177238"/>
                  </a:cubicBezTo>
                  <a:lnTo>
                    <a:pt x="762808" y="1234290"/>
                  </a:lnTo>
                  <a:lnTo>
                    <a:pt x="280350" y="1029499"/>
                  </a:lnTo>
                  <a:lnTo>
                    <a:pt x="276239" y="975766"/>
                  </a:lnTo>
                  <a:cubicBezTo>
                    <a:pt x="266260" y="937246"/>
                    <a:pt x="243067" y="906196"/>
                    <a:pt x="209024" y="891746"/>
                  </a:cubicBezTo>
                  <a:cubicBezTo>
                    <a:pt x="140937" y="862845"/>
                    <a:pt x="55235" y="911286"/>
                    <a:pt x="17603" y="999942"/>
                  </a:cubicBezTo>
                  <a:cubicBezTo>
                    <a:pt x="-20029" y="1088598"/>
                    <a:pt x="4659" y="1183897"/>
                    <a:pt x="72745" y="1212798"/>
                  </a:cubicBezTo>
                  <a:cubicBezTo>
                    <a:pt x="123810" y="1234473"/>
                    <a:pt x="184784" y="1212644"/>
                    <a:pt x="227955" y="1162973"/>
                  </a:cubicBezTo>
                  <a:lnTo>
                    <a:pt x="235053" y="1151531"/>
                  </a:lnTo>
                  <a:lnTo>
                    <a:pt x="710038" y="1353150"/>
                  </a:lnTo>
                  <a:lnTo>
                    <a:pt x="669143" y="1504443"/>
                  </a:lnTo>
                  <a:cubicBezTo>
                    <a:pt x="663428" y="1536940"/>
                    <a:pt x="659352" y="1569802"/>
                    <a:pt x="656968" y="1602905"/>
                  </a:cubicBezTo>
                  <a:lnTo>
                    <a:pt x="656609" y="1620619"/>
                  </a:lnTo>
                  <a:lnTo>
                    <a:pt x="387534" y="1620619"/>
                  </a:lnTo>
                  <a:lnTo>
                    <a:pt x="386504" y="1612494"/>
                  </a:lnTo>
                  <a:cubicBezTo>
                    <a:pt x="376382" y="1574401"/>
                    <a:pt x="352686" y="1547672"/>
                    <a:pt x="325068" y="1547672"/>
                  </a:cubicBezTo>
                  <a:cubicBezTo>
                    <a:pt x="288244" y="1547672"/>
                    <a:pt x="258393" y="1595190"/>
                    <a:pt x="258393" y="1653806"/>
                  </a:cubicBezTo>
                  <a:cubicBezTo>
                    <a:pt x="258393" y="1712422"/>
                    <a:pt x="288244" y="1759940"/>
                    <a:pt x="325068" y="1759940"/>
                  </a:cubicBezTo>
                  <a:cubicBezTo>
                    <a:pt x="343480" y="1759940"/>
                    <a:pt x="360149" y="1748060"/>
                    <a:pt x="372215" y="1728854"/>
                  </a:cubicBezTo>
                  <a:lnTo>
                    <a:pt x="384539" y="1699757"/>
                  </a:lnTo>
                  <a:lnTo>
                    <a:pt x="655005" y="1699757"/>
                  </a:lnTo>
                  <a:lnTo>
                    <a:pt x="654943" y="1702809"/>
                  </a:lnTo>
                  <a:cubicBezTo>
                    <a:pt x="657048" y="1769726"/>
                    <a:pt x="666132" y="1837107"/>
                    <a:pt x="682618" y="1903955"/>
                  </a:cubicBezTo>
                  <a:lnTo>
                    <a:pt x="704501" y="1971536"/>
                  </a:lnTo>
                  <a:lnTo>
                    <a:pt x="254813" y="2153222"/>
                  </a:lnTo>
                  <a:lnTo>
                    <a:pt x="253328" y="2150732"/>
                  </a:lnTo>
                  <a:cubicBezTo>
                    <a:pt x="211030" y="2100315"/>
                    <a:pt x="150447" y="2077425"/>
                    <a:pt x="99011" y="2098206"/>
                  </a:cubicBezTo>
                  <a:cubicBezTo>
                    <a:pt x="30431" y="2125914"/>
                    <a:pt x="4084" y="2220768"/>
                    <a:pt x="40163" y="2310067"/>
                  </a:cubicBezTo>
                  <a:cubicBezTo>
                    <a:pt x="76242" y="2399366"/>
                    <a:pt x="161086" y="2449296"/>
                    <a:pt x="229666" y="2421587"/>
                  </a:cubicBezTo>
                  <a:cubicBezTo>
                    <a:pt x="281101" y="2400806"/>
                    <a:pt x="308781" y="2342256"/>
                    <a:pt x="304184" y="2276606"/>
                  </a:cubicBezTo>
                  <a:lnTo>
                    <a:pt x="303523" y="2273784"/>
                  </a:lnTo>
                  <a:lnTo>
                    <a:pt x="751612" y="2092744"/>
                  </a:lnTo>
                  <a:lnTo>
                    <a:pt x="767513" y="2127014"/>
                  </a:lnTo>
                  <a:cubicBezTo>
                    <a:pt x="787730" y="2165361"/>
                    <a:pt x="810246" y="2201881"/>
                    <a:pt x="834819" y="2236471"/>
                  </a:cubicBezTo>
                  <a:lnTo>
                    <a:pt x="913323" y="2332948"/>
                  </a:lnTo>
                  <a:lnTo>
                    <a:pt x="720027" y="2519612"/>
                  </a:lnTo>
                  <a:lnTo>
                    <a:pt x="690948" y="2507243"/>
                  </a:lnTo>
                  <a:cubicBezTo>
                    <a:pt x="668927" y="2501808"/>
                    <a:pt x="648684" y="2504842"/>
                    <a:pt x="635439" y="2517632"/>
                  </a:cubicBezTo>
                  <a:cubicBezTo>
                    <a:pt x="608951" y="2543212"/>
                    <a:pt x="620487" y="2598130"/>
                    <a:pt x="661204" y="2640295"/>
                  </a:cubicBezTo>
                  <a:cubicBezTo>
                    <a:pt x="701922" y="2682460"/>
                    <a:pt x="756404" y="2695905"/>
                    <a:pt x="782893" y="2670325"/>
                  </a:cubicBezTo>
                  <a:cubicBezTo>
                    <a:pt x="802760" y="2651140"/>
                    <a:pt x="801238" y="2615452"/>
                    <a:pt x="782057" y="2581019"/>
                  </a:cubicBezTo>
                  <a:lnTo>
                    <a:pt x="777154" y="2574459"/>
                  </a:lnTo>
                  <a:lnTo>
                    <a:pt x="970689" y="2387564"/>
                  </a:lnTo>
                  <a:lnTo>
                    <a:pt x="1004983" y="2420023"/>
                  </a:lnTo>
                  <a:cubicBezTo>
                    <a:pt x="1036807" y="2446479"/>
                    <a:pt x="1070202" y="2470799"/>
                    <a:pt x="1104923" y="2492878"/>
                  </a:cubicBezTo>
                  <a:lnTo>
                    <a:pt x="1192488" y="2538732"/>
                  </a:lnTo>
                  <a:lnTo>
                    <a:pt x="979735" y="3039946"/>
                  </a:lnTo>
                  <a:lnTo>
                    <a:pt x="923863" y="3044221"/>
                  </a:lnTo>
                  <a:cubicBezTo>
                    <a:pt x="885343" y="3054199"/>
                    <a:pt x="854294" y="3077393"/>
                    <a:pt x="839843" y="3111436"/>
                  </a:cubicBezTo>
                  <a:cubicBezTo>
                    <a:pt x="810942" y="3179522"/>
                    <a:pt x="859384" y="3265224"/>
                    <a:pt x="948039" y="3302857"/>
                  </a:cubicBezTo>
                  <a:cubicBezTo>
                    <a:pt x="1036695" y="3340489"/>
                    <a:pt x="1131994" y="3315801"/>
                    <a:pt x="1160895" y="3247714"/>
                  </a:cubicBezTo>
                  <a:cubicBezTo>
                    <a:pt x="1182570" y="3196650"/>
                    <a:pt x="1160741" y="3135676"/>
                    <a:pt x="1111070" y="3092505"/>
                  </a:cubicBezTo>
                  <a:lnTo>
                    <a:pt x="1101266" y="3086423"/>
                  </a:lnTo>
                  <a:lnTo>
                    <a:pt x="1312332" y="2589184"/>
                  </a:lnTo>
                  <a:lnTo>
                    <a:pt x="1406380" y="2619776"/>
                  </a:lnTo>
                  <a:cubicBezTo>
                    <a:pt x="1446446" y="2629176"/>
                    <a:pt x="1487191" y="2636061"/>
                    <a:pt x="1528372" y="2640328"/>
                  </a:cubicBezTo>
                  <a:lnTo>
                    <a:pt x="1569875" y="2641940"/>
                  </a:lnTo>
                  <a:lnTo>
                    <a:pt x="1569875" y="2980387"/>
                  </a:lnTo>
                  <a:lnTo>
                    <a:pt x="1561750" y="2981418"/>
                  </a:lnTo>
                  <a:cubicBezTo>
                    <a:pt x="1523657" y="2991540"/>
                    <a:pt x="1496929" y="3015235"/>
                    <a:pt x="1496928" y="3042853"/>
                  </a:cubicBezTo>
                  <a:cubicBezTo>
                    <a:pt x="1496928" y="3079677"/>
                    <a:pt x="1544446" y="3109528"/>
                    <a:pt x="1603063" y="3109528"/>
                  </a:cubicBezTo>
                  <a:cubicBezTo>
                    <a:pt x="1661679" y="3109528"/>
                    <a:pt x="1709196" y="3079677"/>
                    <a:pt x="1709197" y="3042853"/>
                  </a:cubicBezTo>
                  <a:cubicBezTo>
                    <a:pt x="1709196" y="3024441"/>
                    <a:pt x="1697317" y="3007772"/>
                    <a:pt x="1678110" y="2995706"/>
                  </a:cubicBezTo>
                  <a:lnTo>
                    <a:pt x="1649012" y="2983382"/>
                  </a:lnTo>
                  <a:lnTo>
                    <a:pt x="1649012" y="2645015"/>
                  </a:lnTo>
                  <a:lnTo>
                    <a:pt x="1652973" y="2645169"/>
                  </a:lnTo>
                  <a:cubicBezTo>
                    <a:pt x="1736587" y="2643022"/>
                    <a:pt x="1820968" y="2629989"/>
                    <a:pt x="1904170" y="2605244"/>
                  </a:cubicBezTo>
                  <a:lnTo>
                    <a:pt x="1940859" y="2592404"/>
                  </a:lnTo>
                  <a:lnTo>
                    <a:pt x="2113568" y="3019873"/>
                  </a:lnTo>
                  <a:lnTo>
                    <a:pt x="2101965" y="3026793"/>
                  </a:lnTo>
                  <a:cubicBezTo>
                    <a:pt x="2051548" y="3069090"/>
                    <a:pt x="2028658" y="3129674"/>
                    <a:pt x="2049439" y="3181109"/>
                  </a:cubicBezTo>
                  <a:cubicBezTo>
                    <a:pt x="2077147" y="3249689"/>
                    <a:pt x="2172001" y="3276037"/>
                    <a:pt x="2261300" y="3239958"/>
                  </a:cubicBezTo>
                  <a:cubicBezTo>
                    <a:pt x="2350599" y="3203879"/>
                    <a:pt x="2400529" y="3119035"/>
                    <a:pt x="2372821" y="3050455"/>
                  </a:cubicBezTo>
                  <a:cubicBezTo>
                    <a:pt x="2358967" y="3016165"/>
                    <a:pt x="2328326" y="2992433"/>
                    <a:pt x="2289987" y="2981784"/>
                  </a:cubicBezTo>
                  <a:lnTo>
                    <a:pt x="2236383" y="2976740"/>
                  </a:lnTo>
                  <a:lnTo>
                    <a:pt x="2060960" y="2542552"/>
                  </a:lnTo>
                  <a:lnTo>
                    <a:pt x="2082754" y="2532440"/>
                  </a:lnTo>
                  <a:cubicBezTo>
                    <a:pt x="2159448" y="2492006"/>
                    <a:pt x="2228834" y="2442374"/>
                    <a:pt x="2290087" y="2385491"/>
                  </a:cubicBezTo>
                  <a:lnTo>
                    <a:pt x="2301510" y="2373422"/>
                  </a:lnTo>
                  <a:lnTo>
                    <a:pt x="2534265" y="2614447"/>
                  </a:lnTo>
                  <a:lnTo>
                    <a:pt x="2521895" y="2643525"/>
                  </a:lnTo>
                  <a:cubicBezTo>
                    <a:pt x="2516461" y="2665546"/>
                    <a:pt x="2519494" y="2685789"/>
                    <a:pt x="2532284" y="2699033"/>
                  </a:cubicBezTo>
                  <a:cubicBezTo>
                    <a:pt x="2557864" y="2725522"/>
                    <a:pt x="2612782" y="2713986"/>
                    <a:pt x="2654947" y="2673269"/>
                  </a:cubicBezTo>
                  <a:cubicBezTo>
                    <a:pt x="2697112" y="2632550"/>
                    <a:pt x="2710557" y="2578069"/>
                    <a:pt x="2684977" y="2551580"/>
                  </a:cubicBezTo>
                  <a:cubicBezTo>
                    <a:pt x="2665792" y="2531713"/>
                    <a:pt x="2630105" y="2533235"/>
                    <a:pt x="2595672" y="2552416"/>
                  </a:cubicBezTo>
                  <a:lnTo>
                    <a:pt x="2589111" y="2557319"/>
                  </a:lnTo>
                  <a:lnTo>
                    <a:pt x="2355964" y="2315888"/>
                  </a:lnTo>
                  <a:lnTo>
                    <a:pt x="2375762" y="2294970"/>
                  </a:lnTo>
                  <a:cubicBezTo>
                    <a:pt x="2402219" y="2263146"/>
                    <a:pt x="2426538" y="2229751"/>
                    <a:pt x="2448618" y="2195030"/>
                  </a:cubicBezTo>
                  <a:lnTo>
                    <a:pt x="2501269" y="2094485"/>
                  </a:lnTo>
                  <a:lnTo>
                    <a:pt x="3009465" y="2310202"/>
                  </a:lnTo>
                  <a:lnTo>
                    <a:pt x="3014101" y="2370801"/>
                  </a:lnTo>
                  <a:cubicBezTo>
                    <a:pt x="3024080" y="2409320"/>
                    <a:pt x="3047274" y="2440370"/>
                    <a:pt x="3081317" y="2454820"/>
                  </a:cubicBezTo>
                  <a:cubicBezTo>
                    <a:pt x="3149403" y="2483721"/>
                    <a:pt x="3235105" y="2435280"/>
                    <a:pt x="3272737" y="2346624"/>
                  </a:cubicBezTo>
                  <a:cubicBezTo>
                    <a:pt x="3310369" y="2257969"/>
                    <a:pt x="3285681" y="2162669"/>
                    <a:pt x="3217595" y="2133768"/>
                  </a:cubicBezTo>
                  <a:cubicBezTo>
                    <a:pt x="3166531" y="2112093"/>
                    <a:pt x="3105557" y="2133922"/>
                    <a:pt x="3062385" y="2183593"/>
                  </a:cubicBezTo>
                  <a:lnTo>
                    <a:pt x="3058549" y="2189777"/>
                  </a:lnTo>
                  <a:lnTo>
                    <a:pt x="2549459" y="1973681"/>
                  </a:lnTo>
                  <a:lnTo>
                    <a:pt x="2575516" y="1893573"/>
                  </a:lnTo>
                  <a:cubicBezTo>
                    <a:pt x="2584916" y="1853506"/>
                    <a:pt x="2591801" y="1812761"/>
                    <a:pt x="2596068" y="1771581"/>
                  </a:cubicBezTo>
                  <a:lnTo>
                    <a:pt x="2597630" y="1731363"/>
                  </a:lnTo>
                  <a:lnTo>
                    <a:pt x="2891924" y="1731363"/>
                  </a:lnTo>
                  <a:lnTo>
                    <a:pt x="2892954" y="1739488"/>
                  </a:lnTo>
                  <a:cubicBezTo>
                    <a:pt x="2903076" y="1777581"/>
                    <a:pt x="2926772" y="1804310"/>
                    <a:pt x="2954390" y="1804310"/>
                  </a:cubicBezTo>
                  <a:cubicBezTo>
                    <a:pt x="2991214" y="1804310"/>
                    <a:pt x="3021065" y="1756792"/>
                    <a:pt x="3021065" y="1698176"/>
                  </a:cubicBezTo>
                  <a:cubicBezTo>
                    <a:pt x="3021065" y="1639560"/>
                    <a:pt x="2991214" y="1592042"/>
                    <a:pt x="2954390" y="1592042"/>
                  </a:cubicBezTo>
                  <a:cubicBezTo>
                    <a:pt x="2945184" y="1592042"/>
                    <a:pt x="2936414" y="1595012"/>
                    <a:pt x="2928437" y="1600383"/>
                  </a:cubicBezTo>
                  <a:cubicBezTo>
                    <a:pt x="2916471" y="1608439"/>
                    <a:pt x="2906291" y="1621896"/>
                    <a:pt x="2899102" y="1638836"/>
                  </a:cubicBezTo>
                  <a:lnTo>
                    <a:pt x="2896532" y="1652226"/>
                  </a:lnTo>
                  <a:lnTo>
                    <a:pt x="2600705" y="1652226"/>
                  </a:lnTo>
                  <a:lnTo>
                    <a:pt x="2600909" y="1646979"/>
                  </a:lnTo>
                  <a:cubicBezTo>
                    <a:pt x="2598762" y="1563366"/>
                    <a:pt x="2585729" y="1478985"/>
                    <a:pt x="2560984" y="1395783"/>
                  </a:cubicBezTo>
                  <a:lnTo>
                    <a:pt x="2548631" y="1360488"/>
                  </a:lnTo>
                  <a:lnTo>
                    <a:pt x="2984104" y="1184545"/>
                  </a:lnTo>
                  <a:lnTo>
                    <a:pt x="2988575" y="1192042"/>
                  </a:lnTo>
                  <a:cubicBezTo>
                    <a:pt x="3030873" y="1242459"/>
                    <a:pt x="3091457" y="1265349"/>
                    <a:pt x="3142892" y="1244568"/>
                  </a:cubicBezTo>
                  <a:cubicBezTo>
                    <a:pt x="3211472" y="1216860"/>
                    <a:pt x="3237819" y="1122006"/>
                    <a:pt x="3201740" y="1032707"/>
                  </a:cubicBezTo>
                  <a:cubicBezTo>
                    <a:pt x="3165661" y="943408"/>
                    <a:pt x="3080817" y="893478"/>
                    <a:pt x="3012237" y="921187"/>
                  </a:cubicBezTo>
                  <a:cubicBezTo>
                    <a:pt x="2977947" y="935041"/>
                    <a:pt x="2954215" y="965681"/>
                    <a:pt x="2943566" y="1004021"/>
                  </a:cubicBezTo>
                  <a:lnTo>
                    <a:pt x="2938024" y="1062921"/>
                  </a:lnTo>
                  <a:lnTo>
                    <a:pt x="2499130" y="1240245"/>
                  </a:lnTo>
                  <a:lnTo>
                    <a:pt x="2491040" y="1222665"/>
                  </a:lnTo>
                  <a:cubicBezTo>
                    <a:pt x="2451043" y="1145625"/>
                    <a:pt x="2401803" y="1075873"/>
                    <a:pt x="2345264" y="1014236"/>
                  </a:cubicBezTo>
                  <a:lnTo>
                    <a:pt x="2342086" y="1011191"/>
                  </a:lnTo>
                  <a:lnTo>
                    <a:pt x="2557272" y="803389"/>
                  </a:lnTo>
                  <a:lnTo>
                    <a:pt x="2586351" y="815759"/>
                  </a:lnTo>
                  <a:cubicBezTo>
                    <a:pt x="2608372" y="821194"/>
                    <a:pt x="2628615" y="818160"/>
                    <a:pt x="2641859" y="805370"/>
                  </a:cubicBezTo>
                  <a:cubicBezTo>
                    <a:pt x="2668348" y="779790"/>
                    <a:pt x="2656812" y="724872"/>
                    <a:pt x="2616094" y="682707"/>
                  </a:cubicBezTo>
                  <a:cubicBezTo>
                    <a:pt x="2575376" y="640542"/>
                    <a:pt x="2520894" y="627097"/>
                    <a:pt x="2494405" y="652677"/>
                  </a:cubicBezTo>
                  <a:cubicBezTo>
                    <a:pt x="2474539" y="671862"/>
                    <a:pt x="2476061" y="707550"/>
                    <a:pt x="2495242" y="741983"/>
                  </a:cubicBezTo>
                  <a:lnTo>
                    <a:pt x="2500144" y="748543"/>
                  </a:lnTo>
                  <a:lnTo>
                    <a:pt x="2284901" y="956401"/>
                  </a:lnTo>
                  <a:lnTo>
                    <a:pt x="2255226" y="927968"/>
                  </a:lnTo>
                  <a:cubicBezTo>
                    <a:pt x="2223551" y="901309"/>
                    <a:pt x="2190294" y="876782"/>
                    <a:pt x="2155700" y="854490"/>
                  </a:cubicBezTo>
                  <a:lnTo>
                    <a:pt x="2060896" y="804122"/>
                  </a:lnTo>
                  <a:lnTo>
                    <a:pt x="2283989" y="278549"/>
                  </a:lnTo>
                  <a:lnTo>
                    <a:pt x="2293688" y="281001"/>
                  </a:lnTo>
                  <a:cubicBezTo>
                    <a:pt x="2359248" y="286742"/>
                    <a:pt x="2418273" y="260088"/>
                    <a:pt x="2439948" y="209024"/>
                  </a:cubicBezTo>
                  <a:cubicBezTo>
                    <a:pt x="2468849" y="140938"/>
                    <a:pt x="2420408" y="55235"/>
                    <a:pt x="2331752" y="17603"/>
                  </a:cubicBezTo>
                  <a:cubicBezTo>
                    <a:pt x="2243096" y="-20029"/>
                    <a:pt x="2147797" y="4660"/>
                    <a:pt x="2118896" y="72745"/>
                  </a:cubicBezTo>
                  <a:cubicBezTo>
                    <a:pt x="2104446" y="106789"/>
                    <a:pt x="2109331" y="145236"/>
                    <a:pt x="2128911" y="179876"/>
                  </a:cubicBezTo>
                  <a:lnTo>
                    <a:pt x="2165735" y="224350"/>
                  </a:lnTo>
                  <a:lnTo>
                    <a:pt x="1940799" y="754266"/>
                  </a:lnTo>
                  <a:lnTo>
                    <a:pt x="1855007" y="725791"/>
                  </a:lnTo>
                  <a:cubicBezTo>
                    <a:pt x="1815005" y="716152"/>
                    <a:pt x="1774313" y="709025"/>
                    <a:pt x="1733175" y="704510"/>
                  </a:cubicBezTo>
                  <a:lnTo>
                    <a:pt x="1685787" y="702379"/>
                  </a:lnTo>
                  <a:lnTo>
                    <a:pt x="1685788" y="413522"/>
                  </a:lnTo>
                  <a:lnTo>
                    <a:pt x="1693913" y="412491"/>
                  </a:lnTo>
                  <a:cubicBezTo>
                    <a:pt x="1732006" y="402369"/>
                    <a:pt x="1758735" y="378674"/>
                    <a:pt x="1758735" y="351056"/>
                  </a:cubicBezTo>
                  <a:cubicBezTo>
                    <a:pt x="1758735" y="314232"/>
                    <a:pt x="1711217" y="284381"/>
                    <a:pt x="1652601" y="284381"/>
                  </a:cubicBezTo>
                  <a:cubicBezTo>
                    <a:pt x="1593985" y="284381"/>
                    <a:pt x="1546467" y="314232"/>
                    <a:pt x="1546467" y="351056"/>
                  </a:cubicBezTo>
                  <a:cubicBezTo>
                    <a:pt x="1546467" y="369468"/>
                    <a:pt x="1558347" y="386137"/>
                    <a:pt x="1577553" y="398202"/>
                  </a:cubicBezTo>
                  <a:lnTo>
                    <a:pt x="1606651" y="410527"/>
                  </a:lnTo>
                  <a:lnTo>
                    <a:pt x="1606651" y="699081"/>
                  </a:lnTo>
                  <a:lnTo>
                    <a:pt x="1482933" y="709610"/>
                  </a:lnTo>
                  <a:cubicBezTo>
                    <a:pt x="1440982" y="715962"/>
                    <a:pt x="1399070" y="725134"/>
                    <a:pt x="1357442" y="737229"/>
                  </a:cubicBezTo>
                  <a:lnTo>
                    <a:pt x="1334740" y="745094"/>
                  </a:lnTo>
                  <a:lnTo>
                    <a:pt x="1128659" y="235026"/>
                  </a:lnTo>
                  <a:lnTo>
                    <a:pt x="1163715" y="194162"/>
                  </a:lnTo>
                  <a:cubicBezTo>
                    <a:pt x="1183896" y="159869"/>
                    <a:pt x="1189451" y="121513"/>
                    <a:pt x="1175597" y="87223"/>
                  </a:cubicBezTo>
                  <a:cubicBezTo>
                    <a:pt x="1147889" y="18643"/>
                    <a:pt x="1053035" y="-7705"/>
                    <a:pt x="963736" y="28374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7174E223-6F84-405F-8BD5-C610FB2E0E44}"/>
                </a:ext>
              </a:extLst>
            </p:cNvPr>
            <p:cNvSpPr/>
            <p:nvPr/>
          </p:nvSpPr>
          <p:spPr>
            <a:xfrm>
              <a:off x="8171385" y="2109704"/>
              <a:ext cx="350982" cy="249381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80962088-6FD9-4358-A5E3-7C588B95B812}"/>
                </a:ext>
              </a:extLst>
            </p:cNvPr>
            <p:cNvSpPr/>
            <p:nvPr/>
          </p:nvSpPr>
          <p:spPr>
            <a:xfrm>
              <a:off x="8522366" y="2424423"/>
              <a:ext cx="258619" cy="174809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79177296-2F73-4990-8D83-4D294CD843AA}"/>
              </a:ext>
            </a:extLst>
          </p:cNvPr>
          <p:cNvSpPr txBox="1"/>
          <p:nvPr/>
        </p:nvSpPr>
        <p:spPr>
          <a:xfrm>
            <a:off x="709132" y="466737"/>
            <a:ext cx="40117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accent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03. </a:t>
            </a:r>
            <a:r>
              <a:rPr lang="ko-KR" altLang="en-US" sz="3200" dirty="0">
                <a:solidFill>
                  <a:schemeClr val="accent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수행 절차 및 방법</a:t>
            </a: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400A89A9-00BA-4406-A66D-11B64728A9A7}"/>
              </a:ext>
            </a:extLst>
          </p:cNvPr>
          <p:cNvGrpSpPr/>
          <p:nvPr/>
        </p:nvGrpSpPr>
        <p:grpSpPr>
          <a:xfrm>
            <a:off x="139700" y="111284"/>
            <a:ext cx="558800" cy="563916"/>
            <a:chOff x="6767465" y="1312702"/>
            <a:chExt cx="2697511" cy="2722204"/>
          </a:xfrm>
        </p:grpSpPr>
        <p:sp>
          <p:nvSpPr>
            <p:cNvPr id="26" name="자유형: 도형 25">
              <a:extLst>
                <a:ext uri="{FF2B5EF4-FFF2-40B4-BE49-F238E27FC236}">
                  <a16:creationId xmlns:a16="http://schemas.microsoft.com/office/drawing/2014/main" id="{8BB6BFB3-111D-480D-BCFD-931BB286D814}"/>
                </a:ext>
              </a:extLst>
            </p:cNvPr>
            <p:cNvSpPr/>
            <p:nvPr/>
          </p:nvSpPr>
          <p:spPr>
            <a:xfrm rot="20280000" flipH="1">
              <a:off x="6767465" y="1312702"/>
              <a:ext cx="2697511" cy="2722204"/>
            </a:xfrm>
            <a:custGeom>
              <a:avLst/>
              <a:gdLst>
                <a:gd name="connsiteX0" fmla="*/ 963736 w 3290340"/>
                <a:gd name="connsiteY0" fmla="*/ 28374 h 3320460"/>
                <a:gd name="connsiteX1" fmla="*/ 852216 w 3290340"/>
                <a:gd name="connsiteY1" fmla="*/ 217877 h 3320460"/>
                <a:gd name="connsiteX2" fmla="*/ 997197 w 3290340"/>
                <a:gd name="connsiteY2" fmla="*/ 292396 h 3320460"/>
                <a:gd name="connsiteX3" fmla="*/ 1010351 w 3290340"/>
                <a:gd name="connsiteY3" fmla="*/ 289314 h 3320460"/>
                <a:gd name="connsiteX4" fmla="*/ 1213781 w 3290340"/>
                <a:gd name="connsiteY4" fmla="*/ 792823 h 3320460"/>
                <a:gd name="connsiteX5" fmla="*/ 1172939 w 3290340"/>
                <a:gd name="connsiteY5" fmla="*/ 811773 h 3320460"/>
                <a:gd name="connsiteX6" fmla="*/ 1056590 w 3290340"/>
                <a:gd name="connsiteY6" fmla="*/ 884021 h 3320460"/>
                <a:gd name="connsiteX7" fmla="*/ 972120 w 3290340"/>
                <a:gd name="connsiteY7" fmla="*/ 954606 h 3320460"/>
                <a:gd name="connsiteX8" fmla="*/ 747851 w 3290340"/>
                <a:gd name="connsiteY8" fmla="*/ 722368 h 3320460"/>
                <a:gd name="connsiteX9" fmla="*/ 760221 w 3290340"/>
                <a:gd name="connsiteY9" fmla="*/ 693289 h 3320460"/>
                <a:gd name="connsiteX10" fmla="*/ 749831 w 3290340"/>
                <a:gd name="connsiteY10" fmla="*/ 637781 h 3320460"/>
                <a:gd name="connsiteX11" fmla="*/ 627169 w 3290340"/>
                <a:gd name="connsiteY11" fmla="*/ 663546 h 3320460"/>
                <a:gd name="connsiteX12" fmla="*/ 597138 w 3290340"/>
                <a:gd name="connsiteY12" fmla="*/ 785235 h 3320460"/>
                <a:gd name="connsiteX13" fmla="*/ 686444 w 3290340"/>
                <a:gd name="connsiteY13" fmla="*/ 784399 h 3320460"/>
                <a:gd name="connsiteX14" fmla="*/ 693004 w 3290340"/>
                <a:gd name="connsiteY14" fmla="*/ 779496 h 3320460"/>
                <a:gd name="connsiteX15" fmla="*/ 916515 w 3290340"/>
                <a:gd name="connsiteY15" fmla="*/ 1010948 h 3320460"/>
                <a:gd name="connsiteX16" fmla="*/ 864314 w 3290340"/>
                <a:gd name="connsiteY16" fmla="*/ 1068524 h 3320460"/>
                <a:gd name="connsiteX17" fmla="*/ 789891 w 3290340"/>
                <a:gd name="connsiteY17" fmla="*/ 1177238 h 3320460"/>
                <a:gd name="connsiteX18" fmla="*/ 762808 w 3290340"/>
                <a:gd name="connsiteY18" fmla="*/ 1234290 h 3320460"/>
                <a:gd name="connsiteX19" fmla="*/ 280350 w 3290340"/>
                <a:gd name="connsiteY19" fmla="*/ 1029499 h 3320460"/>
                <a:gd name="connsiteX20" fmla="*/ 276239 w 3290340"/>
                <a:gd name="connsiteY20" fmla="*/ 975766 h 3320460"/>
                <a:gd name="connsiteX21" fmla="*/ 209024 w 3290340"/>
                <a:gd name="connsiteY21" fmla="*/ 891746 h 3320460"/>
                <a:gd name="connsiteX22" fmla="*/ 17603 w 3290340"/>
                <a:gd name="connsiteY22" fmla="*/ 999942 h 3320460"/>
                <a:gd name="connsiteX23" fmla="*/ 72745 w 3290340"/>
                <a:gd name="connsiteY23" fmla="*/ 1212798 h 3320460"/>
                <a:gd name="connsiteX24" fmla="*/ 227955 w 3290340"/>
                <a:gd name="connsiteY24" fmla="*/ 1162973 h 3320460"/>
                <a:gd name="connsiteX25" fmla="*/ 235053 w 3290340"/>
                <a:gd name="connsiteY25" fmla="*/ 1151531 h 3320460"/>
                <a:gd name="connsiteX26" fmla="*/ 710038 w 3290340"/>
                <a:gd name="connsiteY26" fmla="*/ 1353150 h 3320460"/>
                <a:gd name="connsiteX27" fmla="*/ 669143 w 3290340"/>
                <a:gd name="connsiteY27" fmla="*/ 1504443 h 3320460"/>
                <a:gd name="connsiteX28" fmla="*/ 656968 w 3290340"/>
                <a:gd name="connsiteY28" fmla="*/ 1602905 h 3320460"/>
                <a:gd name="connsiteX29" fmla="*/ 656609 w 3290340"/>
                <a:gd name="connsiteY29" fmla="*/ 1620619 h 3320460"/>
                <a:gd name="connsiteX30" fmla="*/ 387534 w 3290340"/>
                <a:gd name="connsiteY30" fmla="*/ 1620619 h 3320460"/>
                <a:gd name="connsiteX31" fmla="*/ 386504 w 3290340"/>
                <a:gd name="connsiteY31" fmla="*/ 1612494 h 3320460"/>
                <a:gd name="connsiteX32" fmla="*/ 325068 w 3290340"/>
                <a:gd name="connsiteY32" fmla="*/ 1547672 h 3320460"/>
                <a:gd name="connsiteX33" fmla="*/ 258393 w 3290340"/>
                <a:gd name="connsiteY33" fmla="*/ 1653806 h 3320460"/>
                <a:gd name="connsiteX34" fmla="*/ 325068 w 3290340"/>
                <a:gd name="connsiteY34" fmla="*/ 1759940 h 3320460"/>
                <a:gd name="connsiteX35" fmla="*/ 372215 w 3290340"/>
                <a:gd name="connsiteY35" fmla="*/ 1728854 h 3320460"/>
                <a:gd name="connsiteX36" fmla="*/ 384539 w 3290340"/>
                <a:gd name="connsiteY36" fmla="*/ 1699757 h 3320460"/>
                <a:gd name="connsiteX37" fmla="*/ 655005 w 3290340"/>
                <a:gd name="connsiteY37" fmla="*/ 1699757 h 3320460"/>
                <a:gd name="connsiteX38" fmla="*/ 654943 w 3290340"/>
                <a:gd name="connsiteY38" fmla="*/ 1702809 h 3320460"/>
                <a:gd name="connsiteX39" fmla="*/ 682618 w 3290340"/>
                <a:gd name="connsiteY39" fmla="*/ 1903955 h 3320460"/>
                <a:gd name="connsiteX40" fmla="*/ 704501 w 3290340"/>
                <a:gd name="connsiteY40" fmla="*/ 1971536 h 3320460"/>
                <a:gd name="connsiteX41" fmla="*/ 254813 w 3290340"/>
                <a:gd name="connsiteY41" fmla="*/ 2153222 h 3320460"/>
                <a:gd name="connsiteX42" fmla="*/ 253328 w 3290340"/>
                <a:gd name="connsiteY42" fmla="*/ 2150732 h 3320460"/>
                <a:gd name="connsiteX43" fmla="*/ 99011 w 3290340"/>
                <a:gd name="connsiteY43" fmla="*/ 2098206 h 3320460"/>
                <a:gd name="connsiteX44" fmla="*/ 40163 w 3290340"/>
                <a:gd name="connsiteY44" fmla="*/ 2310067 h 3320460"/>
                <a:gd name="connsiteX45" fmla="*/ 229666 w 3290340"/>
                <a:gd name="connsiteY45" fmla="*/ 2421587 h 3320460"/>
                <a:gd name="connsiteX46" fmla="*/ 304184 w 3290340"/>
                <a:gd name="connsiteY46" fmla="*/ 2276606 h 3320460"/>
                <a:gd name="connsiteX47" fmla="*/ 303523 w 3290340"/>
                <a:gd name="connsiteY47" fmla="*/ 2273784 h 3320460"/>
                <a:gd name="connsiteX48" fmla="*/ 751612 w 3290340"/>
                <a:gd name="connsiteY48" fmla="*/ 2092744 h 3320460"/>
                <a:gd name="connsiteX49" fmla="*/ 767513 w 3290340"/>
                <a:gd name="connsiteY49" fmla="*/ 2127014 h 3320460"/>
                <a:gd name="connsiteX50" fmla="*/ 834819 w 3290340"/>
                <a:gd name="connsiteY50" fmla="*/ 2236471 h 3320460"/>
                <a:gd name="connsiteX51" fmla="*/ 913323 w 3290340"/>
                <a:gd name="connsiteY51" fmla="*/ 2332948 h 3320460"/>
                <a:gd name="connsiteX52" fmla="*/ 720027 w 3290340"/>
                <a:gd name="connsiteY52" fmla="*/ 2519612 h 3320460"/>
                <a:gd name="connsiteX53" fmla="*/ 690948 w 3290340"/>
                <a:gd name="connsiteY53" fmla="*/ 2507243 h 3320460"/>
                <a:gd name="connsiteX54" fmla="*/ 635439 w 3290340"/>
                <a:gd name="connsiteY54" fmla="*/ 2517632 h 3320460"/>
                <a:gd name="connsiteX55" fmla="*/ 661204 w 3290340"/>
                <a:gd name="connsiteY55" fmla="*/ 2640295 h 3320460"/>
                <a:gd name="connsiteX56" fmla="*/ 782893 w 3290340"/>
                <a:gd name="connsiteY56" fmla="*/ 2670325 h 3320460"/>
                <a:gd name="connsiteX57" fmla="*/ 782057 w 3290340"/>
                <a:gd name="connsiteY57" fmla="*/ 2581019 h 3320460"/>
                <a:gd name="connsiteX58" fmla="*/ 777154 w 3290340"/>
                <a:gd name="connsiteY58" fmla="*/ 2574459 h 3320460"/>
                <a:gd name="connsiteX59" fmla="*/ 970689 w 3290340"/>
                <a:gd name="connsiteY59" fmla="*/ 2387564 h 3320460"/>
                <a:gd name="connsiteX60" fmla="*/ 1004983 w 3290340"/>
                <a:gd name="connsiteY60" fmla="*/ 2420023 h 3320460"/>
                <a:gd name="connsiteX61" fmla="*/ 1104923 w 3290340"/>
                <a:gd name="connsiteY61" fmla="*/ 2492878 h 3320460"/>
                <a:gd name="connsiteX62" fmla="*/ 1192488 w 3290340"/>
                <a:gd name="connsiteY62" fmla="*/ 2538732 h 3320460"/>
                <a:gd name="connsiteX63" fmla="*/ 979735 w 3290340"/>
                <a:gd name="connsiteY63" fmla="*/ 3039946 h 3320460"/>
                <a:gd name="connsiteX64" fmla="*/ 923863 w 3290340"/>
                <a:gd name="connsiteY64" fmla="*/ 3044221 h 3320460"/>
                <a:gd name="connsiteX65" fmla="*/ 839843 w 3290340"/>
                <a:gd name="connsiteY65" fmla="*/ 3111436 h 3320460"/>
                <a:gd name="connsiteX66" fmla="*/ 948039 w 3290340"/>
                <a:gd name="connsiteY66" fmla="*/ 3302857 h 3320460"/>
                <a:gd name="connsiteX67" fmla="*/ 1160895 w 3290340"/>
                <a:gd name="connsiteY67" fmla="*/ 3247714 h 3320460"/>
                <a:gd name="connsiteX68" fmla="*/ 1111070 w 3290340"/>
                <a:gd name="connsiteY68" fmla="*/ 3092505 h 3320460"/>
                <a:gd name="connsiteX69" fmla="*/ 1101266 w 3290340"/>
                <a:gd name="connsiteY69" fmla="*/ 3086423 h 3320460"/>
                <a:gd name="connsiteX70" fmla="*/ 1312332 w 3290340"/>
                <a:gd name="connsiteY70" fmla="*/ 2589184 h 3320460"/>
                <a:gd name="connsiteX71" fmla="*/ 1406380 w 3290340"/>
                <a:gd name="connsiteY71" fmla="*/ 2619776 h 3320460"/>
                <a:gd name="connsiteX72" fmla="*/ 1528372 w 3290340"/>
                <a:gd name="connsiteY72" fmla="*/ 2640328 h 3320460"/>
                <a:gd name="connsiteX73" fmla="*/ 1569875 w 3290340"/>
                <a:gd name="connsiteY73" fmla="*/ 2641940 h 3320460"/>
                <a:gd name="connsiteX74" fmla="*/ 1569875 w 3290340"/>
                <a:gd name="connsiteY74" fmla="*/ 2980387 h 3320460"/>
                <a:gd name="connsiteX75" fmla="*/ 1561750 w 3290340"/>
                <a:gd name="connsiteY75" fmla="*/ 2981418 h 3320460"/>
                <a:gd name="connsiteX76" fmla="*/ 1496928 w 3290340"/>
                <a:gd name="connsiteY76" fmla="*/ 3042853 h 3320460"/>
                <a:gd name="connsiteX77" fmla="*/ 1603063 w 3290340"/>
                <a:gd name="connsiteY77" fmla="*/ 3109528 h 3320460"/>
                <a:gd name="connsiteX78" fmla="*/ 1709197 w 3290340"/>
                <a:gd name="connsiteY78" fmla="*/ 3042853 h 3320460"/>
                <a:gd name="connsiteX79" fmla="*/ 1678110 w 3290340"/>
                <a:gd name="connsiteY79" fmla="*/ 2995706 h 3320460"/>
                <a:gd name="connsiteX80" fmla="*/ 1649012 w 3290340"/>
                <a:gd name="connsiteY80" fmla="*/ 2983382 h 3320460"/>
                <a:gd name="connsiteX81" fmla="*/ 1649012 w 3290340"/>
                <a:gd name="connsiteY81" fmla="*/ 2645015 h 3320460"/>
                <a:gd name="connsiteX82" fmla="*/ 1652973 w 3290340"/>
                <a:gd name="connsiteY82" fmla="*/ 2645169 h 3320460"/>
                <a:gd name="connsiteX83" fmla="*/ 1904170 w 3290340"/>
                <a:gd name="connsiteY83" fmla="*/ 2605244 h 3320460"/>
                <a:gd name="connsiteX84" fmla="*/ 1940859 w 3290340"/>
                <a:gd name="connsiteY84" fmla="*/ 2592404 h 3320460"/>
                <a:gd name="connsiteX85" fmla="*/ 2113568 w 3290340"/>
                <a:gd name="connsiteY85" fmla="*/ 3019873 h 3320460"/>
                <a:gd name="connsiteX86" fmla="*/ 2101965 w 3290340"/>
                <a:gd name="connsiteY86" fmla="*/ 3026793 h 3320460"/>
                <a:gd name="connsiteX87" fmla="*/ 2049439 w 3290340"/>
                <a:gd name="connsiteY87" fmla="*/ 3181109 h 3320460"/>
                <a:gd name="connsiteX88" fmla="*/ 2261300 w 3290340"/>
                <a:gd name="connsiteY88" fmla="*/ 3239958 h 3320460"/>
                <a:gd name="connsiteX89" fmla="*/ 2372821 w 3290340"/>
                <a:gd name="connsiteY89" fmla="*/ 3050455 h 3320460"/>
                <a:gd name="connsiteX90" fmla="*/ 2289987 w 3290340"/>
                <a:gd name="connsiteY90" fmla="*/ 2981784 h 3320460"/>
                <a:gd name="connsiteX91" fmla="*/ 2236383 w 3290340"/>
                <a:gd name="connsiteY91" fmla="*/ 2976740 h 3320460"/>
                <a:gd name="connsiteX92" fmla="*/ 2060960 w 3290340"/>
                <a:gd name="connsiteY92" fmla="*/ 2542552 h 3320460"/>
                <a:gd name="connsiteX93" fmla="*/ 2082754 w 3290340"/>
                <a:gd name="connsiteY93" fmla="*/ 2532440 h 3320460"/>
                <a:gd name="connsiteX94" fmla="*/ 2290087 w 3290340"/>
                <a:gd name="connsiteY94" fmla="*/ 2385491 h 3320460"/>
                <a:gd name="connsiteX95" fmla="*/ 2301510 w 3290340"/>
                <a:gd name="connsiteY95" fmla="*/ 2373422 h 3320460"/>
                <a:gd name="connsiteX96" fmla="*/ 2534265 w 3290340"/>
                <a:gd name="connsiteY96" fmla="*/ 2614447 h 3320460"/>
                <a:gd name="connsiteX97" fmla="*/ 2521895 w 3290340"/>
                <a:gd name="connsiteY97" fmla="*/ 2643525 h 3320460"/>
                <a:gd name="connsiteX98" fmla="*/ 2532284 w 3290340"/>
                <a:gd name="connsiteY98" fmla="*/ 2699033 h 3320460"/>
                <a:gd name="connsiteX99" fmla="*/ 2654947 w 3290340"/>
                <a:gd name="connsiteY99" fmla="*/ 2673269 h 3320460"/>
                <a:gd name="connsiteX100" fmla="*/ 2684977 w 3290340"/>
                <a:gd name="connsiteY100" fmla="*/ 2551580 h 3320460"/>
                <a:gd name="connsiteX101" fmla="*/ 2595672 w 3290340"/>
                <a:gd name="connsiteY101" fmla="*/ 2552416 h 3320460"/>
                <a:gd name="connsiteX102" fmla="*/ 2589111 w 3290340"/>
                <a:gd name="connsiteY102" fmla="*/ 2557319 h 3320460"/>
                <a:gd name="connsiteX103" fmla="*/ 2355964 w 3290340"/>
                <a:gd name="connsiteY103" fmla="*/ 2315888 h 3320460"/>
                <a:gd name="connsiteX104" fmla="*/ 2375762 w 3290340"/>
                <a:gd name="connsiteY104" fmla="*/ 2294970 h 3320460"/>
                <a:gd name="connsiteX105" fmla="*/ 2448618 w 3290340"/>
                <a:gd name="connsiteY105" fmla="*/ 2195030 h 3320460"/>
                <a:gd name="connsiteX106" fmla="*/ 2501269 w 3290340"/>
                <a:gd name="connsiteY106" fmla="*/ 2094485 h 3320460"/>
                <a:gd name="connsiteX107" fmla="*/ 3009465 w 3290340"/>
                <a:gd name="connsiteY107" fmla="*/ 2310202 h 3320460"/>
                <a:gd name="connsiteX108" fmla="*/ 3014101 w 3290340"/>
                <a:gd name="connsiteY108" fmla="*/ 2370801 h 3320460"/>
                <a:gd name="connsiteX109" fmla="*/ 3081317 w 3290340"/>
                <a:gd name="connsiteY109" fmla="*/ 2454820 h 3320460"/>
                <a:gd name="connsiteX110" fmla="*/ 3272737 w 3290340"/>
                <a:gd name="connsiteY110" fmla="*/ 2346624 h 3320460"/>
                <a:gd name="connsiteX111" fmla="*/ 3217595 w 3290340"/>
                <a:gd name="connsiteY111" fmla="*/ 2133768 h 3320460"/>
                <a:gd name="connsiteX112" fmla="*/ 3062385 w 3290340"/>
                <a:gd name="connsiteY112" fmla="*/ 2183593 h 3320460"/>
                <a:gd name="connsiteX113" fmla="*/ 3058549 w 3290340"/>
                <a:gd name="connsiteY113" fmla="*/ 2189777 h 3320460"/>
                <a:gd name="connsiteX114" fmla="*/ 2549459 w 3290340"/>
                <a:gd name="connsiteY114" fmla="*/ 1973681 h 3320460"/>
                <a:gd name="connsiteX115" fmla="*/ 2575516 w 3290340"/>
                <a:gd name="connsiteY115" fmla="*/ 1893573 h 3320460"/>
                <a:gd name="connsiteX116" fmla="*/ 2596068 w 3290340"/>
                <a:gd name="connsiteY116" fmla="*/ 1771581 h 3320460"/>
                <a:gd name="connsiteX117" fmla="*/ 2597630 w 3290340"/>
                <a:gd name="connsiteY117" fmla="*/ 1731363 h 3320460"/>
                <a:gd name="connsiteX118" fmla="*/ 2891924 w 3290340"/>
                <a:gd name="connsiteY118" fmla="*/ 1731363 h 3320460"/>
                <a:gd name="connsiteX119" fmla="*/ 2892954 w 3290340"/>
                <a:gd name="connsiteY119" fmla="*/ 1739488 h 3320460"/>
                <a:gd name="connsiteX120" fmla="*/ 2954390 w 3290340"/>
                <a:gd name="connsiteY120" fmla="*/ 1804310 h 3320460"/>
                <a:gd name="connsiteX121" fmla="*/ 3021065 w 3290340"/>
                <a:gd name="connsiteY121" fmla="*/ 1698176 h 3320460"/>
                <a:gd name="connsiteX122" fmla="*/ 2954390 w 3290340"/>
                <a:gd name="connsiteY122" fmla="*/ 1592042 h 3320460"/>
                <a:gd name="connsiteX123" fmla="*/ 2928437 w 3290340"/>
                <a:gd name="connsiteY123" fmla="*/ 1600383 h 3320460"/>
                <a:gd name="connsiteX124" fmla="*/ 2899102 w 3290340"/>
                <a:gd name="connsiteY124" fmla="*/ 1638836 h 3320460"/>
                <a:gd name="connsiteX125" fmla="*/ 2896532 w 3290340"/>
                <a:gd name="connsiteY125" fmla="*/ 1652226 h 3320460"/>
                <a:gd name="connsiteX126" fmla="*/ 2600705 w 3290340"/>
                <a:gd name="connsiteY126" fmla="*/ 1652226 h 3320460"/>
                <a:gd name="connsiteX127" fmla="*/ 2600909 w 3290340"/>
                <a:gd name="connsiteY127" fmla="*/ 1646979 h 3320460"/>
                <a:gd name="connsiteX128" fmla="*/ 2560984 w 3290340"/>
                <a:gd name="connsiteY128" fmla="*/ 1395783 h 3320460"/>
                <a:gd name="connsiteX129" fmla="*/ 2548631 w 3290340"/>
                <a:gd name="connsiteY129" fmla="*/ 1360488 h 3320460"/>
                <a:gd name="connsiteX130" fmla="*/ 2984104 w 3290340"/>
                <a:gd name="connsiteY130" fmla="*/ 1184545 h 3320460"/>
                <a:gd name="connsiteX131" fmla="*/ 2988575 w 3290340"/>
                <a:gd name="connsiteY131" fmla="*/ 1192042 h 3320460"/>
                <a:gd name="connsiteX132" fmla="*/ 3142892 w 3290340"/>
                <a:gd name="connsiteY132" fmla="*/ 1244568 h 3320460"/>
                <a:gd name="connsiteX133" fmla="*/ 3201740 w 3290340"/>
                <a:gd name="connsiteY133" fmla="*/ 1032707 h 3320460"/>
                <a:gd name="connsiteX134" fmla="*/ 3012237 w 3290340"/>
                <a:gd name="connsiteY134" fmla="*/ 921187 h 3320460"/>
                <a:gd name="connsiteX135" fmla="*/ 2943566 w 3290340"/>
                <a:gd name="connsiteY135" fmla="*/ 1004021 h 3320460"/>
                <a:gd name="connsiteX136" fmla="*/ 2938024 w 3290340"/>
                <a:gd name="connsiteY136" fmla="*/ 1062921 h 3320460"/>
                <a:gd name="connsiteX137" fmla="*/ 2499130 w 3290340"/>
                <a:gd name="connsiteY137" fmla="*/ 1240245 h 3320460"/>
                <a:gd name="connsiteX138" fmla="*/ 2491040 w 3290340"/>
                <a:gd name="connsiteY138" fmla="*/ 1222665 h 3320460"/>
                <a:gd name="connsiteX139" fmla="*/ 2345264 w 3290340"/>
                <a:gd name="connsiteY139" fmla="*/ 1014236 h 3320460"/>
                <a:gd name="connsiteX140" fmla="*/ 2342086 w 3290340"/>
                <a:gd name="connsiteY140" fmla="*/ 1011191 h 3320460"/>
                <a:gd name="connsiteX141" fmla="*/ 2557272 w 3290340"/>
                <a:gd name="connsiteY141" fmla="*/ 803389 h 3320460"/>
                <a:gd name="connsiteX142" fmla="*/ 2586351 w 3290340"/>
                <a:gd name="connsiteY142" fmla="*/ 815759 h 3320460"/>
                <a:gd name="connsiteX143" fmla="*/ 2641859 w 3290340"/>
                <a:gd name="connsiteY143" fmla="*/ 805370 h 3320460"/>
                <a:gd name="connsiteX144" fmla="*/ 2616094 w 3290340"/>
                <a:gd name="connsiteY144" fmla="*/ 682707 h 3320460"/>
                <a:gd name="connsiteX145" fmla="*/ 2494405 w 3290340"/>
                <a:gd name="connsiteY145" fmla="*/ 652677 h 3320460"/>
                <a:gd name="connsiteX146" fmla="*/ 2495242 w 3290340"/>
                <a:gd name="connsiteY146" fmla="*/ 741983 h 3320460"/>
                <a:gd name="connsiteX147" fmla="*/ 2500144 w 3290340"/>
                <a:gd name="connsiteY147" fmla="*/ 748543 h 3320460"/>
                <a:gd name="connsiteX148" fmla="*/ 2284901 w 3290340"/>
                <a:gd name="connsiteY148" fmla="*/ 956401 h 3320460"/>
                <a:gd name="connsiteX149" fmla="*/ 2255226 w 3290340"/>
                <a:gd name="connsiteY149" fmla="*/ 927968 h 3320460"/>
                <a:gd name="connsiteX150" fmla="*/ 2155700 w 3290340"/>
                <a:gd name="connsiteY150" fmla="*/ 854490 h 3320460"/>
                <a:gd name="connsiteX151" fmla="*/ 2060896 w 3290340"/>
                <a:gd name="connsiteY151" fmla="*/ 804122 h 3320460"/>
                <a:gd name="connsiteX152" fmla="*/ 2283989 w 3290340"/>
                <a:gd name="connsiteY152" fmla="*/ 278549 h 3320460"/>
                <a:gd name="connsiteX153" fmla="*/ 2293688 w 3290340"/>
                <a:gd name="connsiteY153" fmla="*/ 281001 h 3320460"/>
                <a:gd name="connsiteX154" fmla="*/ 2439948 w 3290340"/>
                <a:gd name="connsiteY154" fmla="*/ 209024 h 3320460"/>
                <a:gd name="connsiteX155" fmla="*/ 2331752 w 3290340"/>
                <a:gd name="connsiteY155" fmla="*/ 17603 h 3320460"/>
                <a:gd name="connsiteX156" fmla="*/ 2118896 w 3290340"/>
                <a:gd name="connsiteY156" fmla="*/ 72745 h 3320460"/>
                <a:gd name="connsiteX157" fmla="*/ 2128911 w 3290340"/>
                <a:gd name="connsiteY157" fmla="*/ 179876 h 3320460"/>
                <a:gd name="connsiteX158" fmla="*/ 2165735 w 3290340"/>
                <a:gd name="connsiteY158" fmla="*/ 224350 h 3320460"/>
                <a:gd name="connsiteX159" fmla="*/ 1940799 w 3290340"/>
                <a:gd name="connsiteY159" fmla="*/ 754266 h 3320460"/>
                <a:gd name="connsiteX160" fmla="*/ 1855007 w 3290340"/>
                <a:gd name="connsiteY160" fmla="*/ 725791 h 3320460"/>
                <a:gd name="connsiteX161" fmla="*/ 1733175 w 3290340"/>
                <a:gd name="connsiteY161" fmla="*/ 704510 h 3320460"/>
                <a:gd name="connsiteX162" fmla="*/ 1685787 w 3290340"/>
                <a:gd name="connsiteY162" fmla="*/ 702379 h 3320460"/>
                <a:gd name="connsiteX163" fmla="*/ 1685788 w 3290340"/>
                <a:gd name="connsiteY163" fmla="*/ 413522 h 3320460"/>
                <a:gd name="connsiteX164" fmla="*/ 1693913 w 3290340"/>
                <a:gd name="connsiteY164" fmla="*/ 412491 h 3320460"/>
                <a:gd name="connsiteX165" fmla="*/ 1758735 w 3290340"/>
                <a:gd name="connsiteY165" fmla="*/ 351056 h 3320460"/>
                <a:gd name="connsiteX166" fmla="*/ 1652601 w 3290340"/>
                <a:gd name="connsiteY166" fmla="*/ 284381 h 3320460"/>
                <a:gd name="connsiteX167" fmla="*/ 1546467 w 3290340"/>
                <a:gd name="connsiteY167" fmla="*/ 351056 h 3320460"/>
                <a:gd name="connsiteX168" fmla="*/ 1577553 w 3290340"/>
                <a:gd name="connsiteY168" fmla="*/ 398202 h 3320460"/>
                <a:gd name="connsiteX169" fmla="*/ 1606651 w 3290340"/>
                <a:gd name="connsiteY169" fmla="*/ 410527 h 3320460"/>
                <a:gd name="connsiteX170" fmla="*/ 1606651 w 3290340"/>
                <a:gd name="connsiteY170" fmla="*/ 699081 h 3320460"/>
                <a:gd name="connsiteX171" fmla="*/ 1482933 w 3290340"/>
                <a:gd name="connsiteY171" fmla="*/ 709610 h 3320460"/>
                <a:gd name="connsiteX172" fmla="*/ 1357442 w 3290340"/>
                <a:gd name="connsiteY172" fmla="*/ 737229 h 3320460"/>
                <a:gd name="connsiteX173" fmla="*/ 1334740 w 3290340"/>
                <a:gd name="connsiteY173" fmla="*/ 745094 h 3320460"/>
                <a:gd name="connsiteX174" fmla="*/ 1128659 w 3290340"/>
                <a:gd name="connsiteY174" fmla="*/ 235026 h 3320460"/>
                <a:gd name="connsiteX175" fmla="*/ 1163715 w 3290340"/>
                <a:gd name="connsiteY175" fmla="*/ 194162 h 3320460"/>
                <a:gd name="connsiteX176" fmla="*/ 1175597 w 3290340"/>
                <a:gd name="connsiteY176" fmla="*/ 87223 h 3320460"/>
                <a:gd name="connsiteX177" fmla="*/ 963736 w 3290340"/>
                <a:gd name="connsiteY177" fmla="*/ 28374 h 3320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</a:cxnLst>
              <a:rect l="l" t="t" r="r" b="b"/>
              <a:pathLst>
                <a:path w="3290340" h="3320460">
                  <a:moveTo>
                    <a:pt x="963736" y="28374"/>
                  </a:moveTo>
                  <a:cubicBezTo>
                    <a:pt x="874437" y="64453"/>
                    <a:pt x="824508" y="149297"/>
                    <a:pt x="852216" y="217877"/>
                  </a:cubicBezTo>
                  <a:cubicBezTo>
                    <a:pt x="872997" y="269312"/>
                    <a:pt x="931548" y="296991"/>
                    <a:pt x="997197" y="292396"/>
                  </a:cubicBezTo>
                  <a:lnTo>
                    <a:pt x="1010351" y="289314"/>
                  </a:lnTo>
                  <a:lnTo>
                    <a:pt x="1213781" y="792823"/>
                  </a:lnTo>
                  <a:lnTo>
                    <a:pt x="1172939" y="811773"/>
                  </a:lnTo>
                  <a:cubicBezTo>
                    <a:pt x="1132036" y="833338"/>
                    <a:pt x="1093211" y="857519"/>
                    <a:pt x="1056590" y="884021"/>
                  </a:cubicBezTo>
                  <a:lnTo>
                    <a:pt x="972120" y="954606"/>
                  </a:lnTo>
                  <a:lnTo>
                    <a:pt x="747851" y="722368"/>
                  </a:lnTo>
                  <a:lnTo>
                    <a:pt x="760221" y="693289"/>
                  </a:lnTo>
                  <a:cubicBezTo>
                    <a:pt x="765655" y="671268"/>
                    <a:pt x="762622" y="651025"/>
                    <a:pt x="749831" y="637781"/>
                  </a:cubicBezTo>
                  <a:cubicBezTo>
                    <a:pt x="724251" y="611292"/>
                    <a:pt x="669334" y="622828"/>
                    <a:pt x="627169" y="663546"/>
                  </a:cubicBezTo>
                  <a:cubicBezTo>
                    <a:pt x="585004" y="704264"/>
                    <a:pt x="571558" y="758746"/>
                    <a:pt x="597138" y="785235"/>
                  </a:cubicBezTo>
                  <a:cubicBezTo>
                    <a:pt x="616324" y="805101"/>
                    <a:pt x="652011" y="803579"/>
                    <a:pt x="686444" y="784399"/>
                  </a:cubicBezTo>
                  <a:lnTo>
                    <a:pt x="693004" y="779496"/>
                  </a:lnTo>
                  <a:lnTo>
                    <a:pt x="916515" y="1010948"/>
                  </a:lnTo>
                  <a:lnTo>
                    <a:pt x="864314" y="1068524"/>
                  </a:lnTo>
                  <a:cubicBezTo>
                    <a:pt x="837010" y="1103130"/>
                    <a:pt x="812161" y="1139466"/>
                    <a:pt x="789891" y="1177238"/>
                  </a:cubicBezTo>
                  <a:lnTo>
                    <a:pt x="762808" y="1234290"/>
                  </a:lnTo>
                  <a:lnTo>
                    <a:pt x="280350" y="1029499"/>
                  </a:lnTo>
                  <a:lnTo>
                    <a:pt x="276239" y="975766"/>
                  </a:lnTo>
                  <a:cubicBezTo>
                    <a:pt x="266260" y="937246"/>
                    <a:pt x="243067" y="906196"/>
                    <a:pt x="209024" y="891746"/>
                  </a:cubicBezTo>
                  <a:cubicBezTo>
                    <a:pt x="140937" y="862845"/>
                    <a:pt x="55235" y="911286"/>
                    <a:pt x="17603" y="999942"/>
                  </a:cubicBezTo>
                  <a:cubicBezTo>
                    <a:pt x="-20029" y="1088598"/>
                    <a:pt x="4659" y="1183897"/>
                    <a:pt x="72745" y="1212798"/>
                  </a:cubicBezTo>
                  <a:cubicBezTo>
                    <a:pt x="123810" y="1234473"/>
                    <a:pt x="184784" y="1212644"/>
                    <a:pt x="227955" y="1162973"/>
                  </a:cubicBezTo>
                  <a:lnTo>
                    <a:pt x="235053" y="1151531"/>
                  </a:lnTo>
                  <a:lnTo>
                    <a:pt x="710038" y="1353150"/>
                  </a:lnTo>
                  <a:lnTo>
                    <a:pt x="669143" y="1504443"/>
                  </a:lnTo>
                  <a:cubicBezTo>
                    <a:pt x="663428" y="1536940"/>
                    <a:pt x="659352" y="1569802"/>
                    <a:pt x="656968" y="1602905"/>
                  </a:cubicBezTo>
                  <a:lnTo>
                    <a:pt x="656609" y="1620619"/>
                  </a:lnTo>
                  <a:lnTo>
                    <a:pt x="387534" y="1620619"/>
                  </a:lnTo>
                  <a:lnTo>
                    <a:pt x="386504" y="1612494"/>
                  </a:lnTo>
                  <a:cubicBezTo>
                    <a:pt x="376382" y="1574401"/>
                    <a:pt x="352686" y="1547672"/>
                    <a:pt x="325068" y="1547672"/>
                  </a:cubicBezTo>
                  <a:cubicBezTo>
                    <a:pt x="288244" y="1547672"/>
                    <a:pt x="258393" y="1595190"/>
                    <a:pt x="258393" y="1653806"/>
                  </a:cubicBezTo>
                  <a:cubicBezTo>
                    <a:pt x="258393" y="1712422"/>
                    <a:pt x="288244" y="1759940"/>
                    <a:pt x="325068" y="1759940"/>
                  </a:cubicBezTo>
                  <a:cubicBezTo>
                    <a:pt x="343480" y="1759940"/>
                    <a:pt x="360149" y="1748060"/>
                    <a:pt x="372215" y="1728854"/>
                  </a:cubicBezTo>
                  <a:lnTo>
                    <a:pt x="384539" y="1699757"/>
                  </a:lnTo>
                  <a:lnTo>
                    <a:pt x="655005" y="1699757"/>
                  </a:lnTo>
                  <a:lnTo>
                    <a:pt x="654943" y="1702809"/>
                  </a:lnTo>
                  <a:cubicBezTo>
                    <a:pt x="657048" y="1769726"/>
                    <a:pt x="666132" y="1837107"/>
                    <a:pt x="682618" y="1903955"/>
                  </a:cubicBezTo>
                  <a:lnTo>
                    <a:pt x="704501" y="1971536"/>
                  </a:lnTo>
                  <a:lnTo>
                    <a:pt x="254813" y="2153222"/>
                  </a:lnTo>
                  <a:lnTo>
                    <a:pt x="253328" y="2150732"/>
                  </a:lnTo>
                  <a:cubicBezTo>
                    <a:pt x="211030" y="2100315"/>
                    <a:pt x="150447" y="2077425"/>
                    <a:pt x="99011" y="2098206"/>
                  </a:cubicBezTo>
                  <a:cubicBezTo>
                    <a:pt x="30431" y="2125914"/>
                    <a:pt x="4084" y="2220768"/>
                    <a:pt x="40163" y="2310067"/>
                  </a:cubicBezTo>
                  <a:cubicBezTo>
                    <a:pt x="76242" y="2399366"/>
                    <a:pt x="161086" y="2449296"/>
                    <a:pt x="229666" y="2421587"/>
                  </a:cubicBezTo>
                  <a:cubicBezTo>
                    <a:pt x="281101" y="2400806"/>
                    <a:pt x="308781" y="2342256"/>
                    <a:pt x="304184" y="2276606"/>
                  </a:cubicBezTo>
                  <a:lnTo>
                    <a:pt x="303523" y="2273784"/>
                  </a:lnTo>
                  <a:lnTo>
                    <a:pt x="751612" y="2092744"/>
                  </a:lnTo>
                  <a:lnTo>
                    <a:pt x="767513" y="2127014"/>
                  </a:lnTo>
                  <a:cubicBezTo>
                    <a:pt x="787730" y="2165361"/>
                    <a:pt x="810246" y="2201881"/>
                    <a:pt x="834819" y="2236471"/>
                  </a:cubicBezTo>
                  <a:lnTo>
                    <a:pt x="913323" y="2332948"/>
                  </a:lnTo>
                  <a:lnTo>
                    <a:pt x="720027" y="2519612"/>
                  </a:lnTo>
                  <a:lnTo>
                    <a:pt x="690948" y="2507243"/>
                  </a:lnTo>
                  <a:cubicBezTo>
                    <a:pt x="668927" y="2501808"/>
                    <a:pt x="648684" y="2504842"/>
                    <a:pt x="635439" y="2517632"/>
                  </a:cubicBezTo>
                  <a:cubicBezTo>
                    <a:pt x="608951" y="2543212"/>
                    <a:pt x="620487" y="2598130"/>
                    <a:pt x="661204" y="2640295"/>
                  </a:cubicBezTo>
                  <a:cubicBezTo>
                    <a:pt x="701922" y="2682460"/>
                    <a:pt x="756404" y="2695905"/>
                    <a:pt x="782893" y="2670325"/>
                  </a:cubicBezTo>
                  <a:cubicBezTo>
                    <a:pt x="802760" y="2651140"/>
                    <a:pt x="801238" y="2615452"/>
                    <a:pt x="782057" y="2581019"/>
                  </a:cubicBezTo>
                  <a:lnTo>
                    <a:pt x="777154" y="2574459"/>
                  </a:lnTo>
                  <a:lnTo>
                    <a:pt x="970689" y="2387564"/>
                  </a:lnTo>
                  <a:lnTo>
                    <a:pt x="1004983" y="2420023"/>
                  </a:lnTo>
                  <a:cubicBezTo>
                    <a:pt x="1036807" y="2446479"/>
                    <a:pt x="1070202" y="2470799"/>
                    <a:pt x="1104923" y="2492878"/>
                  </a:cubicBezTo>
                  <a:lnTo>
                    <a:pt x="1192488" y="2538732"/>
                  </a:lnTo>
                  <a:lnTo>
                    <a:pt x="979735" y="3039946"/>
                  </a:lnTo>
                  <a:lnTo>
                    <a:pt x="923863" y="3044221"/>
                  </a:lnTo>
                  <a:cubicBezTo>
                    <a:pt x="885343" y="3054199"/>
                    <a:pt x="854294" y="3077393"/>
                    <a:pt x="839843" y="3111436"/>
                  </a:cubicBezTo>
                  <a:cubicBezTo>
                    <a:pt x="810942" y="3179522"/>
                    <a:pt x="859384" y="3265224"/>
                    <a:pt x="948039" y="3302857"/>
                  </a:cubicBezTo>
                  <a:cubicBezTo>
                    <a:pt x="1036695" y="3340489"/>
                    <a:pt x="1131994" y="3315801"/>
                    <a:pt x="1160895" y="3247714"/>
                  </a:cubicBezTo>
                  <a:cubicBezTo>
                    <a:pt x="1182570" y="3196650"/>
                    <a:pt x="1160741" y="3135676"/>
                    <a:pt x="1111070" y="3092505"/>
                  </a:cubicBezTo>
                  <a:lnTo>
                    <a:pt x="1101266" y="3086423"/>
                  </a:lnTo>
                  <a:lnTo>
                    <a:pt x="1312332" y="2589184"/>
                  </a:lnTo>
                  <a:lnTo>
                    <a:pt x="1406380" y="2619776"/>
                  </a:lnTo>
                  <a:cubicBezTo>
                    <a:pt x="1446446" y="2629176"/>
                    <a:pt x="1487191" y="2636061"/>
                    <a:pt x="1528372" y="2640328"/>
                  </a:cubicBezTo>
                  <a:lnTo>
                    <a:pt x="1569875" y="2641940"/>
                  </a:lnTo>
                  <a:lnTo>
                    <a:pt x="1569875" y="2980387"/>
                  </a:lnTo>
                  <a:lnTo>
                    <a:pt x="1561750" y="2981418"/>
                  </a:lnTo>
                  <a:cubicBezTo>
                    <a:pt x="1523657" y="2991540"/>
                    <a:pt x="1496929" y="3015235"/>
                    <a:pt x="1496928" y="3042853"/>
                  </a:cubicBezTo>
                  <a:cubicBezTo>
                    <a:pt x="1496928" y="3079677"/>
                    <a:pt x="1544446" y="3109528"/>
                    <a:pt x="1603063" y="3109528"/>
                  </a:cubicBezTo>
                  <a:cubicBezTo>
                    <a:pt x="1661679" y="3109528"/>
                    <a:pt x="1709196" y="3079677"/>
                    <a:pt x="1709197" y="3042853"/>
                  </a:cubicBezTo>
                  <a:cubicBezTo>
                    <a:pt x="1709196" y="3024441"/>
                    <a:pt x="1697317" y="3007772"/>
                    <a:pt x="1678110" y="2995706"/>
                  </a:cubicBezTo>
                  <a:lnTo>
                    <a:pt x="1649012" y="2983382"/>
                  </a:lnTo>
                  <a:lnTo>
                    <a:pt x="1649012" y="2645015"/>
                  </a:lnTo>
                  <a:lnTo>
                    <a:pt x="1652973" y="2645169"/>
                  </a:lnTo>
                  <a:cubicBezTo>
                    <a:pt x="1736587" y="2643022"/>
                    <a:pt x="1820968" y="2629989"/>
                    <a:pt x="1904170" y="2605244"/>
                  </a:cubicBezTo>
                  <a:lnTo>
                    <a:pt x="1940859" y="2592404"/>
                  </a:lnTo>
                  <a:lnTo>
                    <a:pt x="2113568" y="3019873"/>
                  </a:lnTo>
                  <a:lnTo>
                    <a:pt x="2101965" y="3026793"/>
                  </a:lnTo>
                  <a:cubicBezTo>
                    <a:pt x="2051548" y="3069090"/>
                    <a:pt x="2028658" y="3129674"/>
                    <a:pt x="2049439" y="3181109"/>
                  </a:cubicBezTo>
                  <a:cubicBezTo>
                    <a:pt x="2077147" y="3249689"/>
                    <a:pt x="2172001" y="3276037"/>
                    <a:pt x="2261300" y="3239958"/>
                  </a:cubicBezTo>
                  <a:cubicBezTo>
                    <a:pt x="2350599" y="3203879"/>
                    <a:pt x="2400529" y="3119035"/>
                    <a:pt x="2372821" y="3050455"/>
                  </a:cubicBezTo>
                  <a:cubicBezTo>
                    <a:pt x="2358967" y="3016165"/>
                    <a:pt x="2328326" y="2992433"/>
                    <a:pt x="2289987" y="2981784"/>
                  </a:cubicBezTo>
                  <a:lnTo>
                    <a:pt x="2236383" y="2976740"/>
                  </a:lnTo>
                  <a:lnTo>
                    <a:pt x="2060960" y="2542552"/>
                  </a:lnTo>
                  <a:lnTo>
                    <a:pt x="2082754" y="2532440"/>
                  </a:lnTo>
                  <a:cubicBezTo>
                    <a:pt x="2159448" y="2492006"/>
                    <a:pt x="2228834" y="2442374"/>
                    <a:pt x="2290087" y="2385491"/>
                  </a:cubicBezTo>
                  <a:lnTo>
                    <a:pt x="2301510" y="2373422"/>
                  </a:lnTo>
                  <a:lnTo>
                    <a:pt x="2534265" y="2614447"/>
                  </a:lnTo>
                  <a:lnTo>
                    <a:pt x="2521895" y="2643525"/>
                  </a:lnTo>
                  <a:cubicBezTo>
                    <a:pt x="2516461" y="2665546"/>
                    <a:pt x="2519494" y="2685789"/>
                    <a:pt x="2532284" y="2699033"/>
                  </a:cubicBezTo>
                  <a:cubicBezTo>
                    <a:pt x="2557864" y="2725522"/>
                    <a:pt x="2612782" y="2713986"/>
                    <a:pt x="2654947" y="2673269"/>
                  </a:cubicBezTo>
                  <a:cubicBezTo>
                    <a:pt x="2697112" y="2632550"/>
                    <a:pt x="2710557" y="2578069"/>
                    <a:pt x="2684977" y="2551580"/>
                  </a:cubicBezTo>
                  <a:cubicBezTo>
                    <a:pt x="2665792" y="2531713"/>
                    <a:pt x="2630105" y="2533235"/>
                    <a:pt x="2595672" y="2552416"/>
                  </a:cubicBezTo>
                  <a:lnTo>
                    <a:pt x="2589111" y="2557319"/>
                  </a:lnTo>
                  <a:lnTo>
                    <a:pt x="2355964" y="2315888"/>
                  </a:lnTo>
                  <a:lnTo>
                    <a:pt x="2375762" y="2294970"/>
                  </a:lnTo>
                  <a:cubicBezTo>
                    <a:pt x="2402219" y="2263146"/>
                    <a:pt x="2426538" y="2229751"/>
                    <a:pt x="2448618" y="2195030"/>
                  </a:cubicBezTo>
                  <a:lnTo>
                    <a:pt x="2501269" y="2094485"/>
                  </a:lnTo>
                  <a:lnTo>
                    <a:pt x="3009465" y="2310202"/>
                  </a:lnTo>
                  <a:lnTo>
                    <a:pt x="3014101" y="2370801"/>
                  </a:lnTo>
                  <a:cubicBezTo>
                    <a:pt x="3024080" y="2409320"/>
                    <a:pt x="3047274" y="2440370"/>
                    <a:pt x="3081317" y="2454820"/>
                  </a:cubicBezTo>
                  <a:cubicBezTo>
                    <a:pt x="3149403" y="2483721"/>
                    <a:pt x="3235105" y="2435280"/>
                    <a:pt x="3272737" y="2346624"/>
                  </a:cubicBezTo>
                  <a:cubicBezTo>
                    <a:pt x="3310369" y="2257969"/>
                    <a:pt x="3285681" y="2162669"/>
                    <a:pt x="3217595" y="2133768"/>
                  </a:cubicBezTo>
                  <a:cubicBezTo>
                    <a:pt x="3166531" y="2112093"/>
                    <a:pt x="3105557" y="2133922"/>
                    <a:pt x="3062385" y="2183593"/>
                  </a:cubicBezTo>
                  <a:lnTo>
                    <a:pt x="3058549" y="2189777"/>
                  </a:lnTo>
                  <a:lnTo>
                    <a:pt x="2549459" y="1973681"/>
                  </a:lnTo>
                  <a:lnTo>
                    <a:pt x="2575516" y="1893573"/>
                  </a:lnTo>
                  <a:cubicBezTo>
                    <a:pt x="2584916" y="1853506"/>
                    <a:pt x="2591801" y="1812761"/>
                    <a:pt x="2596068" y="1771581"/>
                  </a:cubicBezTo>
                  <a:lnTo>
                    <a:pt x="2597630" y="1731363"/>
                  </a:lnTo>
                  <a:lnTo>
                    <a:pt x="2891924" y="1731363"/>
                  </a:lnTo>
                  <a:lnTo>
                    <a:pt x="2892954" y="1739488"/>
                  </a:lnTo>
                  <a:cubicBezTo>
                    <a:pt x="2903076" y="1777581"/>
                    <a:pt x="2926772" y="1804310"/>
                    <a:pt x="2954390" y="1804310"/>
                  </a:cubicBezTo>
                  <a:cubicBezTo>
                    <a:pt x="2991214" y="1804310"/>
                    <a:pt x="3021065" y="1756792"/>
                    <a:pt x="3021065" y="1698176"/>
                  </a:cubicBezTo>
                  <a:cubicBezTo>
                    <a:pt x="3021065" y="1639560"/>
                    <a:pt x="2991214" y="1592042"/>
                    <a:pt x="2954390" y="1592042"/>
                  </a:cubicBezTo>
                  <a:cubicBezTo>
                    <a:pt x="2945184" y="1592042"/>
                    <a:pt x="2936414" y="1595012"/>
                    <a:pt x="2928437" y="1600383"/>
                  </a:cubicBezTo>
                  <a:cubicBezTo>
                    <a:pt x="2916471" y="1608439"/>
                    <a:pt x="2906291" y="1621896"/>
                    <a:pt x="2899102" y="1638836"/>
                  </a:cubicBezTo>
                  <a:lnTo>
                    <a:pt x="2896532" y="1652226"/>
                  </a:lnTo>
                  <a:lnTo>
                    <a:pt x="2600705" y="1652226"/>
                  </a:lnTo>
                  <a:lnTo>
                    <a:pt x="2600909" y="1646979"/>
                  </a:lnTo>
                  <a:cubicBezTo>
                    <a:pt x="2598762" y="1563366"/>
                    <a:pt x="2585729" y="1478985"/>
                    <a:pt x="2560984" y="1395783"/>
                  </a:cubicBezTo>
                  <a:lnTo>
                    <a:pt x="2548631" y="1360488"/>
                  </a:lnTo>
                  <a:lnTo>
                    <a:pt x="2984104" y="1184545"/>
                  </a:lnTo>
                  <a:lnTo>
                    <a:pt x="2988575" y="1192042"/>
                  </a:lnTo>
                  <a:cubicBezTo>
                    <a:pt x="3030873" y="1242459"/>
                    <a:pt x="3091457" y="1265349"/>
                    <a:pt x="3142892" y="1244568"/>
                  </a:cubicBezTo>
                  <a:cubicBezTo>
                    <a:pt x="3211472" y="1216860"/>
                    <a:pt x="3237819" y="1122006"/>
                    <a:pt x="3201740" y="1032707"/>
                  </a:cubicBezTo>
                  <a:cubicBezTo>
                    <a:pt x="3165661" y="943408"/>
                    <a:pt x="3080817" y="893478"/>
                    <a:pt x="3012237" y="921187"/>
                  </a:cubicBezTo>
                  <a:cubicBezTo>
                    <a:pt x="2977947" y="935041"/>
                    <a:pt x="2954215" y="965681"/>
                    <a:pt x="2943566" y="1004021"/>
                  </a:cubicBezTo>
                  <a:lnTo>
                    <a:pt x="2938024" y="1062921"/>
                  </a:lnTo>
                  <a:lnTo>
                    <a:pt x="2499130" y="1240245"/>
                  </a:lnTo>
                  <a:lnTo>
                    <a:pt x="2491040" y="1222665"/>
                  </a:lnTo>
                  <a:cubicBezTo>
                    <a:pt x="2451043" y="1145625"/>
                    <a:pt x="2401803" y="1075873"/>
                    <a:pt x="2345264" y="1014236"/>
                  </a:cubicBezTo>
                  <a:lnTo>
                    <a:pt x="2342086" y="1011191"/>
                  </a:lnTo>
                  <a:lnTo>
                    <a:pt x="2557272" y="803389"/>
                  </a:lnTo>
                  <a:lnTo>
                    <a:pt x="2586351" y="815759"/>
                  </a:lnTo>
                  <a:cubicBezTo>
                    <a:pt x="2608372" y="821194"/>
                    <a:pt x="2628615" y="818160"/>
                    <a:pt x="2641859" y="805370"/>
                  </a:cubicBezTo>
                  <a:cubicBezTo>
                    <a:pt x="2668348" y="779790"/>
                    <a:pt x="2656812" y="724872"/>
                    <a:pt x="2616094" y="682707"/>
                  </a:cubicBezTo>
                  <a:cubicBezTo>
                    <a:pt x="2575376" y="640542"/>
                    <a:pt x="2520894" y="627097"/>
                    <a:pt x="2494405" y="652677"/>
                  </a:cubicBezTo>
                  <a:cubicBezTo>
                    <a:pt x="2474539" y="671862"/>
                    <a:pt x="2476061" y="707550"/>
                    <a:pt x="2495242" y="741983"/>
                  </a:cubicBezTo>
                  <a:lnTo>
                    <a:pt x="2500144" y="748543"/>
                  </a:lnTo>
                  <a:lnTo>
                    <a:pt x="2284901" y="956401"/>
                  </a:lnTo>
                  <a:lnTo>
                    <a:pt x="2255226" y="927968"/>
                  </a:lnTo>
                  <a:cubicBezTo>
                    <a:pt x="2223551" y="901309"/>
                    <a:pt x="2190294" y="876782"/>
                    <a:pt x="2155700" y="854490"/>
                  </a:cubicBezTo>
                  <a:lnTo>
                    <a:pt x="2060896" y="804122"/>
                  </a:lnTo>
                  <a:lnTo>
                    <a:pt x="2283989" y="278549"/>
                  </a:lnTo>
                  <a:lnTo>
                    <a:pt x="2293688" y="281001"/>
                  </a:lnTo>
                  <a:cubicBezTo>
                    <a:pt x="2359248" y="286742"/>
                    <a:pt x="2418273" y="260088"/>
                    <a:pt x="2439948" y="209024"/>
                  </a:cubicBezTo>
                  <a:cubicBezTo>
                    <a:pt x="2468849" y="140938"/>
                    <a:pt x="2420408" y="55235"/>
                    <a:pt x="2331752" y="17603"/>
                  </a:cubicBezTo>
                  <a:cubicBezTo>
                    <a:pt x="2243096" y="-20029"/>
                    <a:pt x="2147797" y="4660"/>
                    <a:pt x="2118896" y="72745"/>
                  </a:cubicBezTo>
                  <a:cubicBezTo>
                    <a:pt x="2104446" y="106789"/>
                    <a:pt x="2109331" y="145236"/>
                    <a:pt x="2128911" y="179876"/>
                  </a:cubicBezTo>
                  <a:lnTo>
                    <a:pt x="2165735" y="224350"/>
                  </a:lnTo>
                  <a:lnTo>
                    <a:pt x="1940799" y="754266"/>
                  </a:lnTo>
                  <a:lnTo>
                    <a:pt x="1855007" y="725791"/>
                  </a:lnTo>
                  <a:cubicBezTo>
                    <a:pt x="1815005" y="716152"/>
                    <a:pt x="1774313" y="709025"/>
                    <a:pt x="1733175" y="704510"/>
                  </a:cubicBezTo>
                  <a:lnTo>
                    <a:pt x="1685787" y="702379"/>
                  </a:lnTo>
                  <a:lnTo>
                    <a:pt x="1685788" y="413522"/>
                  </a:lnTo>
                  <a:lnTo>
                    <a:pt x="1693913" y="412491"/>
                  </a:lnTo>
                  <a:cubicBezTo>
                    <a:pt x="1732006" y="402369"/>
                    <a:pt x="1758735" y="378674"/>
                    <a:pt x="1758735" y="351056"/>
                  </a:cubicBezTo>
                  <a:cubicBezTo>
                    <a:pt x="1758735" y="314232"/>
                    <a:pt x="1711217" y="284381"/>
                    <a:pt x="1652601" y="284381"/>
                  </a:cubicBezTo>
                  <a:cubicBezTo>
                    <a:pt x="1593985" y="284381"/>
                    <a:pt x="1546467" y="314232"/>
                    <a:pt x="1546467" y="351056"/>
                  </a:cubicBezTo>
                  <a:cubicBezTo>
                    <a:pt x="1546467" y="369468"/>
                    <a:pt x="1558347" y="386137"/>
                    <a:pt x="1577553" y="398202"/>
                  </a:cubicBezTo>
                  <a:lnTo>
                    <a:pt x="1606651" y="410527"/>
                  </a:lnTo>
                  <a:lnTo>
                    <a:pt x="1606651" y="699081"/>
                  </a:lnTo>
                  <a:lnTo>
                    <a:pt x="1482933" y="709610"/>
                  </a:lnTo>
                  <a:cubicBezTo>
                    <a:pt x="1440982" y="715962"/>
                    <a:pt x="1399070" y="725134"/>
                    <a:pt x="1357442" y="737229"/>
                  </a:cubicBezTo>
                  <a:lnTo>
                    <a:pt x="1334740" y="745094"/>
                  </a:lnTo>
                  <a:lnTo>
                    <a:pt x="1128659" y="235026"/>
                  </a:lnTo>
                  <a:lnTo>
                    <a:pt x="1163715" y="194162"/>
                  </a:lnTo>
                  <a:cubicBezTo>
                    <a:pt x="1183896" y="159869"/>
                    <a:pt x="1189451" y="121513"/>
                    <a:pt x="1175597" y="87223"/>
                  </a:cubicBezTo>
                  <a:cubicBezTo>
                    <a:pt x="1147889" y="18643"/>
                    <a:pt x="1053035" y="-7705"/>
                    <a:pt x="963736" y="28374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40B7B0AA-0425-44D1-99D8-8D7D2CF442C7}"/>
                </a:ext>
              </a:extLst>
            </p:cNvPr>
            <p:cNvSpPr/>
            <p:nvPr/>
          </p:nvSpPr>
          <p:spPr>
            <a:xfrm>
              <a:off x="8171385" y="2109704"/>
              <a:ext cx="350982" cy="249381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900803BB-BFD5-447A-8F96-F1846369E235}"/>
                </a:ext>
              </a:extLst>
            </p:cNvPr>
            <p:cNvSpPr/>
            <p:nvPr/>
          </p:nvSpPr>
          <p:spPr>
            <a:xfrm>
              <a:off x="8522366" y="2424423"/>
              <a:ext cx="258619" cy="17480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4F14B8FC-8CA8-402C-926B-F5227D4B4C7F}"/>
              </a:ext>
            </a:extLst>
          </p:cNvPr>
          <p:cNvSpPr txBox="1"/>
          <p:nvPr/>
        </p:nvSpPr>
        <p:spPr>
          <a:xfrm>
            <a:off x="766763" y="1437416"/>
            <a:ext cx="21820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1.</a:t>
            </a:r>
            <a:r>
              <a:rPr lang="ko-KR" altLang="en-US" sz="24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24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Work-Flow</a:t>
            </a:r>
            <a:endParaRPr lang="ko-KR" altLang="en-US" sz="2400" b="1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6B4AE346-F286-4ACC-B4CA-F0BB7C65D3A4}"/>
              </a:ext>
            </a:extLst>
          </p:cNvPr>
          <p:cNvGrpSpPr/>
          <p:nvPr/>
        </p:nvGrpSpPr>
        <p:grpSpPr>
          <a:xfrm>
            <a:off x="882927" y="2140676"/>
            <a:ext cx="3958135" cy="1490460"/>
            <a:chOff x="776567" y="4873131"/>
            <a:chExt cx="3958135" cy="1490460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DE5014D-1B26-4BEB-A693-D7A56B818B17}"/>
                </a:ext>
              </a:extLst>
            </p:cNvPr>
            <p:cNvSpPr txBox="1"/>
            <p:nvPr/>
          </p:nvSpPr>
          <p:spPr>
            <a:xfrm>
              <a:off x="776567" y="5253141"/>
              <a:ext cx="334899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08.09 ~ 08.15 : </a:t>
              </a:r>
              <a:r>
                <a:rPr lang="ko-KR" altLang="en-US" sz="16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데이터 처리 및 분석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42E2145-96F1-423F-B231-60AA9FC89EF8}"/>
                </a:ext>
              </a:extLst>
            </p:cNvPr>
            <p:cNvSpPr txBox="1"/>
            <p:nvPr/>
          </p:nvSpPr>
          <p:spPr>
            <a:xfrm>
              <a:off x="776567" y="5633152"/>
              <a:ext cx="395813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08.16 ~ 08.22 : </a:t>
              </a:r>
              <a:r>
                <a:rPr lang="ko-KR" altLang="en-US" sz="16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시각화 및 최종 결과물 작성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383F1D6-DD1C-4111-A649-3DCEE2BE5F74}"/>
                </a:ext>
              </a:extLst>
            </p:cNvPr>
            <p:cNvSpPr txBox="1"/>
            <p:nvPr/>
          </p:nvSpPr>
          <p:spPr>
            <a:xfrm>
              <a:off x="776567" y="6025037"/>
              <a:ext cx="208743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08.23 : </a:t>
              </a:r>
              <a:r>
                <a:rPr lang="ko-KR" altLang="en-US" sz="16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프로젝트 발표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EF911DB-62CB-44FA-8C9D-B769109FC812}"/>
                </a:ext>
              </a:extLst>
            </p:cNvPr>
            <p:cNvSpPr txBox="1"/>
            <p:nvPr/>
          </p:nvSpPr>
          <p:spPr>
            <a:xfrm>
              <a:off x="776567" y="4873131"/>
              <a:ext cx="372089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08.02 ~ 08.06 : </a:t>
              </a:r>
              <a:r>
                <a:rPr lang="ko-KR" altLang="en-US" sz="16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주제선정 및 데이터 검색</a:t>
              </a:r>
            </a:p>
          </p:txBody>
        </p:sp>
      </p:grpSp>
      <p:pic>
        <p:nvPicPr>
          <p:cNvPr id="20" name="그림 19">
            <a:extLst>
              <a:ext uri="{FF2B5EF4-FFF2-40B4-BE49-F238E27FC236}">
                <a16:creationId xmlns:a16="http://schemas.microsoft.com/office/drawing/2014/main" id="{D2CB59D8-03C0-4337-B4A8-8B55CECB5B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5566" y="1051512"/>
            <a:ext cx="5617321" cy="2966042"/>
          </a:xfrm>
          <a:prstGeom prst="rect">
            <a:avLst/>
          </a:prstGeom>
        </p:spPr>
      </p:pic>
      <p:pic>
        <p:nvPicPr>
          <p:cNvPr id="21" name="Picture 2" descr="새로운 CI 공개한 멀티캠퍼스, “콘텐츠 크리에이터 기업으로 도약할 것” : 네이버 포스트">
            <a:extLst>
              <a:ext uri="{FF2B5EF4-FFF2-40B4-BE49-F238E27FC236}">
                <a16:creationId xmlns:a16="http://schemas.microsoft.com/office/drawing/2014/main" id="{1216C132-087F-4D2C-ACDF-841AD5DE53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0797" y="6395605"/>
            <a:ext cx="2635395" cy="420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2" name="내용 개체 틀 9">
            <a:extLst>
              <a:ext uri="{FF2B5EF4-FFF2-40B4-BE49-F238E27FC236}">
                <a16:creationId xmlns:a16="http://schemas.microsoft.com/office/drawing/2014/main" id="{45F10362-14D0-4038-80BA-49077D92873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02060639"/>
              </p:ext>
            </p:extLst>
          </p:nvPr>
        </p:nvGraphicFramePr>
        <p:xfrm>
          <a:off x="2163625" y="2051987"/>
          <a:ext cx="7576262" cy="39311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57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95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50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50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508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508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508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508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0508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0508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0508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05084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05084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05084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ko-KR" altLang="en-US" sz="1400" b="1" dirty="0">
                        <a:solidFill>
                          <a:schemeClr val="bg1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T="34290" marB="34290">
                    <a:solidFill>
                      <a:schemeClr val="accent5"/>
                    </a:solidFill>
                  </a:tcPr>
                </a:tc>
                <a:tc gridSpan="13"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8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 marT="34290" marB="34290"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bg1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T="34290" marB="34290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ko-KR" altLang="en-US" sz="1400" b="1" dirty="0">
                        <a:solidFill>
                          <a:schemeClr val="bg1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T="34290" marB="34290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bg1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T="34290" marB="34290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6487"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2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2"/>
                          </a:solidFill>
                          <a:latin typeface="돋움" pitchFamily="50" charset="-127"/>
                          <a:ea typeface="돋움" pitchFamily="50" charset="-127"/>
                        </a:rPr>
                        <a:t>9</a:t>
                      </a:r>
                      <a:r>
                        <a:rPr lang="ko-KR" altLang="en-US" sz="1400" b="1" dirty="0">
                          <a:solidFill>
                            <a:schemeClr val="tx2"/>
                          </a:solidFill>
                          <a:latin typeface="돋움" pitchFamily="50" charset="-127"/>
                          <a:ea typeface="돋움" pitchFamily="50" charset="-127"/>
                        </a:rPr>
                        <a:t>일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2"/>
                          </a:solidFill>
                          <a:latin typeface="돋움" pitchFamily="50" charset="-127"/>
                          <a:ea typeface="돋움" pitchFamily="50" charset="-127"/>
                        </a:rPr>
                        <a:t>10</a:t>
                      </a:r>
                      <a:r>
                        <a:rPr lang="ko-KR" altLang="en-US" sz="1400" b="1" dirty="0">
                          <a:solidFill>
                            <a:schemeClr val="tx2"/>
                          </a:solidFill>
                          <a:latin typeface="돋움" pitchFamily="50" charset="-127"/>
                          <a:ea typeface="돋움" pitchFamily="50" charset="-127"/>
                        </a:rPr>
                        <a:t>일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2"/>
                          </a:solidFill>
                          <a:latin typeface="돋움" pitchFamily="50" charset="-127"/>
                          <a:ea typeface="돋움" pitchFamily="50" charset="-127"/>
                        </a:rPr>
                        <a:t>11</a:t>
                      </a:r>
                      <a:r>
                        <a:rPr lang="ko-KR" altLang="en-US" sz="1400" b="1" dirty="0">
                          <a:solidFill>
                            <a:schemeClr val="tx2"/>
                          </a:solidFill>
                          <a:latin typeface="돋움" pitchFamily="50" charset="-127"/>
                          <a:ea typeface="돋움" pitchFamily="50" charset="-127"/>
                        </a:rPr>
                        <a:t>일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2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2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2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2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2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2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2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b="1" dirty="0">
                        <a:solidFill>
                          <a:schemeClr val="tx2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2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2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79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2"/>
                          </a:solidFill>
                          <a:latin typeface="돋움" pitchFamily="50" charset="-127"/>
                          <a:ea typeface="돋움" pitchFamily="50" charset="-127"/>
                        </a:rPr>
                        <a:t>주제 선정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2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2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>
                        <a:solidFill>
                          <a:schemeClr val="tx2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2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>
                        <a:solidFill>
                          <a:schemeClr val="tx2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>
                        <a:solidFill>
                          <a:schemeClr val="tx2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>
                        <a:solidFill>
                          <a:schemeClr val="tx2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>
                        <a:solidFill>
                          <a:schemeClr val="tx2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>
                        <a:solidFill>
                          <a:schemeClr val="tx2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>
                        <a:solidFill>
                          <a:schemeClr val="tx2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>
                        <a:solidFill>
                          <a:schemeClr val="tx2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>
                        <a:solidFill>
                          <a:schemeClr val="tx2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>
                        <a:solidFill>
                          <a:schemeClr val="tx2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864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2"/>
                          </a:solidFill>
                          <a:latin typeface="돋움" pitchFamily="50" charset="-127"/>
                          <a:ea typeface="돋움" pitchFamily="50" charset="-127"/>
                        </a:rPr>
                        <a:t>데이터 찾기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2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T="34290" marB="34290"/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2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T="34290" marB="34290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2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>
                        <a:solidFill>
                          <a:schemeClr val="tx2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>
                        <a:solidFill>
                          <a:schemeClr val="tx2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>
                        <a:solidFill>
                          <a:schemeClr val="tx2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>
                        <a:solidFill>
                          <a:schemeClr val="tx2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>
                        <a:solidFill>
                          <a:schemeClr val="tx2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>
                        <a:solidFill>
                          <a:schemeClr val="tx2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>
                        <a:solidFill>
                          <a:schemeClr val="tx2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>
                        <a:solidFill>
                          <a:schemeClr val="tx2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>
                        <a:solidFill>
                          <a:schemeClr val="tx2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100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2"/>
                          </a:solidFill>
                          <a:latin typeface="돋움" pitchFamily="50" charset="-127"/>
                          <a:ea typeface="돋움" pitchFamily="50" charset="-127"/>
                        </a:rPr>
                        <a:t>데이터 정리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2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2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2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2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2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2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2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2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2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2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2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2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2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61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2"/>
                          </a:solidFill>
                          <a:latin typeface="돋움" pitchFamily="50" charset="-127"/>
                          <a:ea typeface="돋움" pitchFamily="50" charset="-127"/>
                        </a:rPr>
                        <a:t>시각화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2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2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2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2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2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2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2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2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2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2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2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2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2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1008"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2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2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2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2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2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T="34290" marB="34290"/>
                </a:tc>
                <a:tc gridSpan="3"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2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T="34290" marB="34290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2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2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>
                        <a:solidFill>
                          <a:schemeClr val="tx2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>
                        <a:solidFill>
                          <a:schemeClr val="tx2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>
                        <a:solidFill>
                          <a:schemeClr val="tx2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>
                        <a:solidFill>
                          <a:schemeClr val="tx2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571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b="1" dirty="0">
                        <a:solidFill>
                          <a:schemeClr val="tx2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2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2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2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2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T="34290" marB="34290"/>
                </a:tc>
                <a:tc gridSpan="3"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2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T="34290" marB="34290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2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2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>
                        <a:solidFill>
                          <a:schemeClr val="tx2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>
                        <a:solidFill>
                          <a:schemeClr val="tx2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>
                        <a:solidFill>
                          <a:schemeClr val="tx2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>
                        <a:solidFill>
                          <a:schemeClr val="tx2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14090"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2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2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2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2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2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2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T="34290" marB="34290"/>
                </a:tc>
                <a:tc gridSpan="4"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2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T="34290" marB="34290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2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2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2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2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8328"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2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2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2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2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2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2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2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2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2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T="34290" marB="34290"/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2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T="34290" marB="34290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2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T="34290" marB="34290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2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47307"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2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2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2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2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2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2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2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2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2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2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2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T="34290" marB="34290"/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2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T="34290" marB="34290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2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47307"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2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2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2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2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2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2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2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2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2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2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2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T="34290" marB="34290"/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2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T="34290" marB="34290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2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3" name="화살표: 오른쪽 2">
            <a:extLst>
              <a:ext uri="{FF2B5EF4-FFF2-40B4-BE49-F238E27FC236}">
                <a16:creationId xmlns:a16="http://schemas.microsoft.com/office/drawing/2014/main" id="{DD95EF27-1B02-4F41-80B0-E25F10CF9D9A}"/>
              </a:ext>
            </a:extLst>
          </p:cNvPr>
          <p:cNvSpPr/>
          <p:nvPr/>
        </p:nvSpPr>
        <p:spPr>
          <a:xfrm>
            <a:off x="3431458" y="2900697"/>
            <a:ext cx="1592826" cy="225961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화살표: 오른쪽 22">
            <a:extLst>
              <a:ext uri="{FF2B5EF4-FFF2-40B4-BE49-F238E27FC236}">
                <a16:creationId xmlns:a16="http://schemas.microsoft.com/office/drawing/2014/main" id="{3F561255-09E1-4536-8728-C45F546F45CB}"/>
              </a:ext>
            </a:extLst>
          </p:cNvPr>
          <p:cNvSpPr/>
          <p:nvPr/>
        </p:nvSpPr>
        <p:spPr>
          <a:xfrm>
            <a:off x="4201560" y="3233336"/>
            <a:ext cx="1592826" cy="225961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화살표: 오른쪽 23">
            <a:extLst>
              <a:ext uri="{FF2B5EF4-FFF2-40B4-BE49-F238E27FC236}">
                <a16:creationId xmlns:a16="http://schemas.microsoft.com/office/drawing/2014/main" id="{ACEFE0EA-E712-4BC8-B758-232D786B9E23}"/>
              </a:ext>
            </a:extLst>
          </p:cNvPr>
          <p:cNvSpPr/>
          <p:nvPr/>
        </p:nvSpPr>
        <p:spPr>
          <a:xfrm>
            <a:off x="5207958" y="3831574"/>
            <a:ext cx="2952816" cy="24641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80AF1BD-875B-4CE3-ABC1-C94C96669FF0}"/>
              </a:ext>
            </a:extLst>
          </p:cNvPr>
          <p:cNvSpPr txBox="1"/>
          <p:nvPr/>
        </p:nvSpPr>
        <p:spPr>
          <a:xfrm>
            <a:off x="5049268" y="4621335"/>
            <a:ext cx="2093464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양식 아이디어 </a:t>
            </a:r>
          </a:p>
        </p:txBody>
      </p:sp>
    </p:spTree>
    <p:extLst>
      <p:ext uri="{BB962C8B-B14F-4D97-AF65-F5344CB8AC3E}">
        <p14:creationId xmlns:p14="http://schemas.microsoft.com/office/powerpoint/2010/main" val="12669073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2144D51-814B-4B93-97FF-773EE0EF7E13}"/>
              </a:ext>
            </a:extLst>
          </p:cNvPr>
          <p:cNvSpPr/>
          <p:nvPr/>
        </p:nvSpPr>
        <p:spPr>
          <a:xfrm>
            <a:off x="0" y="0"/>
            <a:ext cx="12192000" cy="1031358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자유형: 도형 36">
            <a:extLst>
              <a:ext uri="{FF2B5EF4-FFF2-40B4-BE49-F238E27FC236}">
                <a16:creationId xmlns:a16="http://schemas.microsoft.com/office/drawing/2014/main" id="{F1FB7CF2-CE37-405B-B387-4847C601E94B}"/>
              </a:ext>
            </a:extLst>
          </p:cNvPr>
          <p:cNvSpPr/>
          <p:nvPr/>
        </p:nvSpPr>
        <p:spPr>
          <a:xfrm>
            <a:off x="-1731098" y="5812048"/>
            <a:ext cx="16132927" cy="1519857"/>
          </a:xfrm>
          <a:custGeom>
            <a:avLst/>
            <a:gdLst>
              <a:gd name="connsiteX0" fmla="*/ 1099232 w 16136061"/>
              <a:gd name="connsiteY0" fmla="*/ 180152 h 1441457"/>
              <a:gd name="connsiteX1" fmla="*/ 3042332 w 16136061"/>
              <a:gd name="connsiteY1" fmla="*/ 40452 h 1441457"/>
              <a:gd name="connsiteX2" fmla="*/ 6687232 w 16136061"/>
              <a:gd name="connsiteY2" fmla="*/ 573852 h 1441457"/>
              <a:gd name="connsiteX3" fmla="*/ 9798732 w 16136061"/>
              <a:gd name="connsiteY3" fmla="*/ 421452 h 1441457"/>
              <a:gd name="connsiteX4" fmla="*/ 12745132 w 16136061"/>
              <a:gd name="connsiteY4" fmla="*/ 357952 h 1441457"/>
              <a:gd name="connsiteX5" fmla="*/ 14878732 w 16136061"/>
              <a:gd name="connsiteY5" fmla="*/ 802452 h 1441457"/>
              <a:gd name="connsiteX6" fmla="*/ 15081932 w 16136061"/>
              <a:gd name="connsiteY6" fmla="*/ 1361252 h 1441457"/>
              <a:gd name="connsiteX7" fmla="*/ 1111932 w 16136061"/>
              <a:gd name="connsiteY7" fmla="*/ 1310452 h 1441457"/>
              <a:gd name="connsiteX8" fmla="*/ 1099232 w 16136061"/>
              <a:gd name="connsiteY8" fmla="*/ 180152 h 1441457"/>
              <a:gd name="connsiteX0" fmla="*/ 1099232 w 16136061"/>
              <a:gd name="connsiteY0" fmla="*/ 174564 h 1435869"/>
              <a:gd name="connsiteX1" fmla="*/ 3042332 w 16136061"/>
              <a:gd name="connsiteY1" fmla="*/ 34864 h 1435869"/>
              <a:gd name="connsiteX2" fmla="*/ 6877732 w 16136061"/>
              <a:gd name="connsiteY2" fmla="*/ 492064 h 1435869"/>
              <a:gd name="connsiteX3" fmla="*/ 9798732 w 16136061"/>
              <a:gd name="connsiteY3" fmla="*/ 415864 h 1435869"/>
              <a:gd name="connsiteX4" fmla="*/ 12745132 w 16136061"/>
              <a:gd name="connsiteY4" fmla="*/ 352364 h 1435869"/>
              <a:gd name="connsiteX5" fmla="*/ 14878732 w 16136061"/>
              <a:gd name="connsiteY5" fmla="*/ 796864 h 1435869"/>
              <a:gd name="connsiteX6" fmla="*/ 15081932 w 16136061"/>
              <a:gd name="connsiteY6" fmla="*/ 1355664 h 1435869"/>
              <a:gd name="connsiteX7" fmla="*/ 1111932 w 16136061"/>
              <a:gd name="connsiteY7" fmla="*/ 1304864 h 1435869"/>
              <a:gd name="connsiteX8" fmla="*/ 1099232 w 16136061"/>
              <a:gd name="connsiteY8" fmla="*/ 174564 h 1435869"/>
              <a:gd name="connsiteX0" fmla="*/ 1099232 w 16136061"/>
              <a:gd name="connsiteY0" fmla="*/ 174564 h 1435869"/>
              <a:gd name="connsiteX1" fmla="*/ 3042332 w 16136061"/>
              <a:gd name="connsiteY1" fmla="*/ 34864 h 1435869"/>
              <a:gd name="connsiteX2" fmla="*/ 6877732 w 16136061"/>
              <a:gd name="connsiteY2" fmla="*/ 492064 h 1435869"/>
              <a:gd name="connsiteX3" fmla="*/ 9798732 w 16136061"/>
              <a:gd name="connsiteY3" fmla="*/ 415864 h 1435869"/>
              <a:gd name="connsiteX4" fmla="*/ 12745132 w 16136061"/>
              <a:gd name="connsiteY4" fmla="*/ 352364 h 1435869"/>
              <a:gd name="connsiteX5" fmla="*/ 14878732 w 16136061"/>
              <a:gd name="connsiteY5" fmla="*/ 796864 h 1435869"/>
              <a:gd name="connsiteX6" fmla="*/ 15081932 w 16136061"/>
              <a:gd name="connsiteY6" fmla="*/ 1355664 h 1435869"/>
              <a:gd name="connsiteX7" fmla="*/ 1111932 w 16136061"/>
              <a:gd name="connsiteY7" fmla="*/ 1304864 h 1435869"/>
              <a:gd name="connsiteX8" fmla="*/ 1099232 w 16136061"/>
              <a:gd name="connsiteY8" fmla="*/ 174564 h 1435869"/>
              <a:gd name="connsiteX0" fmla="*/ 1099232 w 16136061"/>
              <a:gd name="connsiteY0" fmla="*/ 174564 h 1435869"/>
              <a:gd name="connsiteX1" fmla="*/ 3042332 w 16136061"/>
              <a:gd name="connsiteY1" fmla="*/ 34864 h 1435869"/>
              <a:gd name="connsiteX2" fmla="*/ 6877732 w 16136061"/>
              <a:gd name="connsiteY2" fmla="*/ 492064 h 1435869"/>
              <a:gd name="connsiteX3" fmla="*/ 9798732 w 16136061"/>
              <a:gd name="connsiteY3" fmla="*/ 415864 h 1435869"/>
              <a:gd name="connsiteX4" fmla="*/ 12745132 w 16136061"/>
              <a:gd name="connsiteY4" fmla="*/ 352364 h 1435869"/>
              <a:gd name="connsiteX5" fmla="*/ 14878732 w 16136061"/>
              <a:gd name="connsiteY5" fmla="*/ 796864 h 1435869"/>
              <a:gd name="connsiteX6" fmla="*/ 15081932 w 16136061"/>
              <a:gd name="connsiteY6" fmla="*/ 1355664 h 1435869"/>
              <a:gd name="connsiteX7" fmla="*/ 1111932 w 16136061"/>
              <a:gd name="connsiteY7" fmla="*/ 1304864 h 1435869"/>
              <a:gd name="connsiteX8" fmla="*/ 1099232 w 16136061"/>
              <a:gd name="connsiteY8" fmla="*/ 174564 h 1435869"/>
              <a:gd name="connsiteX0" fmla="*/ 1096098 w 16132927"/>
              <a:gd name="connsiteY0" fmla="*/ 258552 h 1519857"/>
              <a:gd name="connsiteX1" fmla="*/ 2962998 w 16132927"/>
              <a:gd name="connsiteY1" fmla="*/ 17252 h 1519857"/>
              <a:gd name="connsiteX2" fmla="*/ 6874598 w 16132927"/>
              <a:gd name="connsiteY2" fmla="*/ 576052 h 1519857"/>
              <a:gd name="connsiteX3" fmla="*/ 9795598 w 16132927"/>
              <a:gd name="connsiteY3" fmla="*/ 499852 h 1519857"/>
              <a:gd name="connsiteX4" fmla="*/ 12741998 w 16132927"/>
              <a:gd name="connsiteY4" fmla="*/ 436352 h 1519857"/>
              <a:gd name="connsiteX5" fmla="*/ 14875598 w 16132927"/>
              <a:gd name="connsiteY5" fmla="*/ 880852 h 1519857"/>
              <a:gd name="connsiteX6" fmla="*/ 15078798 w 16132927"/>
              <a:gd name="connsiteY6" fmla="*/ 1439652 h 1519857"/>
              <a:gd name="connsiteX7" fmla="*/ 1108798 w 16132927"/>
              <a:gd name="connsiteY7" fmla="*/ 1388852 h 1519857"/>
              <a:gd name="connsiteX8" fmla="*/ 1096098 w 16132927"/>
              <a:gd name="connsiteY8" fmla="*/ 258552 h 1519857"/>
              <a:gd name="connsiteX0" fmla="*/ 1096098 w 16132927"/>
              <a:gd name="connsiteY0" fmla="*/ 258552 h 1519857"/>
              <a:gd name="connsiteX1" fmla="*/ 2962998 w 16132927"/>
              <a:gd name="connsiteY1" fmla="*/ 17252 h 1519857"/>
              <a:gd name="connsiteX2" fmla="*/ 6874598 w 16132927"/>
              <a:gd name="connsiteY2" fmla="*/ 576052 h 1519857"/>
              <a:gd name="connsiteX3" fmla="*/ 10138498 w 16132927"/>
              <a:gd name="connsiteY3" fmla="*/ 525252 h 1519857"/>
              <a:gd name="connsiteX4" fmla="*/ 12741998 w 16132927"/>
              <a:gd name="connsiteY4" fmla="*/ 436352 h 1519857"/>
              <a:gd name="connsiteX5" fmla="*/ 14875598 w 16132927"/>
              <a:gd name="connsiteY5" fmla="*/ 880852 h 1519857"/>
              <a:gd name="connsiteX6" fmla="*/ 15078798 w 16132927"/>
              <a:gd name="connsiteY6" fmla="*/ 1439652 h 1519857"/>
              <a:gd name="connsiteX7" fmla="*/ 1108798 w 16132927"/>
              <a:gd name="connsiteY7" fmla="*/ 1388852 h 1519857"/>
              <a:gd name="connsiteX8" fmla="*/ 1096098 w 16132927"/>
              <a:gd name="connsiteY8" fmla="*/ 258552 h 1519857"/>
              <a:gd name="connsiteX0" fmla="*/ 1096098 w 16132927"/>
              <a:gd name="connsiteY0" fmla="*/ 258552 h 1519857"/>
              <a:gd name="connsiteX1" fmla="*/ 2962998 w 16132927"/>
              <a:gd name="connsiteY1" fmla="*/ 17252 h 1519857"/>
              <a:gd name="connsiteX2" fmla="*/ 6874598 w 16132927"/>
              <a:gd name="connsiteY2" fmla="*/ 576052 h 1519857"/>
              <a:gd name="connsiteX3" fmla="*/ 10138498 w 16132927"/>
              <a:gd name="connsiteY3" fmla="*/ 525252 h 1519857"/>
              <a:gd name="connsiteX4" fmla="*/ 12741998 w 16132927"/>
              <a:gd name="connsiteY4" fmla="*/ 436352 h 1519857"/>
              <a:gd name="connsiteX5" fmla="*/ 14875598 w 16132927"/>
              <a:gd name="connsiteY5" fmla="*/ 880852 h 1519857"/>
              <a:gd name="connsiteX6" fmla="*/ 15078798 w 16132927"/>
              <a:gd name="connsiteY6" fmla="*/ 1439652 h 1519857"/>
              <a:gd name="connsiteX7" fmla="*/ 1108798 w 16132927"/>
              <a:gd name="connsiteY7" fmla="*/ 1388852 h 1519857"/>
              <a:gd name="connsiteX8" fmla="*/ 1096098 w 16132927"/>
              <a:gd name="connsiteY8" fmla="*/ 258552 h 1519857"/>
              <a:gd name="connsiteX0" fmla="*/ 1096098 w 16132927"/>
              <a:gd name="connsiteY0" fmla="*/ 258552 h 1519857"/>
              <a:gd name="connsiteX1" fmla="*/ 2962998 w 16132927"/>
              <a:gd name="connsiteY1" fmla="*/ 17252 h 1519857"/>
              <a:gd name="connsiteX2" fmla="*/ 6874598 w 16132927"/>
              <a:gd name="connsiteY2" fmla="*/ 576052 h 1519857"/>
              <a:gd name="connsiteX3" fmla="*/ 10138498 w 16132927"/>
              <a:gd name="connsiteY3" fmla="*/ 525252 h 1519857"/>
              <a:gd name="connsiteX4" fmla="*/ 12741998 w 16132927"/>
              <a:gd name="connsiteY4" fmla="*/ 436352 h 1519857"/>
              <a:gd name="connsiteX5" fmla="*/ 14875598 w 16132927"/>
              <a:gd name="connsiteY5" fmla="*/ 880852 h 1519857"/>
              <a:gd name="connsiteX6" fmla="*/ 15078798 w 16132927"/>
              <a:gd name="connsiteY6" fmla="*/ 1439652 h 1519857"/>
              <a:gd name="connsiteX7" fmla="*/ 1108798 w 16132927"/>
              <a:gd name="connsiteY7" fmla="*/ 1388852 h 1519857"/>
              <a:gd name="connsiteX8" fmla="*/ 1096098 w 16132927"/>
              <a:gd name="connsiteY8" fmla="*/ 258552 h 1519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132927" h="1519857">
                <a:moveTo>
                  <a:pt x="1096098" y="258552"/>
                </a:moveTo>
                <a:cubicBezTo>
                  <a:pt x="1405131" y="29952"/>
                  <a:pt x="1999915" y="-35665"/>
                  <a:pt x="2962998" y="17252"/>
                </a:cubicBezTo>
                <a:cubicBezTo>
                  <a:pt x="3926081" y="70169"/>
                  <a:pt x="5291331" y="423652"/>
                  <a:pt x="6874598" y="576052"/>
                </a:cubicBezTo>
                <a:cubicBezTo>
                  <a:pt x="8178465" y="601452"/>
                  <a:pt x="8720331" y="690352"/>
                  <a:pt x="10138498" y="525252"/>
                </a:cubicBezTo>
                <a:cubicBezTo>
                  <a:pt x="11287848" y="387669"/>
                  <a:pt x="11952481" y="377085"/>
                  <a:pt x="12741998" y="436352"/>
                </a:cubicBezTo>
                <a:cubicBezTo>
                  <a:pt x="13531515" y="495619"/>
                  <a:pt x="14486131" y="713635"/>
                  <a:pt x="14875598" y="880852"/>
                </a:cubicBezTo>
                <a:cubicBezTo>
                  <a:pt x="15265065" y="1048069"/>
                  <a:pt x="17373265" y="1354985"/>
                  <a:pt x="15078798" y="1439652"/>
                </a:cubicBezTo>
                <a:cubicBezTo>
                  <a:pt x="12784331" y="1524319"/>
                  <a:pt x="3432898" y="1585702"/>
                  <a:pt x="1108798" y="1388852"/>
                </a:cubicBezTo>
                <a:cubicBezTo>
                  <a:pt x="-1215302" y="1192002"/>
                  <a:pt x="787065" y="487152"/>
                  <a:pt x="1096098" y="258552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EFA53525-E5FC-4D1A-9599-93792BB6DBBE}"/>
              </a:ext>
            </a:extLst>
          </p:cNvPr>
          <p:cNvGrpSpPr/>
          <p:nvPr/>
        </p:nvGrpSpPr>
        <p:grpSpPr>
          <a:xfrm rot="20544302">
            <a:off x="10385603" y="5046162"/>
            <a:ext cx="2716124" cy="2740988"/>
            <a:chOff x="6767465" y="1312702"/>
            <a:chExt cx="2697511" cy="2722204"/>
          </a:xfrm>
        </p:grpSpPr>
        <p:sp>
          <p:nvSpPr>
            <p:cNvPr id="34" name="자유형: 도형 33">
              <a:extLst>
                <a:ext uri="{FF2B5EF4-FFF2-40B4-BE49-F238E27FC236}">
                  <a16:creationId xmlns:a16="http://schemas.microsoft.com/office/drawing/2014/main" id="{043EAC34-8D6A-4766-BA82-B2AC1634441F}"/>
                </a:ext>
              </a:extLst>
            </p:cNvPr>
            <p:cNvSpPr/>
            <p:nvPr/>
          </p:nvSpPr>
          <p:spPr>
            <a:xfrm rot="20280000" flipH="1">
              <a:off x="6767465" y="1312702"/>
              <a:ext cx="2697511" cy="2722204"/>
            </a:xfrm>
            <a:custGeom>
              <a:avLst/>
              <a:gdLst>
                <a:gd name="connsiteX0" fmla="*/ 963736 w 3290340"/>
                <a:gd name="connsiteY0" fmla="*/ 28374 h 3320460"/>
                <a:gd name="connsiteX1" fmla="*/ 852216 w 3290340"/>
                <a:gd name="connsiteY1" fmla="*/ 217877 h 3320460"/>
                <a:gd name="connsiteX2" fmla="*/ 997197 w 3290340"/>
                <a:gd name="connsiteY2" fmla="*/ 292396 h 3320460"/>
                <a:gd name="connsiteX3" fmla="*/ 1010351 w 3290340"/>
                <a:gd name="connsiteY3" fmla="*/ 289314 h 3320460"/>
                <a:gd name="connsiteX4" fmla="*/ 1213781 w 3290340"/>
                <a:gd name="connsiteY4" fmla="*/ 792823 h 3320460"/>
                <a:gd name="connsiteX5" fmla="*/ 1172939 w 3290340"/>
                <a:gd name="connsiteY5" fmla="*/ 811773 h 3320460"/>
                <a:gd name="connsiteX6" fmla="*/ 1056590 w 3290340"/>
                <a:gd name="connsiteY6" fmla="*/ 884021 h 3320460"/>
                <a:gd name="connsiteX7" fmla="*/ 972120 w 3290340"/>
                <a:gd name="connsiteY7" fmla="*/ 954606 h 3320460"/>
                <a:gd name="connsiteX8" fmla="*/ 747851 w 3290340"/>
                <a:gd name="connsiteY8" fmla="*/ 722368 h 3320460"/>
                <a:gd name="connsiteX9" fmla="*/ 760221 w 3290340"/>
                <a:gd name="connsiteY9" fmla="*/ 693289 h 3320460"/>
                <a:gd name="connsiteX10" fmla="*/ 749831 w 3290340"/>
                <a:gd name="connsiteY10" fmla="*/ 637781 h 3320460"/>
                <a:gd name="connsiteX11" fmla="*/ 627169 w 3290340"/>
                <a:gd name="connsiteY11" fmla="*/ 663546 h 3320460"/>
                <a:gd name="connsiteX12" fmla="*/ 597138 w 3290340"/>
                <a:gd name="connsiteY12" fmla="*/ 785235 h 3320460"/>
                <a:gd name="connsiteX13" fmla="*/ 686444 w 3290340"/>
                <a:gd name="connsiteY13" fmla="*/ 784399 h 3320460"/>
                <a:gd name="connsiteX14" fmla="*/ 693004 w 3290340"/>
                <a:gd name="connsiteY14" fmla="*/ 779496 h 3320460"/>
                <a:gd name="connsiteX15" fmla="*/ 916515 w 3290340"/>
                <a:gd name="connsiteY15" fmla="*/ 1010948 h 3320460"/>
                <a:gd name="connsiteX16" fmla="*/ 864314 w 3290340"/>
                <a:gd name="connsiteY16" fmla="*/ 1068524 h 3320460"/>
                <a:gd name="connsiteX17" fmla="*/ 789891 w 3290340"/>
                <a:gd name="connsiteY17" fmla="*/ 1177238 h 3320460"/>
                <a:gd name="connsiteX18" fmla="*/ 762808 w 3290340"/>
                <a:gd name="connsiteY18" fmla="*/ 1234290 h 3320460"/>
                <a:gd name="connsiteX19" fmla="*/ 280350 w 3290340"/>
                <a:gd name="connsiteY19" fmla="*/ 1029499 h 3320460"/>
                <a:gd name="connsiteX20" fmla="*/ 276239 w 3290340"/>
                <a:gd name="connsiteY20" fmla="*/ 975766 h 3320460"/>
                <a:gd name="connsiteX21" fmla="*/ 209024 w 3290340"/>
                <a:gd name="connsiteY21" fmla="*/ 891746 h 3320460"/>
                <a:gd name="connsiteX22" fmla="*/ 17603 w 3290340"/>
                <a:gd name="connsiteY22" fmla="*/ 999942 h 3320460"/>
                <a:gd name="connsiteX23" fmla="*/ 72745 w 3290340"/>
                <a:gd name="connsiteY23" fmla="*/ 1212798 h 3320460"/>
                <a:gd name="connsiteX24" fmla="*/ 227955 w 3290340"/>
                <a:gd name="connsiteY24" fmla="*/ 1162973 h 3320460"/>
                <a:gd name="connsiteX25" fmla="*/ 235053 w 3290340"/>
                <a:gd name="connsiteY25" fmla="*/ 1151531 h 3320460"/>
                <a:gd name="connsiteX26" fmla="*/ 710038 w 3290340"/>
                <a:gd name="connsiteY26" fmla="*/ 1353150 h 3320460"/>
                <a:gd name="connsiteX27" fmla="*/ 669143 w 3290340"/>
                <a:gd name="connsiteY27" fmla="*/ 1504443 h 3320460"/>
                <a:gd name="connsiteX28" fmla="*/ 656968 w 3290340"/>
                <a:gd name="connsiteY28" fmla="*/ 1602905 h 3320460"/>
                <a:gd name="connsiteX29" fmla="*/ 656609 w 3290340"/>
                <a:gd name="connsiteY29" fmla="*/ 1620619 h 3320460"/>
                <a:gd name="connsiteX30" fmla="*/ 387534 w 3290340"/>
                <a:gd name="connsiteY30" fmla="*/ 1620619 h 3320460"/>
                <a:gd name="connsiteX31" fmla="*/ 386504 w 3290340"/>
                <a:gd name="connsiteY31" fmla="*/ 1612494 h 3320460"/>
                <a:gd name="connsiteX32" fmla="*/ 325068 w 3290340"/>
                <a:gd name="connsiteY32" fmla="*/ 1547672 h 3320460"/>
                <a:gd name="connsiteX33" fmla="*/ 258393 w 3290340"/>
                <a:gd name="connsiteY33" fmla="*/ 1653806 h 3320460"/>
                <a:gd name="connsiteX34" fmla="*/ 325068 w 3290340"/>
                <a:gd name="connsiteY34" fmla="*/ 1759940 h 3320460"/>
                <a:gd name="connsiteX35" fmla="*/ 372215 w 3290340"/>
                <a:gd name="connsiteY35" fmla="*/ 1728854 h 3320460"/>
                <a:gd name="connsiteX36" fmla="*/ 384539 w 3290340"/>
                <a:gd name="connsiteY36" fmla="*/ 1699757 h 3320460"/>
                <a:gd name="connsiteX37" fmla="*/ 655005 w 3290340"/>
                <a:gd name="connsiteY37" fmla="*/ 1699757 h 3320460"/>
                <a:gd name="connsiteX38" fmla="*/ 654943 w 3290340"/>
                <a:gd name="connsiteY38" fmla="*/ 1702809 h 3320460"/>
                <a:gd name="connsiteX39" fmla="*/ 682618 w 3290340"/>
                <a:gd name="connsiteY39" fmla="*/ 1903955 h 3320460"/>
                <a:gd name="connsiteX40" fmla="*/ 704501 w 3290340"/>
                <a:gd name="connsiteY40" fmla="*/ 1971536 h 3320460"/>
                <a:gd name="connsiteX41" fmla="*/ 254813 w 3290340"/>
                <a:gd name="connsiteY41" fmla="*/ 2153222 h 3320460"/>
                <a:gd name="connsiteX42" fmla="*/ 253328 w 3290340"/>
                <a:gd name="connsiteY42" fmla="*/ 2150732 h 3320460"/>
                <a:gd name="connsiteX43" fmla="*/ 99011 w 3290340"/>
                <a:gd name="connsiteY43" fmla="*/ 2098206 h 3320460"/>
                <a:gd name="connsiteX44" fmla="*/ 40163 w 3290340"/>
                <a:gd name="connsiteY44" fmla="*/ 2310067 h 3320460"/>
                <a:gd name="connsiteX45" fmla="*/ 229666 w 3290340"/>
                <a:gd name="connsiteY45" fmla="*/ 2421587 h 3320460"/>
                <a:gd name="connsiteX46" fmla="*/ 304184 w 3290340"/>
                <a:gd name="connsiteY46" fmla="*/ 2276606 h 3320460"/>
                <a:gd name="connsiteX47" fmla="*/ 303523 w 3290340"/>
                <a:gd name="connsiteY47" fmla="*/ 2273784 h 3320460"/>
                <a:gd name="connsiteX48" fmla="*/ 751612 w 3290340"/>
                <a:gd name="connsiteY48" fmla="*/ 2092744 h 3320460"/>
                <a:gd name="connsiteX49" fmla="*/ 767513 w 3290340"/>
                <a:gd name="connsiteY49" fmla="*/ 2127014 h 3320460"/>
                <a:gd name="connsiteX50" fmla="*/ 834819 w 3290340"/>
                <a:gd name="connsiteY50" fmla="*/ 2236471 h 3320460"/>
                <a:gd name="connsiteX51" fmla="*/ 913323 w 3290340"/>
                <a:gd name="connsiteY51" fmla="*/ 2332948 h 3320460"/>
                <a:gd name="connsiteX52" fmla="*/ 720027 w 3290340"/>
                <a:gd name="connsiteY52" fmla="*/ 2519612 h 3320460"/>
                <a:gd name="connsiteX53" fmla="*/ 690948 w 3290340"/>
                <a:gd name="connsiteY53" fmla="*/ 2507243 h 3320460"/>
                <a:gd name="connsiteX54" fmla="*/ 635439 w 3290340"/>
                <a:gd name="connsiteY54" fmla="*/ 2517632 h 3320460"/>
                <a:gd name="connsiteX55" fmla="*/ 661204 w 3290340"/>
                <a:gd name="connsiteY55" fmla="*/ 2640295 h 3320460"/>
                <a:gd name="connsiteX56" fmla="*/ 782893 w 3290340"/>
                <a:gd name="connsiteY56" fmla="*/ 2670325 h 3320460"/>
                <a:gd name="connsiteX57" fmla="*/ 782057 w 3290340"/>
                <a:gd name="connsiteY57" fmla="*/ 2581019 h 3320460"/>
                <a:gd name="connsiteX58" fmla="*/ 777154 w 3290340"/>
                <a:gd name="connsiteY58" fmla="*/ 2574459 h 3320460"/>
                <a:gd name="connsiteX59" fmla="*/ 970689 w 3290340"/>
                <a:gd name="connsiteY59" fmla="*/ 2387564 h 3320460"/>
                <a:gd name="connsiteX60" fmla="*/ 1004983 w 3290340"/>
                <a:gd name="connsiteY60" fmla="*/ 2420023 h 3320460"/>
                <a:gd name="connsiteX61" fmla="*/ 1104923 w 3290340"/>
                <a:gd name="connsiteY61" fmla="*/ 2492878 h 3320460"/>
                <a:gd name="connsiteX62" fmla="*/ 1192488 w 3290340"/>
                <a:gd name="connsiteY62" fmla="*/ 2538732 h 3320460"/>
                <a:gd name="connsiteX63" fmla="*/ 979735 w 3290340"/>
                <a:gd name="connsiteY63" fmla="*/ 3039946 h 3320460"/>
                <a:gd name="connsiteX64" fmla="*/ 923863 w 3290340"/>
                <a:gd name="connsiteY64" fmla="*/ 3044221 h 3320460"/>
                <a:gd name="connsiteX65" fmla="*/ 839843 w 3290340"/>
                <a:gd name="connsiteY65" fmla="*/ 3111436 h 3320460"/>
                <a:gd name="connsiteX66" fmla="*/ 948039 w 3290340"/>
                <a:gd name="connsiteY66" fmla="*/ 3302857 h 3320460"/>
                <a:gd name="connsiteX67" fmla="*/ 1160895 w 3290340"/>
                <a:gd name="connsiteY67" fmla="*/ 3247714 h 3320460"/>
                <a:gd name="connsiteX68" fmla="*/ 1111070 w 3290340"/>
                <a:gd name="connsiteY68" fmla="*/ 3092505 h 3320460"/>
                <a:gd name="connsiteX69" fmla="*/ 1101266 w 3290340"/>
                <a:gd name="connsiteY69" fmla="*/ 3086423 h 3320460"/>
                <a:gd name="connsiteX70" fmla="*/ 1312332 w 3290340"/>
                <a:gd name="connsiteY70" fmla="*/ 2589184 h 3320460"/>
                <a:gd name="connsiteX71" fmla="*/ 1406380 w 3290340"/>
                <a:gd name="connsiteY71" fmla="*/ 2619776 h 3320460"/>
                <a:gd name="connsiteX72" fmla="*/ 1528372 w 3290340"/>
                <a:gd name="connsiteY72" fmla="*/ 2640328 h 3320460"/>
                <a:gd name="connsiteX73" fmla="*/ 1569875 w 3290340"/>
                <a:gd name="connsiteY73" fmla="*/ 2641940 h 3320460"/>
                <a:gd name="connsiteX74" fmla="*/ 1569875 w 3290340"/>
                <a:gd name="connsiteY74" fmla="*/ 2980387 h 3320460"/>
                <a:gd name="connsiteX75" fmla="*/ 1561750 w 3290340"/>
                <a:gd name="connsiteY75" fmla="*/ 2981418 h 3320460"/>
                <a:gd name="connsiteX76" fmla="*/ 1496928 w 3290340"/>
                <a:gd name="connsiteY76" fmla="*/ 3042853 h 3320460"/>
                <a:gd name="connsiteX77" fmla="*/ 1603063 w 3290340"/>
                <a:gd name="connsiteY77" fmla="*/ 3109528 h 3320460"/>
                <a:gd name="connsiteX78" fmla="*/ 1709197 w 3290340"/>
                <a:gd name="connsiteY78" fmla="*/ 3042853 h 3320460"/>
                <a:gd name="connsiteX79" fmla="*/ 1678110 w 3290340"/>
                <a:gd name="connsiteY79" fmla="*/ 2995706 h 3320460"/>
                <a:gd name="connsiteX80" fmla="*/ 1649012 w 3290340"/>
                <a:gd name="connsiteY80" fmla="*/ 2983382 h 3320460"/>
                <a:gd name="connsiteX81" fmla="*/ 1649012 w 3290340"/>
                <a:gd name="connsiteY81" fmla="*/ 2645015 h 3320460"/>
                <a:gd name="connsiteX82" fmla="*/ 1652973 w 3290340"/>
                <a:gd name="connsiteY82" fmla="*/ 2645169 h 3320460"/>
                <a:gd name="connsiteX83" fmla="*/ 1904170 w 3290340"/>
                <a:gd name="connsiteY83" fmla="*/ 2605244 h 3320460"/>
                <a:gd name="connsiteX84" fmla="*/ 1940859 w 3290340"/>
                <a:gd name="connsiteY84" fmla="*/ 2592404 h 3320460"/>
                <a:gd name="connsiteX85" fmla="*/ 2113568 w 3290340"/>
                <a:gd name="connsiteY85" fmla="*/ 3019873 h 3320460"/>
                <a:gd name="connsiteX86" fmla="*/ 2101965 w 3290340"/>
                <a:gd name="connsiteY86" fmla="*/ 3026793 h 3320460"/>
                <a:gd name="connsiteX87" fmla="*/ 2049439 w 3290340"/>
                <a:gd name="connsiteY87" fmla="*/ 3181109 h 3320460"/>
                <a:gd name="connsiteX88" fmla="*/ 2261300 w 3290340"/>
                <a:gd name="connsiteY88" fmla="*/ 3239958 h 3320460"/>
                <a:gd name="connsiteX89" fmla="*/ 2372821 w 3290340"/>
                <a:gd name="connsiteY89" fmla="*/ 3050455 h 3320460"/>
                <a:gd name="connsiteX90" fmla="*/ 2289987 w 3290340"/>
                <a:gd name="connsiteY90" fmla="*/ 2981784 h 3320460"/>
                <a:gd name="connsiteX91" fmla="*/ 2236383 w 3290340"/>
                <a:gd name="connsiteY91" fmla="*/ 2976740 h 3320460"/>
                <a:gd name="connsiteX92" fmla="*/ 2060960 w 3290340"/>
                <a:gd name="connsiteY92" fmla="*/ 2542552 h 3320460"/>
                <a:gd name="connsiteX93" fmla="*/ 2082754 w 3290340"/>
                <a:gd name="connsiteY93" fmla="*/ 2532440 h 3320460"/>
                <a:gd name="connsiteX94" fmla="*/ 2290087 w 3290340"/>
                <a:gd name="connsiteY94" fmla="*/ 2385491 h 3320460"/>
                <a:gd name="connsiteX95" fmla="*/ 2301510 w 3290340"/>
                <a:gd name="connsiteY95" fmla="*/ 2373422 h 3320460"/>
                <a:gd name="connsiteX96" fmla="*/ 2534265 w 3290340"/>
                <a:gd name="connsiteY96" fmla="*/ 2614447 h 3320460"/>
                <a:gd name="connsiteX97" fmla="*/ 2521895 w 3290340"/>
                <a:gd name="connsiteY97" fmla="*/ 2643525 h 3320460"/>
                <a:gd name="connsiteX98" fmla="*/ 2532284 w 3290340"/>
                <a:gd name="connsiteY98" fmla="*/ 2699033 h 3320460"/>
                <a:gd name="connsiteX99" fmla="*/ 2654947 w 3290340"/>
                <a:gd name="connsiteY99" fmla="*/ 2673269 h 3320460"/>
                <a:gd name="connsiteX100" fmla="*/ 2684977 w 3290340"/>
                <a:gd name="connsiteY100" fmla="*/ 2551580 h 3320460"/>
                <a:gd name="connsiteX101" fmla="*/ 2595672 w 3290340"/>
                <a:gd name="connsiteY101" fmla="*/ 2552416 h 3320460"/>
                <a:gd name="connsiteX102" fmla="*/ 2589111 w 3290340"/>
                <a:gd name="connsiteY102" fmla="*/ 2557319 h 3320460"/>
                <a:gd name="connsiteX103" fmla="*/ 2355964 w 3290340"/>
                <a:gd name="connsiteY103" fmla="*/ 2315888 h 3320460"/>
                <a:gd name="connsiteX104" fmla="*/ 2375762 w 3290340"/>
                <a:gd name="connsiteY104" fmla="*/ 2294970 h 3320460"/>
                <a:gd name="connsiteX105" fmla="*/ 2448618 w 3290340"/>
                <a:gd name="connsiteY105" fmla="*/ 2195030 h 3320460"/>
                <a:gd name="connsiteX106" fmla="*/ 2501269 w 3290340"/>
                <a:gd name="connsiteY106" fmla="*/ 2094485 h 3320460"/>
                <a:gd name="connsiteX107" fmla="*/ 3009465 w 3290340"/>
                <a:gd name="connsiteY107" fmla="*/ 2310202 h 3320460"/>
                <a:gd name="connsiteX108" fmla="*/ 3014101 w 3290340"/>
                <a:gd name="connsiteY108" fmla="*/ 2370801 h 3320460"/>
                <a:gd name="connsiteX109" fmla="*/ 3081317 w 3290340"/>
                <a:gd name="connsiteY109" fmla="*/ 2454820 h 3320460"/>
                <a:gd name="connsiteX110" fmla="*/ 3272737 w 3290340"/>
                <a:gd name="connsiteY110" fmla="*/ 2346624 h 3320460"/>
                <a:gd name="connsiteX111" fmla="*/ 3217595 w 3290340"/>
                <a:gd name="connsiteY111" fmla="*/ 2133768 h 3320460"/>
                <a:gd name="connsiteX112" fmla="*/ 3062385 w 3290340"/>
                <a:gd name="connsiteY112" fmla="*/ 2183593 h 3320460"/>
                <a:gd name="connsiteX113" fmla="*/ 3058549 w 3290340"/>
                <a:gd name="connsiteY113" fmla="*/ 2189777 h 3320460"/>
                <a:gd name="connsiteX114" fmla="*/ 2549459 w 3290340"/>
                <a:gd name="connsiteY114" fmla="*/ 1973681 h 3320460"/>
                <a:gd name="connsiteX115" fmla="*/ 2575516 w 3290340"/>
                <a:gd name="connsiteY115" fmla="*/ 1893573 h 3320460"/>
                <a:gd name="connsiteX116" fmla="*/ 2596068 w 3290340"/>
                <a:gd name="connsiteY116" fmla="*/ 1771581 h 3320460"/>
                <a:gd name="connsiteX117" fmla="*/ 2597630 w 3290340"/>
                <a:gd name="connsiteY117" fmla="*/ 1731363 h 3320460"/>
                <a:gd name="connsiteX118" fmla="*/ 2891924 w 3290340"/>
                <a:gd name="connsiteY118" fmla="*/ 1731363 h 3320460"/>
                <a:gd name="connsiteX119" fmla="*/ 2892954 w 3290340"/>
                <a:gd name="connsiteY119" fmla="*/ 1739488 h 3320460"/>
                <a:gd name="connsiteX120" fmla="*/ 2954390 w 3290340"/>
                <a:gd name="connsiteY120" fmla="*/ 1804310 h 3320460"/>
                <a:gd name="connsiteX121" fmla="*/ 3021065 w 3290340"/>
                <a:gd name="connsiteY121" fmla="*/ 1698176 h 3320460"/>
                <a:gd name="connsiteX122" fmla="*/ 2954390 w 3290340"/>
                <a:gd name="connsiteY122" fmla="*/ 1592042 h 3320460"/>
                <a:gd name="connsiteX123" fmla="*/ 2928437 w 3290340"/>
                <a:gd name="connsiteY123" fmla="*/ 1600383 h 3320460"/>
                <a:gd name="connsiteX124" fmla="*/ 2899102 w 3290340"/>
                <a:gd name="connsiteY124" fmla="*/ 1638836 h 3320460"/>
                <a:gd name="connsiteX125" fmla="*/ 2896532 w 3290340"/>
                <a:gd name="connsiteY125" fmla="*/ 1652226 h 3320460"/>
                <a:gd name="connsiteX126" fmla="*/ 2600705 w 3290340"/>
                <a:gd name="connsiteY126" fmla="*/ 1652226 h 3320460"/>
                <a:gd name="connsiteX127" fmla="*/ 2600909 w 3290340"/>
                <a:gd name="connsiteY127" fmla="*/ 1646979 h 3320460"/>
                <a:gd name="connsiteX128" fmla="*/ 2560984 w 3290340"/>
                <a:gd name="connsiteY128" fmla="*/ 1395783 h 3320460"/>
                <a:gd name="connsiteX129" fmla="*/ 2548631 w 3290340"/>
                <a:gd name="connsiteY129" fmla="*/ 1360488 h 3320460"/>
                <a:gd name="connsiteX130" fmla="*/ 2984104 w 3290340"/>
                <a:gd name="connsiteY130" fmla="*/ 1184545 h 3320460"/>
                <a:gd name="connsiteX131" fmla="*/ 2988575 w 3290340"/>
                <a:gd name="connsiteY131" fmla="*/ 1192042 h 3320460"/>
                <a:gd name="connsiteX132" fmla="*/ 3142892 w 3290340"/>
                <a:gd name="connsiteY132" fmla="*/ 1244568 h 3320460"/>
                <a:gd name="connsiteX133" fmla="*/ 3201740 w 3290340"/>
                <a:gd name="connsiteY133" fmla="*/ 1032707 h 3320460"/>
                <a:gd name="connsiteX134" fmla="*/ 3012237 w 3290340"/>
                <a:gd name="connsiteY134" fmla="*/ 921187 h 3320460"/>
                <a:gd name="connsiteX135" fmla="*/ 2943566 w 3290340"/>
                <a:gd name="connsiteY135" fmla="*/ 1004021 h 3320460"/>
                <a:gd name="connsiteX136" fmla="*/ 2938024 w 3290340"/>
                <a:gd name="connsiteY136" fmla="*/ 1062921 h 3320460"/>
                <a:gd name="connsiteX137" fmla="*/ 2499130 w 3290340"/>
                <a:gd name="connsiteY137" fmla="*/ 1240245 h 3320460"/>
                <a:gd name="connsiteX138" fmla="*/ 2491040 w 3290340"/>
                <a:gd name="connsiteY138" fmla="*/ 1222665 h 3320460"/>
                <a:gd name="connsiteX139" fmla="*/ 2345264 w 3290340"/>
                <a:gd name="connsiteY139" fmla="*/ 1014236 h 3320460"/>
                <a:gd name="connsiteX140" fmla="*/ 2342086 w 3290340"/>
                <a:gd name="connsiteY140" fmla="*/ 1011191 h 3320460"/>
                <a:gd name="connsiteX141" fmla="*/ 2557272 w 3290340"/>
                <a:gd name="connsiteY141" fmla="*/ 803389 h 3320460"/>
                <a:gd name="connsiteX142" fmla="*/ 2586351 w 3290340"/>
                <a:gd name="connsiteY142" fmla="*/ 815759 h 3320460"/>
                <a:gd name="connsiteX143" fmla="*/ 2641859 w 3290340"/>
                <a:gd name="connsiteY143" fmla="*/ 805370 h 3320460"/>
                <a:gd name="connsiteX144" fmla="*/ 2616094 w 3290340"/>
                <a:gd name="connsiteY144" fmla="*/ 682707 h 3320460"/>
                <a:gd name="connsiteX145" fmla="*/ 2494405 w 3290340"/>
                <a:gd name="connsiteY145" fmla="*/ 652677 h 3320460"/>
                <a:gd name="connsiteX146" fmla="*/ 2495242 w 3290340"/>
                <a:gd name="connsiteY146" fmla="*/ 741983 h 3320460"/>
                <a:gd name="connsiteX147" fmla="*/ 2500144 w 3290340"/>
                <a:gd name="connsiteY147" fmla="*/ 748543 h 3320460"/>
                <a:gd name="connsiteX148" fmla="*/ 2284901 w 3290340"/>
                <a:gd name="connsiteY148" fmla="*/ 956401 h 3320460"/>
                <a:gd name="connsiteX149" fmla="*/ 2255226 w 3290340"/>
                <a:gd name="connsiteY149" fmla="*/ 927968 h 3320460"/>
                <a:gd name="connsiteX150" fmla="*/ 2155700 w 3290340"/>
                <a:gd name="connsiteY150" fmla="*/ 854490 h 3320460"/>
                <a:gd name="connsiteX151" fmla="*/ 2060896 w 3290340"/>
                <a:gd name="connsiteY151" fmla="*/ 804122 h 3320460"/>
                <a:gd name="connsiteX152" fmla="*/ 2283989 w 3290340"/>
                <a:gd name="connsiteY152" fmla="*/ 278549 h 3320460"/>
                <a:gd name="connsiteX153" fmla="*/ 2293688 w 3290340"/>
                <a:gd name="connsiteY153" fmla="*/ 281001 h 3320460"/>
                <a:gd name="connsiteX154" fmla="*/ 2439948 w 3290340"/>
                <a:gd name="connsiteY154" fmla="*/ 209024 h 3320460"/>
                <a:gd name="connsiteX155" fmla="*/ 2331752 w 3290340"/>
                <a:gd name="connsiteY155" fmla="*/ 17603 h 3320460"/>
                <a:gd name="connsiteX156" fmla="*/ 2118896 w 3290340"/>
                <a:gd name="connsiteY156" fmla="*/ 72745 h 3320460"/>
                <a:gd name="connsiteX157" fmla="*/ 2128911 w 3290340"/>
                <a:gd name="connsiteY157" fmla="*/ 179876 h 3320460"/>
                <a:gd name="connsiteX158" fmla="*/ 2165735 w 3290340"/>
                <a:gd name="connsiteY158" fmla="*/ 224350 h 3320460"/>
                <a:gd name="connsiteX159" fmla="*/ 1940799 w 3290340"/>
                <a:gd name="connsiteY159" fmla="*/ 754266 h 3320460"/>
                <a:gd name="connsiteX160" fmla="*/ 1855007 w 3290340"/>
                <a:gd name="connsiteY160" fmla="*/ 725791 h 3320460"/>
                <a:gd name="connsiteX161" fmla="*/ 1733175 w 3290340"/>
                <a:gd name="connsiteY161" fmla="*/ 704510 h 3320460"/>
                <a:gd name="connsiteX162" fmla="*/ 1685787 w 3290340"/>
                <a:gd name="connsiteY162" fmla="*/ 702379 h 3320460"/>
                <a:gd name="connsiteX163" fmla="*/ 1685788 w 3290340"/>
                <a:gd name="connsiteY163" fmla="*/ 413522 h 3320460"/>
                <a:gd name="connsiteX164" fmla="*/ 1693913 w 3290340"/>
                <a:gd name="connsiteY164" fmla="*/ 412491 h 3320460"/>
                <a:gd name="connsiteX165" fmla="*/ 1758735 w 3290340"/>
                <a:gd name="connsiteY165" fmla="*/ 351056 h 3320460"/>
                <a:gd name="connsiteX166" fmla="*/ 1652601 w 3290340"/>
                <a:gd name="connsiteY166" fmla="*/ 284381 h 3320460"/>
                <a:gd name="connsiteX167" fmla="*/ 1546467 w 3290340"/>
                <a:gd name="connsiteY167" fmla="*/ 351056 h 3320460"/>
                <a:gd name="connsiteX168" fmla="*/ 1577553 w 3290340"/>
                <a:gd name="connsiteY168" fmla="*/ 398202 h 3320460"/>
                <a:gd name="connsiteX169" fmla="*/ 1606651 w 3290340"/>
                <a:gd name="connsiteY169" fmla="*/ 410527 h 3320460"/>
                <a:gd name="connsiteX170" fmla="*/ 1606651 w 3290340"/>
                <a:gd name="connsiteY170" fmla="*/ 699081 h 3320460"/>
                <a:gd name="connsiteX171" fmla="*/ 1482933 w 3290340"/>
                <a:gd name="connsiteY171" fmla="*/ 709610 h 3320460"/>
                <a:gd name="connsiteX172" fmla="*/ 1357442 w 3290340"/>
                <a:gd name="connsiteY172" fmla="*/ 737229 h 3320460"/>
                <a:gd name="connsiteX173" fmla="*/ 1334740 w 3290340"/>
                <a:gd name="connsiteY173" fmla="*/ 745094 h 3320460"/>
                <a:gd name="connsiteX174" fmla="*/ 1128659 w 3290340"/>
                <a:gd name="connsiteY174" fmla="*/ 235026 h 3320460"/>
                <a:gd name="connsiteX175" fmla="*/ 1163715 w 3290340"/>
                <a:gd name="connsiteY175" fmla="*/ 194162 h 3320460"/>
                <a:gd name="connsiteX176" fmla="*/ 1175597 w 3290340"/>
                <a:gd name="connsiteY176" fmla="*/ 87223 h 3320460"/>
                <a:gd name="connsiteX177" fmla="*/ 963736 w 3290340"/>
                <a:gd name="connsiteY177" fmla="*/ 28374 h 3320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</a:cxnLst>
              <a:rect l="l" t="t" r="r" b="b"/>
              <a:pathLst>
                <a:path w="3290340" h="3320460">
                  <a:moveTo>
                    <a:pt x="963736" y="28374"/>
                  </a:moveTo>
                  <a:cubicBezTo>
                    <a:pt x="874437" y="64453"/>
                    <a:pt x="824508" y="149297"/>
                    <a:pt x="852216" y="217877"/>
                  </a:cubicBezTo>
                  <a:cubicBezTo>
                    <a:pt x="872997" y="269312"/>
                    <a:pt x="931548" y="296991"/>
                    <a:pt x="997197" y="292396"/>
                  </a:cubicBezTo>
                  <a:lnTo>
                    <a:pt x="1010351" y="289314"/>
                  </a:lnTo>
                  <a:lnTo>
                    <a:pt x="1213781" y="792823"/>
                  </a:lnTo>
                  <a:lnTo>
                    <a:pt x="1172939" y="811773"/>
                  </a:lnTo>
                  <a:cubicBezTo>
                    <a:pt x="1132036" y="833338"/>
                    <a:pt x="1093211" y="857519"/>
                    <a:pt x="1056590" y="884021"/>
                  </a:cubicBezTo>
                  <a:lnTo>
                    <a:pt x="972120" y="954606"/>
                  </a:lnTo>
                  <a:lnTo>
                    <a:pt x="747851" y="722368"/>
                  </a:lnTo>
                  <a:lnTo>
                    <a:pt x="760221" y="693289"/>
                  </a:lnTo>
                  <a:cubicBezTo>
                    <a:pt x="765655" y="671268"/>
                    <a:pt x="762622" y="651025"/>
                    <a:pt x="749831" y="637781"/>
                  </a:cubicBezTo>
                  <a:cubicBezTo>
                    <a:pt x="724251" y="611292"/>
                    <a:pt x="669334" y="622828"/>
                    <a:pt x="627169" y="663546"/>
                  </a:cubicBezTo>
                  <a:cubicBezTo>
                    <a:pt x="585004" y="704264"/>
                    <a:pt x="571558" y="758746"/>
                    <a:pt x="597138" y="785235"/>
                  </a:cubicBezTo>
                  <a:cubicBezTo>
                    <a:pt x="616324" y="805101"/>
                    <a:pt x="652011" y="803579"/>
                    <a:pt x="686444" y="784399"/>
                  </a:cubicBezTo>
                  <a:lnTo>
                    <a:pt x="693004" y="779496"/>
                  </a:lnTo>
                  <a:lnTo>
                    <a:pt x="916515" y="1010948"/>
                  </a:lnTo>
                  <a:lnTo>
                    <a:pt x="864314" y="1068524"/>
                  </a:lnTo>
                  <a:cubicBezTo>
                    <a:pt x="837010" y="1103130"/>
                    <a:pt x="812161" y="1139466"/>
                    <a:pt x="789891" y="1177238"/>
                  </a:cubicBezTo>
                  <a:lnTo>
                    <a:pt x="762808" y="1234290"/>
                  </a:lnTo>
                  <a:lnTo>
                    <a:pt x="280350" y="1029499"/>
                  </a:lnTo>
                  <a:lnTo>
                    <a:pt x="276239" y="975766"/>
                  </a:lnTo>
                  <a:cubicBezTo>
                    <a:pt x="266260" y="937246"/>
                    <a:pt x="243067" y="906196"/>
                    <a:pt x="209024" y="891746"/>
                  </a:cubicBezTo>
                  <a:cubicBezTo>
                    <a:pt x="140937" y="862845"/>
                    <a:pt x="55235" y="911286"/>
                    <a:pt x="17603" y="999942"/>
                  </a:cubicBezTo>
                  <a:cubicBezTo>
                    <a:pt x="-20029" y="1088598"/>
                    <a:pt x="4659" y="1183897"/>
                    <a:pt x="72745" y="1212798"/>
                  </a:cubicBezTo>
                  <a:cubicBezTo>
                    <a:pt x="123810" y="1234473"/>
                    <a:pt x="184784" y="1212644"/>
                    <a:pt x="227955" y="1162973"/>
                  </a:cubicBezTo>
                  <a:lnTo>
                    <a:pt x="235053" y="1151531"/>
                  </a:lnTo>
                  <a:lnTo>
                    <a:pt x="710038" y="1353150"/>
                  </a:lnTo>
                  <a:lnTo>
                    <a:pt x="669143" y="1504443"/>
                  </a:lnTo>
                  <a:cubicBezTo>
                    <a:pt x="663428" y="1536940"/>
                    <a:pt x="659352" y="1569802"/>
                    <a:pt x="656968" y="1602905"/>
                  </a:cubicBezTo>
                  <a:lnTo>
                    <a:pt x="656609" y="1620619"/>
                  </a:lnTo>
                  <a:lnTo>
                    <a:pt x="387534" y="1620619"/>
                  </a:lnTo>
                  <a:lnTo>
                    <a:pt x="386504" y="1612494"/>
                  </a:lnTo>
                  <a:cubicBezTo>
                    <a:pt x="376382" y="1574401"/>
                    <a:pt x="352686" y="1547672"/>
                    <a:pt x="325068" y="1547672"/>
                  </a:cubicBezTo>
                  <a:cubicBezTo>
                    <a:pt x="288244" y="1547672"/>
                    <a:pt x="258393" y="1595190"/>
                    <a:pt x="258393" y="1653806"/>
                  </a:cubicBezTo>
                  <a:cubicBezTo>
                    <a:pt x="258393" y="1712422"/>
                    <a:pt x="288244" y="1759940"/>
                    <a:pt x="325068" y="1759940"/>
                  </a:cubicBezTo>
                  <a:cubicBezTo>
                    <a:pt x="343480" y="1759940"/>
                    <a:pt x="360149" y="1748060"/>
                    <a:pt x="372215" y="1728854"/>
                  </a:cubicBezTo>
                  <a:lnTo>
                    <a:pt x="384539" y="1699757"/>
                  </a:lnTo>
                  <a:lnTo>
                    <a:pt x="655005" y="1699757"/>
                  </a:lnTo>
                  <a:lnTo>
                    <a:pt x="654943" y="1702809"/>
                  </a:lnTo>
                  <a:cubicBezTo>
                    <a:pt x="657048" y="1769726"/>
                    <a:pt x="666132" y="1837107"/>
                    <a:pt x="682618" y="1903955"/>
                  </a:cubicBezTo>
                  <a:lnTo>
                    <a:pt x="704501" y="1971536"/>
                  </a:lnTo>
                  <a:lnTo>
                    <a:pt x="254813" y="2153222"/>
                  </a:lnTo>
                  <a:lnTo>
                    <a:pt x="253328" y="2150732"/>
                  </a:lnTo>
                  <a:cubicBezTo>
                    <a:pt x="211030" y="2100315"/>
                    <a:pt x="150447" y="2077425"/>
                    <a:pt x="99011" y="2098206"/>
                  </a:cubicBezTo>
                  <a:cubicBezTo>
                    <a:pt x="30431" y="2125914"/>
                    <a:pt x="4084" y="2220768"/>
                    <a:pt x="40163" y="2310067"/>
                  </a:cubicBezTo>
                  <a:cubicBezTo>
                    <a:pt x="76242" y="2399366"/>
                    <a:pt x="161086" y="2449296"/>
                    <a:pt x="229666" y="2421587"/>
                  </a:cubicBezTo>
                  <a:cubicBezTo>
                    <a:pt x="281101" y="2400806"/>
                    <a:pt x="308781" y="2342256"/>
                    <a:pt x="304184" y="2276606"/>
                  </a:cubicBezTo>
                  <a:lnTo>
                    <a:pt x="303523" y="2273784"/>
                  </a:lnTo>
                  <a:lnTo>
                    <a:pt x="751612" y="2092744"/>
                  </a:lnTo>
                  <a:lnTo>
                    <a:pt x="767513" y="2127014"/>
                  </a:lnTo>
                  <a:cubicBezTo>
                    <a:pt x="787730" y="2165361"/>
                    <a:pt x="810246" y="2201881"/>
                    <a:pt x="834819" y="2236471"/>
                  </a:cubicBezTo>
                  <a:lnTo>
                    <a:pt x="913323" y="2332948"/>
                  </a:lnTo>
                  <a:lnTo>
                    <a:pt x="720027" y="2519612"/>
                  </a:lnTo>
                  <a:lnTo>
                    <a:pt x="690948" y="2507243"/>
                  </a:lnTo>
                  <a:cubicBezTo>
                    <a:pt x="668927" y="2501808"/>
                    <a:pt x="648684" y="2504842"/>
                    <a:pt x="635439" y="2517632"/>
                  </a:cubicBezTo>
                  <a:cubicBezTo>
                    <a:pt x="608951" y="2543212"/>
                    <a:pt x="620487" y="2598130"/>
                    <a:pt x="661204" y="2640295"/>
                  </a:cubicBezTo>
                  <a:cubicBezTo>
                    <a:pt x="701922" y="2682460"/>
                    <a:pt x="756404" y="2695905"/>
                    <a:pt x="782893" y="2670325"/>
                  </a:cubicBezTo>
                  <a:cubicBezTo>
                    <a:pt x="802760" y="2651140"/>
                    <a:pt x="801238" y="2615452"/>
                    <a:pt x="782057" y="2581019"/>
                  </a:cubicBezTo>
                  <a:lnTo>
                    <a:pt x="777154" y="2574459"/>
                  </a:lnTo>
                  <a:lnTo>
                    <a:pt x="970689" y="2387564"/>
                  </a:lnTo>
                  <a:lnTo>
                    <a:pt x="1004983" y="2420023"/>
                  </a:lnTo>
                  <a:cubicBezTo>
                    <a:pt x="1036807" y="2446479"/>
                    <a:pt x="1070202" y="2470799"/>
                    <a:pt x="1104923" y="2492878"/>
                  </a:cubicBezTo>
                  <a:lnTo>
                    <a:pt x="1192488" y="2538732"/>
                  </a:lnTo>
                  <a:lnTo>
                    <a:pt x="979735" y="3039946"/>
                  </a:lnTo>
                  <a:lnTo>
                    <a:pt x="923863" y="3044221"/>
                  </a:lnTo>
                  <a:cubicBezTo>
                    <a:pt x="885343" y="3054199"/>
                    <a:pt x="854294" y="3077393"/>
                    <a:pt x="839843" y="3111436"/>
                  </a:cubicBezTo>
                  <a:cubicBezTo>
                    <a:pt x="810942" y="3179522"/>
                    <a:pt x="859384" y="3265224"/>
                    <a:pt x="948039" y="3302857"/>
                  </a:cubicBezTo>
                  <a:cubicBezTo>
                    <a:pt x="1036695" y="3340489"/>
                    <a:pt x="1131994" y="3315801"/>
                    <a:pt x="1160895" y="3247714"/>
                  </a:cubicBezTo>
                  <a:cubicBezTo>
                    <a:pt x="1182570" y="3196650"/>
                    <a:pt x="1160741" y="3135676"/>
                    <a:pt x="1111070" y="3092505"/>
                  </a:cubicBezTo>
                  <a:lnTo>
                    <a:pt x="1101266" y="3086423"/>
                  </a:lnTo>
                  <a:lnTo>
                    <a:pt x="1312332" y="2589184"/>
                  </a:lnTo>
                  <a:lnTo>
                    <a:pt x="1406380" y="2619776"/>
                  </a:lnTo>
                  <a:cubicBezTo>
                    <a:pt x="1446446" y="2629176"/>
                    <a:pt x="1487191" y="2636061"/>
                    <a:pt x="1528372" y="2640328"/>
                  </a:cubicBezTo>
                  <a:lnTo>
                    <a:pt x="1569875" y="2641940"/>
                  </a:lnTo>
                  <a:lnTo>
                    <a:pt x="1569875" y="2980387"/>
                  </a:lnTo>
                  <a:lnTo>
                    <a:pt x="1561750" y="2981418"/>
                  </a:lnTo>
                  <a:cubicBezTo>
                    <a:pt x="1523657" y="2991540"/>
                    <a:pt x="1496929" y="3015235"/>
                    <a:pt x="1496928" y="3042853"/>
                  </a:cubicBezTo>
                  <a:cubicBezTo>
                    <a:pt x="1496928" y="3079677"/>
                    <a:pt x="1544446" y="3109528"/>
                    <a:pt x="1603063" y="3109528"/>
                  </a:cubicBezTo>
                  <a:cubicBezTo>
                    <a:pt x="1661679" y="3109528"/>
                    <a:pt x="1709196" y="3079677"/>
                    <a:pt x="1709197" y="3042853"/>
                  </a:cubicBezTo>
                  <a:cubicBezTo>
                    <a:pt x="1709196" y="3024441"/>
                    <a:pt x="1697317" y="3007772"/>
                    <a:pt x="1678110" y="2995706"/>
                  </a:cubicBezTo>
                  <a:lnTo>
                    <a:pt x="1649012" y="2983382"/>
                  </a:lnTo>
                  <a:lnTo>
                    <a:pt x="1649012" y="2645015"/>
                  </a:lnTo>
                  <a:lnTo>
                    <a:pt x="1652973" y="2645169"/>
                  </a:lnTo>
                  <a:cubicBezTo>
                    <a:pt x="1736587" y="2643022"/>
                    <a:pt x="1820968" y="2629989"/>
                    <a:pt x="1904170" y="2605244"/>
                  </a:cubicBezTo>
                  <a:lnTo>
                    <a:pt x="1940859" y="2592404"/>
                  </a:lnTo>
                  <a:lnTo>
                    <a:pt x="2113568" y="3019873"/>
                  </a:lnTo>
                  <a:lnTo>
                    <a:pt x="2101965" y="3026793"/>
                  </a:lnTo>
                  <a:cubicBezTo>
                    <a:pt x="2051548" y="3069090"/>
                    <a:pt x="2028658" y="3129674"/>
                    <a:pt x="2049439" y="3181109"/>
                  </a:cubicBezTo>
                  <a:cubicBezTo>
                    <a:pt x="2077147" y="3249689"/>
                    <a:pt x="2172001" y="3276037"/>
                    <a:pt x="2261300" y="3239958"/>
                  </a:cubicBezTo>
                  <a:cubicBezTo>
                    <a:pt x="2350599" y="3203879"/>
                    <a:pt x="2400529" y="3119035"/>
                    <a:pt x="2372821" y="3050455"/>
                  </a:cubicBezTo>
                  <a:cubicBezTo>
                    <a:pt x="2358967" y="3016165"/>
                    <a:pt x="2328326" y="2992433"/>
                    <a:pt x="2289987" y="2981784"/>
                  </a:cubicBezTo>
                  <a:lnTo>
                    <a:pt x="2236383" y="2976740"/>
                  </a:lnTo>
                  <a:lnTo>
                    <a:pt x="2060960" y="2542552"/>
                  </a:lnTo>
                  <a:lnTo>
                    <a:pt x="2082754" y="2532440"/>
                  </a:lnTo>
                  <a:cubicBezTo>
                    <a:pt x="2159448" y="2492006"/>
                    <a:pt x="2228834" y="2442374"/>
                    <a:pt x="2290087" y="2385491"/>
                  </a:cubicBezTo>
                  <a:lnTo>
                    <a:pt x="2301510" y="2373422"/>
                  </a:lnTo>
                  <a:lnTo>
                    <a:pt x="2534265" y="2614447"/>
                  </a:lnTo>
                  <a:lnTo>
                    <a:pt x="2521895" y="2643525"/>
                  </a:lnTo>
                  <a:cubicBezTo>
                    <a:pt x="2516461" y="2665546"/>
                    <a:pt x="2519494" y="2685789"/>
                    <a:pt x="2532284" y="2699033"/>
                  </a:cubicBezTo>
                  <a:cubicBezTo>
                    <a:pt x="2557864" y="2725522"/>
                    <a:pt x="2612782" y="2713986"/>
                    <a:pt x="2654947" y="2673269"/>
                  </a:cubicBezTo>
                  <a:cubicBezTo>
                    <a:pt x="2697112" y="2632550"/>
                    <a:pt x="2710557" y="2578069"/>
                    <a:pt x="2684977" y="2551580"/>
                  </a:cubicBezTo>
                  <a:cubicBezTo>
                    <a:pt x="2665792" y="2531713"/>
                    <a:pt x="2630105" y="2533235"/>
                    <a:pt x="2595672" y="2552416"/>
                  </a:cubicBezTo>
                  <a:lnTo>
                    <a:pt x="2589111" y="2557319"/>
                  </a:lnTo>
                  <a:lnTo>
                    <a:pt x="2355964" y="2315888"/>
                  </a:lnTo>
                  <a:lnTo>
                    <a:pt x="2375762" y="2294970"/>
                  </a:lnTo>
                  <a:cubicBezTo>
                    <a:pt x="2402219" y="2263146"/>
                    <a:pt x="2426538" y="2229751"/>
                    <a:pt x="2448618" y="2195030"/>
                  </a:cubicBezTo>
                  <a:lnTo>
                    <a:pt x="2501269" y="2094485"/>
                  </a:lnTo>
                  <a:lnTo>
                    <a:pt x="3009465" y="2310202"/>
                  </a:lnTo>
                  <a:lnTo>
                    <a:pt x="3014101" y="2370801"/>
                  </a:lnTo>
                  <a:cubicBezTo>
                    <a:pt x="3024080" y="2409320"/>
                    <a:pt x="3047274" y="2440370"/>
                    <a:pt x="3081317" y="2454820"/>
                  </a:cubicBezTo>
                  <a:cubicBezTo>
                    <a:pt x="3149403" y="2483721"/>
                    <a:pt x="3235105" y="2435280"/>
                    <a:pt x="3272737" y="2346624"/>
                  </a:cubicBezTo>
                  <a:cubicBezTo>
                    <a:pt x="3310369" y="2257969"/>
                    <a:pt x="3285681" y="2162669"/>
                    <a:pt x="3217595" y="2133768"/>
                  </a:cubicBezTo>
                  <a:cubicBezTo>
                    <a:pt x="3166531" y="2112093"/>
                    <a:pt x="3105557" y="2133922"/>
                    <a:pt x="3062385" y="2183593"/>
                  </a:cubicBezTo>
                  <a:lnTo>
                    <a:pt x="3058549" y="2189777"/>
                  </a:lnTo>
                  <a:lnTo>
                    <a:pt x="2549459" y="1973681"/>
                  </a:lnTo>
                  <a:lnTo>
                    <a:pt x="2575516" y="1893573"/>
                  </a:lnTo>
                  <a:cubicBezTo>
                    <a:pt x="2584916" y="1853506"/>
                    <a:pt x="2591801" y="1812761"/>
                    <a:pt x="2596068" y="1771581"/>
                  </a:cubicBezTo>
                  <a:lnTo>
                    <a:pt x="2597630" y="1731363"/>
                  </a:lnTo>
                  <a:lnTo>
                    <a:pt x="2891924" y="1731363"/>
                  </a:lnTo>
                  <a:lnTo>
                    <a:pt x="2892954" y="1739488"/>
                  </a:lnTo>
                  <a:cubicBezTo>
                    <a:pt x="2903076" y="1777581"/>
                    <a:pt x="2926772" y="1804310"/>
                    <a:pt x="2954390" y="1804310"/>
                  </a:cubicBezTo>
                  <a:cubicBezTo>
                    <a:pt x="2991214" y="1804310"/>
                    <a:pt x="3021065" y="1756792"/>
                    <a:pt x="3021065" y="1698176"/>
                  </a:cubicBezTo>
                  <a:cubicBezTo>
                    <a:pt x="3021065" y="1639560"/>
                    <a:pt x="2991214" y="1592042"/>
                    <a:pt x="2954390" y="1592042"/>
                  </a:cubicBezTo>
                  <a:cubicBezTo>
                    <a:pt x="2945184" y="1592042"/>
                    <a:pt x="2936414" y="1595012"/>
                    <a:pt x="2928437" y="1600383"/>
                  </a:cubicBezTo>
                  <a:cubicBezTo>
                    <a:pt x="2916471" y="1608439"/>
                    <a:pt x="2906291" y="1621896"/>
                    <a:pt x="2899102" y="1638836"/>
                  </a:cubicBezTo>
                  <a:lnTo>
                    <a:pt x="2896532" y="1652226"/>
                  </a:lnTo>
                  <a:lnTo>
                    <a:pt x="2600705" y="1652226"/>
                  </a:lnTo>
                  <a:lnTo>
                    <a:pt x="2600909" y="1646979"/>
                  </a:lnTo>
                  <a:cubicBezTo>
                    <a:pt x="2598762" y="1563366"/>
                    <a:pt x="2585729" y="1478985"/>
                    <a:pt x="2560984" y="1395783"/>
                  </a:cubicBezTo>
                  <a:lnTo>
                    <a:pt x="2548631" y="1360488"/>
                  </a:lnTo>
                  <a:lnTo>
                    <a:pt x="2984104" y="1184545"/>
                  </a:lnTo>
                  <a:lnTo>
                    <a:pt x="2988575" y="1192042"/>
                  </a:lnTo>
                  <a:cubicBezTo>
                    <a:pt x="3030873" y="1242459"/>
                    <a:pt x="3091457" y="1265349"/>
                    <a:pt x="3142892" y="1244568"/>
                  </a:cubicBezTo>
                  <a:cubicBezTo>
                    <a:pt x="3211472" y="1216860"/>
                    <a:pt x="3237819" y="1122006"/>
                    <a:pt x="3201740" y="1032707"/>
                  </a:cubicBezTo>
                  <a:cubicBezTo>
                    <a:pt x="3165661" y="943408"/>
                    <a:pt x="3080817" y="893478"/>
                    <a:pt x="3012237" y="921187"/>
                  </a:cubicBezTo>
                  <a:cubicBezTo>
                    <a:pt x="2977947" y="935041"/>
                    <a:pt x="2954215" y="965681"/>
                    <a:pt x="2943566" y="1004021"/>
                  </a:cubicBezTo>
                  <a:lnTo>
                    <a:pt x="2938024" y="1062921"/>
                  </a:lnTo>
                  <a:lnTo>
                    <a:pt x="2499130" y="1240245"/>
                  </a:lnTo>
                  <a:lnTo>
                    <a:pt x="2491040" y="1222665"/>
                  </a:lnTo>
                  <a:cubicBezTo>
                    <a:pt x="2451043" y="1145625"/>
                    <a:pt x="2401803" y="1075873"/>
                    <a:pt x="2345264" y="1014236"/>
                  </a:cubicBezTo>
                  <a:lnTo>
                    <a:pt x="2342086" y="1011191"/>
                  </a:lnTo>
                  <a:lnTo>
                    <a:pt x="2557272" y="803389"/>
                  </a:lnTo>
                  <a:lnTo>
                    <a:pt x="2586351" y="815759"/>
                  </a:lnTo>
                  <a:cubicBezTo>
                    <a:pt x="2608372" y="821194"/>
                    <a:pt x="2628615" y="818160"/>
                    <a:pt x="2641859" y="805370"/>
                  </a:cubicBezTo>
                  <a:cubicBezTo>
                    <a:pt x="2668348" y="779790"/>
                    <a:pt x="2656812" y="724872"/>
                    <a:pt x="2616094" y="682707"/>
                  </a:cubicBezTo>
                  <a:cubicBezTo>
                    <a:pt x="2575376" y="640542"/>
                    <a:pt x="2520894" y="627097"/>
                    <a:pt x="2494405" y="652677"/>
                  </a:cubicBezTo>
                  <a:cubicBezTo>
                    <a:pt x="2474539" y="671862"/>
                    <a:pt x="2476061" y="707550"/>
                    <a:pt x="2495242" y="741983"/>
                  </a:cubicBezTo>
                  <a:lnTo>
                    <a:pt x="2500144" y="748543"/>
                  </a:lnTo>
                  <a:lnTo>
                    <a:pt x="2284901" y="956401"/>
                  </a:lnTo>
                  <a:lnTo>
                    <a:pt x="2255226" y="927968"/>
                  </a:lnTo>
                  <a:cubicBezTo>
                    <a:pt x="2223551" y="901309"/>
                    <a:pt x="2190294" y="876782"/>
                    <a:pt x="2155700" y="854490"/>
                  </a:cubicBezTo>
                  <a:lnTo>
                    <a:pt x="2060896" y="804122"/>
                  </a:lnTo>
                  <a:lnTo>
                    <a:pt x="2283989" y="278549"/>
                  </a:lnTo>
                  <a:lnTo>
                    <a:pt x="2293688" y="281001"/>
                  </a:lnTo>
                  <a:cubicBezTo>
                    <a:pt x="2359248" y="286742"/>
                    <a:pt x="2418273" y="260088"/>
                    <a:pt x="2439948" y="209024"/>
                  </a:cubicBezTo>
                  <a:cubicBezTo>
                    <a:pt x="2468849" y="140938"/>
                    <a:pt x="2420408" y="55235"/>
                    <a:pt x="2331752" y="17603"/>
                  </a:cubicBezTo>
                  <a:cubicBezTo>
                    <a:pt x="2243096" y="-20029"/>
                    <a:pt x="2147797" y="4660"/>
                    <a:pt x="2118896" y="72745"/>
                  </a:cubicBezTo>
                  <a:cubicBezTo>
                    <a:pt x="2104446" y="106789"/>
                    <a:pt x="2109331" y="145236"/>
                    <a:pt x="2128911" y="179876"/>
                  </a:cubicBezTo>
                  <a:lnTo>
                    <a:pt x="2165735" y="224350"/>
                  </a:lnTo>
                  <a:lnTo>
                    <a:pt x="1940799" y="754266"/>
                  </a:lnTo>
                  <a:lnTo>
                    <a:pt x="1855007" y="725791"/>
                  </a:lnTo>
                  <a:cubicBezTo>
                    <a:pt x="1815005" y="716152"/>
                    <a:pt x="1774313" y="709025"/>
                    <a:pt x="1733175" y="704510"/>
                  </a:cubicBezTo>
                  <a:lnTo>
                    <a:pt x="1685787" y="702379"/>
                  </a:lnTo>
                  <a:lnTo>
                    <a:pt x="1685788" y="413522"/>
                  </a:lnTo>
                  <a:lnTo>
                    <a:pt x="1693913" y="412491"/>
                  </a:lnTo>
                  <a:cubicBezTo>
                    <a:pt x="1732006" y="402369"/>
                    <a:pt x="1758735" y="378674"/>
                    <a:pt x="1758735" y="351056"/>
                  </a:cubicBezTo>
                  <a:cubicBezTo>
                    <a:pt x="1758735" y="314232"/>
                    <a:pt x="1711217" y="284381"/>
                    <a:pt x="1652601" y="284381"/>
                  </a:cubicBezTo>
                  <a:cubicBezTo>
                    <a:pt x="1593985" y="284381"/>
                    <a:pt x="1546467" y="314232"/>
                    <a:pt x="1546467" y="351056"/>
                  </a:cubicBezTo>
                  <a:cubicBezTo>
                    <a:pt x="1546467" y="369468"/>
                    <a:pt x="1558347" y="386137"/>
                    <a:pt x="1577553" y="398202"/>
                  </a:cubicBezTo>
                  <a:lnTo>
                    <a:pt x="1606651" y="410527"/>
                  </a:lnTo>
                  <a:lnTo>
                    <a:pt x="1606651" y="699081"/>
                  </a:lnTo>
                  <a:lnTo>
                    <a:pt x="1482933" y="709610"/>
                  </a:lnTo>
                  <a:cubicBezTo>
                    <a:pt x="1440982" y="715962"/>
                    <a:pt x="1399070" y="725134"/>
                    <a:pt x="1357442" y="737229"/>
                  </a:cubicBezTo>
                  <a:lnTo>
                    <a:pt x="1334740" y="745094"/>
                  </a:lnTo>
                  <a:lnTo>
                    <a:pt x="1128659" y="235026"/>
                  </a:lnTo>
                  <a:lnTo>
                    <a:pt x="1163715" y="194162"/>
                  </a:lnTo>
                  <a:cubicBezTo>
                    <a:pt x="1183896" y="159869"/>
                    <a:pt x="1189451" y="121513"/>
                    <a:pt x="1175597" y="87223"/>
                  </a:cubicBezTo>
                  <a:cubicBezTo>
                    <a:pt x="1147889" y="18643"/>
                    <a:pt x="1053035" y="-7705"/>
                    <a:pt x="963736" y="28374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7174E223-6F84-405F-8BD5-C610FB2E0E44}"/>
                </a:ext>
              </a:extLst>
            </p:cNvPr>
            <p:cNvSpPr/>
            <p:nvPr/>
          </p:nvSpPr>
          <p:spPr>
            <a:xfrm>
              <a:off x="8171385" y="2109704"/>
              <a:ext cx="350982" cy="249381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80962088-6FD9-4358-A5E3-7C588B95B812}"/>
                </a:ext>
              </a:extLst>
            </p:cNvPr>
            <p:cNvSpPr/>
            <p:nvPr/>
          </p:nvSpPr>
          <p:spPr>
            <a:xfrm>
              <a:off x="8522366" y="2424423"/>
              <a:ext cx="258619" cy="174809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79177296-2F73-4990-8D83-4D294CD843AA}"/>
              </a:ext>
            </a:extLst>
          </p:cNvPr>
          <p:cNvSpPr txBox="1"/>
          <p:nvPr/>
        </p:nvSpPr>
        <p:spPr>
          <a:xfrm>
            <a:off x="709132" y="466737"/>
            <a:ext cx="40117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accent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03. </a:t>
            </a:r>
            <a:r>
              <a:rPr lang="ko-KR" altLang="en-US" sz="3200" dirty="0">
                <a:solidFill>
                  <a:schemeClr val="accent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수행 절차 및 방법</a:t>
            </a: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400A89A9-00BA-4406-A66D-11B64728A9A7}"/>
              </a:ext>
            </a:extLst>
          </p:cNvPr>
          <p:cNvGrpSpPr/>
          <p:nvPr/>
        </p:nvGrpSpPr>
        <p:grpSpPr>
          <a:xfrm>
            <a:off x="139700" y="111284"/>
            <a:ext cx="558800" cy="563916"/>
            <a:chOff x="6767465" y="1312702"/>
            <a:chExt cx="2697511" cy="2722204"/>
          </a:xfrm>
        </p:grpSpPr>
        <p:sp>
          <p:nvSpPr>
            <p:cNvPr id="26" name="자유형: 도형 25">
              <a:extLst>
                <a:ext uri="{FF2B5EF4-FFF2-40B4-BE49-F238E27FC236}">
                  <a16:creationId xmlns:a16="http://schemas.microsoft.com/office/drawing/2014/main" id="{8BB6BFB3-111D-480D-BCFD-931BB286D814}"/>
                </a:ext>
              </a:extLst>
            </p:cNvPr>
            <p:cNvSpPr/>
            <p:nvPr/>
          </p:nvSpPr>
          <p:spPr>
            <a:xfrm rot="20280000" flipH="1">
              <a:off x="6767465" y="1312702"/>
              <a:ext cx="2697511" cy="2722204"/>
            </a:xfrm>
            <a:custGeom>
              <a:avLst/>
              <a:gdLst>
                <a:gd name="connsiteX0" fmla="*/ 963736 w 3290340"/>
                <a:gd name="connsiteY0" fmla="*/ 28374 h 3320460"/>
                <a:gd name="connsiteX1" fmla="*/ 852216 w 3290340"/>
                <a:gd name="connsiteY1" fmla="*/ 217877 h 3320460"/>
                <a:gd name="connsiteX2" fmla="*/ 997197 w 3290340"/>
                <a:gd name="connsiteY2" fmla="*/ 292396 h 3320460"/>
                <a:gd name="connsiteX3" fmla="*/ 1010351 w 3290340"/>
                <a:gd name="connsiteY3" fmla="*/ 289314 h 3320460"/>
                <a:gd name="connsiteX4" fmla="*/ 1213781 w 3290340"/>
                <a:gd name="connsiteY4" fmla="*/ 792823 h 3320460"/>
                <a:gd name="connsiteX5" fmla="*/ 1172939 w 3290340"/>
                <a:gd name="connsiteY5" fmla="*/ 811773 h 3320460"/>
                <a:gd name="connsiteX6" fmla="*/ 1056590 w 3290340"/>
                <a:gd name="connsiteY6" fmla="*/ 884021 h 3320460"/>
                <a:gd name="connsiteX7" fmla="*/ 972120 w 3290340"/>
                <a:gd name="connsiteY7" fmla="*/ 954606 h 3320460"/>
                <a:gd name="connsiteX8" fmla="*/ 747851 w 3290340"/>
                <a:gd name="connsiteY8" fmla="*/ 722368 h 3320460"/>
                <a:gd name="connsiteX9" fmla="*/ 760221 w 3290340"/>
                <a:gd name="connsiteY9" fmla="*/ 693289 h 3320460"/>
                <a:gd name="connsiteX10" fmla="*/ 749831 w 3290340"/>
                <a:gd name="connsiteY10" fmla="*/ 637781 h 3320460"/>
                <a:gd name="connsiteX11" fmla="*/ 627169 w 3290340"/>
                <a:gd name="connsiteY11" fmla="*/ 663546 h 3320460"/>
                <a:gd name="connsiteX12" fmla="*/ 597138 w 3290340"/>
                <a:gd name="connsiteY12" fmla="*/ 785235 h 3320460"/>
                <a:gd name="connsiteX13" fmla="*/ 686444 w 3290340"/>
                <a:gd name="connsiteY13" fmla="*/ 784399 h 3320460"/>
                <a:gd name="connsiteX14" fmla="*/ 693004 w 3290340"/>
                <a:gd name="connsiteY14" fmla="*/ 779496 h 3320460"/>
                <a:gd name="connsiteX15" fmla="*/ 916515 w 3290340"/>
                <a:gd name="connsiteY15" fmla="*/ 1010948 h 3320460"/>
                <a:gd name="connsiteX16" fmla="*/ 864314 w 3290340"/>
                <a:gd name="connsiteY16" fmla="*/ 1068524 h 3320460"/>
                <a:gd name="connsiteX17" fmla="*/ 789891 w 3290340"/>
                <a:gd name="connsiteY17" fmla="*/ 1177238 h 3320460"/>
                <a:gd name="connsiteX18" fmla="*/ 762808 w 3290340"/>
                <a:gd name="connsiteY18" fmla="*/ 1234290 h 3320460"/>
                <a:gd name="connsiteX19" fmla="*/ 280350 w 3290340"/>
                <a:gd name="connsiteY19" fmla="*/ 1029499 h 3320460"/>
                <a:gd name="connsiteX20" fmla="*/ 276239 w 3290340"/>
                <a:gd name="connsiteY20" fmla="*/ 975766 h 3320460"/>
                <a:gd name="connsiteX21" fmla="*/ 209024 w 3290340"/>
                <a:gd name="connsiteY21" fmla="*/ 891746 h 3320460"/>
                <a:gd name="connsiteX22" fmla="*/ 17603 w 3290340"/>
                <a:gd name="connsiteY22" fmla="*/ 999942 h 3320460"/>
                <a:gd name="connsiteX23" fmla="*/ 72745 w 3290340"/>
                <a:gd name="connsiteY23" fmla="*/ 1212798 h 3320460"/>
                <a:gd name="connsiteX24" fmla="*/ 227955 w 3290340"/>
                <a:gd name="connsiteY24" fmla="*/ 1162973 h 3320460"/>
                <a:gd name="connsiteX25" fmla="*/ 235053 w 3290340"/>
                <a:gd name="connsiteY25" fmla="*/ 1151531 h 3320460"/>
                <a:gd name="connsiteX26" fmla="*/ 710038 w 3290340"/>
                <a:gd name="connsiteY26" fmla="*/ 1353150 h 3320460"/>
                <a:gd name="connsiteX27" fmla="*/ 669143 w 3290340"/>
                <a:gd name="connsiteY27" fmla="*/ 1504443 h 3320460"/>
                <a:gd name="connsiteX28" fmla="*/ 656968 w 3290340"/>
                <a:gd name="connsiteY28" fmla="*/ 1602905 h 3320460"/>
                <a:gd name="connsiteX29" fmla="*/ 656609 w 3290340"/>
                <a:gd name="connsiteY29" fmla="*/ 1620619 h 3320460"/>
                <a:gd name="connsiteX30" fmla="*/ 387534 w 3290340"/>
                <a:gd name="connsiteY30" fmla="*/ 1620619 h 3320460"/>
                <a:gd name="connsiteX31" fmla="*/ 386504 w 3290340"/>
                <a:gd name="connsiteY31" fmla="*/ 1612494 h 3320460"/>
                <a:gd name="connsiteX32" fmla="*/ 325068 w 3290340"/>
                <a:gd name="connsiteY32" fmla="*/ 1547672 h 3320460"/>
                <a:gd name="connsiteX33" fmla="*/ 258393 w 3290340"/>
                <a:gd name="connsiteY33" fmla="*/ 1653806 h 3320460"/>
                <a:gd name="connsiteX34" fmla="*/ 325068 w 3290340"/>
                <a:gd name="connsiteY34" fmla="*/ 1759940 h 3320460"/>
                <a:gd name="connsiteX35" fmla="*/ 372215 w 3290340"/>
                <a:gd name="connsiteY35" fmla="*/ 1728854 h 3320460"/>
                <a:gd name="connsiteX36" fmla="*/ 384539 w 3290340"/>
                <a:gd name="connsiteY36" fmla="*/ 1699757 h 3320460"/>
                <a:gd name="connsiteX37" fmla="*/ 655005 w 3290340"/>
                <a:gd name="connsiteY37" fmla="*/ 1699757 h 3320460"/>
                <a:gd name="connsiteX38" fmla="*/ 654943 w 3290340"/>
                <a:gd name="connsiteY38" fmla="*/ 1702809 h 3320460"/>
                <a:gd name="connsiteX39" fmla="*/ 682618 w 3290340"/>
                <a:gd name="connsiteY39" fmla="*/ 1903955 h 3320460"/>
                <a:gd name="connsiteX40" fmla="*/ 704501 w 3290340"/>
                <a:gd name="connsiteY40" fmla="*/ 1971536 h 3320460"/>
                <a:gd name="connsiteX41" fmla="*/ 254813 w 3290340"/>
                <a:gd name="connsiteY41" fmla="*/ 2153222 h 3320460"/>
                <a:gd name="connsiteX42" fmla="*/ 253328 w 3290340"/>
                <a:gd name="connsiteY42" fmla="*/ 2150732 h 3320460"/>
                <a:gd name="connsiteX43" fmla="*/ 99011 w 3290340"/>
                <a:gd name="connsiteY43" fmla="*/ 2098206 h 3320460"/>
                <a:gd name="connsiteX44" fmla="*/ 40163 w 3290340"/>
                <a:gd name="connsiteY44" fmla="*/ 2310067 h 3320460"/>
                <a:gd name="connsiteX45" fmla="*/ 229666 w 3290340"/>
                <a:gd name="connsiteY45" fmla="*/ 2421587 h 3320460"/>
                <a:gd name="connsiteX46" fmla="*/ 304184 w 3290340"/>
                <a:gd name="connsiteY46" fmla="*/ 2276606 h 3320460"/>
                <a:gd name="connsiteX47" fmla="*/ 303523 w 3290340"/>
                <a:gd name="connsiteY47" fmla="*/ 2273784 h 3320460"/>
                <a:gd name="connsiteX48" fmla="*/ 751612 w 3290340"/>
                <a:gd name="connsiteY48" fmla="*/ 2092744 h 3320460"/>
                <a:gd name="connsiteX49" fmla="*/ 767513 w 3290340"/>
                <a:gd name="connsiteY49" fmla="*/ 2127014 h 3320460"/>
                <a:gd name="connsiteX50" fmla="*/ 834819 w 3290340"/>
                <a:gd name="connsiteY50" fmla="*/ 2236471 h 3320460"/>
                <a:gd name="connsiteX51" fmla="*/ 913323 w 3290340"/>
                <a:gd name="connsiteY51" fmla="*/ 2332948 h 3320460"/>
                <a:gd name="connsiteX52" fmla="*/ 720027 w 3290340"/>
                <a:gd name="connsiteY52" fmla="*/ 2519612 h 3320460"/>
                <a:gd name="connsiteX53" fmla="*/ 690948 w 3290340"/>
                <a:gd name="connsiteY53" fmla="*/ 2507243 h 3320460"/>
                <a:gd name="connsiteX54" fmla="*/ 635439 w 3290340"/>
                <a:gd name="connsiteY54" fmla="*/ 2517632 h 3320460"/>
                <a:gd name="connsiteX55" fmla="*/ 661204 w 3290340"/>
                <a:gd name="connsiteY55" fmla="*/ 2640295 h 3320460"/>
                <a:gd name="connsiteX56" fmla="*/ 782893 w 3290340"/>
                <a:gd name="connsiteY56" fmla="*/ 2670325 h 3320460"/>
                <a:gd name="connsiteX57" fmla="*/ 782057 w 3290340"/>
                <a:gd name="connsiteY57" fmla="*/ 2581019 h 3320460"/>
                <a:gd name="connsiteX58" fmla="*/ 777154 w 3290340"/>
                <a:gd name="connsiteY58" fmla="*/ 2574459 h 3320460"/>
                <a:gd name="connsiteX59" fmla="*/ 970689 w 3290340"/>
                <a:gd name="connsiteY59" fmla="*/ 2387564 h 3320460"/>
                <a:gd name="connsiteX60" fmla="*/ 1004983 w 3290340"/>
                <a:gd name="connsiteY60" fmla="*/ 2420023 h 3320460"/>
                <a:gd name="connsiteX61" fmla="*/ 1104923 w 3290340"/>
                <a:gd name="connsiteY61" fmla="*/ 2492878 h 3320460"/>
                <a:gd name="connsiteX62" fmla="*/ 1192488 w 3290340"/>
                <a:gd name="connsiteY62" fmla="*/ 2538732 h 3320460"/>
                <a:gd name="connsiteX63" fmla="*/ 979735 w 3290340"/>
                <a:gd name="connsiteY63" fmla="*/ 3039946 h 3320460"/>
                <a:gd name="connsiteX64" fmla="*/ 923863 w 3290340"/>
                <a:gd name="connsiteY64" fmla="*/ 3044221 h 3320460"/>
                <a:gd name="connsiteX65" fmla="*/ 839843 w 3290340"/>
                <a:gd name="connsiteY65" fmla="*/ 3111436 h 3320460"/>
                <a:gd name="connsiteX66" fmla="*/ 948039 w 3290340"/>
                <a:gd name="connsiteY66" fmla="*/ 3302857 h 3320460"/>
                <a:gd name="connsiteX67" fmla="*/ 1160895 w 3290340"/>
                <a:gd name="connsiteY67" fmla="*/ 3247714 h 3320460"/>
                <a:gd name="connsiteX68" fmla="*/ 1111070 w 3290340"/>
                <a:gd name="connsiteY68" fmla="*/ 3092505 h 3320460"/>
                <a:gd name="connsiteX69" fmla="*/ 1101266 w 3290340"/>
                <a:gd name="connsiteY69" fmla="*/ 3086423 h 3320460"/>
                <a:gd name="connsiteX70" fmla="*/ 1312332 w 3290340"/>
                <a:gd name="connsiteY70" fmla="*/ 2589184 h 3320460"/>
                <a:gd name="connsiteX71" fmla="*/ 1406380 w 3290340"/>
                <a:gd name="connsiteY71" fmla="*/ 2619776 h 3320460"/>
                <a:gd name="connsiteX72" fmla="*/ 1528372 w 3290340"/>
                <a:gd name="connsiteY72" fmla="*/ 2640328 h 3320460"/>
                <a:gd name="connsiteX73" fmla="*/ 1569875 w 3290340"/>
                <a:gd name="connsiteY73" fmla="*/ 2641940 h 3320460"/>
                <a:gd name="connsiteX74" fmla="*/ 1569875 w 3290340"/>
                <a:gd name="connsiteY74" fmla="*/ 2980387 h 3320460"/>
                <a:gd name="connsiteX75" fmla="*/ 1561750 w 3290340"/>
                <a:gd name="connsiteY75" fmla="*/ 2981418 h 3320460"/>
                <a:gd name="connsiteX76" fmla="*/ 1496928 w 3290340"/>
                <a:gd name="connsiteY76" fmla="*/ 3042853 h 3320460"/>
                <a:gd name="connsiteX77" fmla="*/ 1603063 w 3290340"/>
                <a:gd name="connsiteY77" fmla="*/ 3109528 h 3320460"/>
                <a:gd name="connsiteX78" fmla="*/ 1709197 w 3290340"/>
                <a:gd name="connsiteY78" fmla="*/ 3042853 h 3320460"/>
                <a:gd name="connsiteX79" fmla="*/ 1678110 w 3290340"/>
                <a:gd name="connsiteY79" fmla="*/ 2995706 h 3320460"/>
                <a:gd name="connsiteX80" fmla="*/ 1649012 w 3290340"/>
                <a:gd name="connsiteY80" fmla="*/ 2983382 h 3320460"/>
                <a:gd name="connsiteX81" fmla="*/ 1649012 w 3290340"/>
                <a:gd name="connsiteY81" fmla="*/ 2645015 h 3320460"/>
                <a:gd name="connsiteX82" fmla="*/ 1652973 w 3290340"/>
                <a:gd name="connsiteY82" fmla="*/ 2645169 h 3320460"/>
                <a:gd name="connsiteX83" fmla="*/ 1904170 w 3290340"/>
                <a:gd name="connsiteY83" fmla="*/ 2605244 h 3320460"/>
                <a:gd name="connsiteX84" fmla="*/ 1940859 w 3290340"/>
                <a:gd name="connsiteY84" fmla="*/ 2592404 h 3320460"/>
                <a:gd name="connsiteX85" fmla="*/ 2113568 w 3290340"/>
                <a:gd name="connsiteY85" fmla="*/ 3019873 h 3320460"/>
                <a:gd name="connsiteX86" fmla="*/ 2101965 w 3290340"/>
                <a:gd name="connsiteY86" fmla="*/ 3026793 h 3320460"/>
                <a:gd name="connsiteX87" fmla="*/ 2049439 w 3290340"/>
                <a:gd name="connsiteY87" fmla="*/ 3181109 h 3320460"/>
                <a:gd name="connsiteX88" fmla="*/ 2261300 w 3290340"/>
                <a:gd name="connsiteY88" fmla="*/ 3239958 h 3320460"/>
                <a:gd name="connsiteX89" fmla="*/ 2372821 w 3290340"/>
                <a:gd name="connsiteY89" fmla="*/ 3050455 h 3320460"/>
                <a:gd name="connsiteX90" fmla="*/ 2289987 w 3290340"/>
                <a:gd name="connsiteY90" fmla="*/ 2981784 h 3320460"/>
                <a:gd name="connsiteX91" fmla="*/ 2236383 w 3290340"/>
                <a:gd name="connsiteY91" fmla="*/ 2976740 h 3320460"/>
                <a:gd name="connsiteX92" fmla="*/ 2060960 w 3290340"/>
                <a:gd name="connsiteY92" fmla="*/ 2542552 h 3320460"/>
                <a:gd name="connsiteX93" fmla="*/ 2082754 w 3290340"/>
                <a:gd name="connsiteY93" fmla="*/ 2532440 h 3320460"/>
                <a:gd name="connsiteX94" fmla="*/ 2290087 w 3290340"/>
                <a:gd name="connsiteY94" fmla="*/ 2385491 h 3320460"/>
                <a:gd name="connsiteX95" fmla="*/ 2301510 w 3290340"/>
                <a:gd name="connsiteY95" fmla="*/ 2373422 h 3320460"/>
                <a:gd name="connsiteX96" fmla="*/ 2534265 w 3290340"/>
                <a:gd name="connsiteY96" fmla="*/ 2614447 h 3320460"/>
                <a:gd name="connsiteX97" fmla="*/ 2521895 w 3290340"/>
                <a:gd name="connsiteY97" fmla="*/ 2643525 h 3320460"/>
                <a:gd name="connsiteX98" fmla="*/ 2532284 w 3290340"/>
                <a:gd name="connsiteY98" fmla="*/ 2699033 h 3320460"/>
                <a:gd name="connsiteX99" fmla="*/ 2654947 w 3290340"/>
                <a:gd name="connsiteY99" fmla="*/ 2673269 h 3320460"/>
                <a:gd name="connsiteX100" fmla="*/ 2684977 w 3290340"/>
                <a:gd name="connsiteY100" fmla="*/ 2551580 h 3320460"/>
                <a:gd name="connsiteX101" fmla="*/ 2595672 w 3290340"/>
                <a:gd name="connsiteY101" fmla="*/ 2552416 h 3320460"/>
                <a:gd name="connsiteX102" fmla="*/ 2589111 w 3290340"/>
                <a:gd name="connsiteY102" fmla="*/ 2557319 h 3320460"/>
                <a:gd name="connsiteX103" fmla="*/ 2355964 w 3290340"/>
                <a:gd name="connsiteY103" fmla="*/ 2315888 h 3320460"/>
                <a:gd name="connsiteX104" fmla="*/ 2375762 w 3290340"/>
                <a:gd name="connsiteY104" fmla="*/ 2294970 h 3320460"/>
                <a:gd name="connsiteX105" fmla="*/ 2448618 w 3290340"/>
                <a:gd name="connsiteY105" fmla="*/ 2195030 h 3320460"/>
                <a:gd name="connsiteX106" fmla="*/ 2501269 w 3290340"/>
                <a:gd name="connsiteY106" fmla="*/ 2094485 h 3320460"/>
                <a:gd name="connsiteX107" fmla="*/ 3009465 w 3290340"/>
                <a:gd name="connsiteY107" fmla="*/ 2310202 h 3320460"/>
                <a:gd name="connsiteX108" fmla="*/ 3014101 w 3290340"/>
                <a:gd name="connsiteY108" fmla="*/ 2370801 h 3320460"/>
                <a:gd name="connsiteX109" fmla="*/ 3081317 w 3290340"/>
                <a:gd name="connsiteY109" fmla="*/ 2454820 h 3320460"/>
                <a:gd name="connsiteX110" fmla="*/ 3272737 w 3290340"/>
                <a:gd name="connsiteY110" fmla="*/ 2346624 h 3320460"/>
                <a:gd name="connsiteX111" fmla="*/ 3217595 w 3290340"/>
                <a:gd name="connsiteY111" fmla="*/ 2133768 h 3320460"/>
                <a:gd name="connsiteX112" fmla="*/ 3062385 w 3290340"/>
                <a:gd name="connsiteY112" fmla="*/ 2183593 h 3320460"/>
                <a:gd name="connsiteX113" fmla="*/ 3058549 w 3290340"/>
                <a:gd name="connsiteY113" fmla="*/ 2189777 h 3320460"/>
                <a:gd name="connsiteX114" fmla="*/ 2549459 w 3290340"/>
                <a:gd name="connsiteY114" fmla="*/ 1973681 h 3320460"/>
                <a:gd name="connsiteX115" fmla="*/ 2575516 w 3290340"/>
                <a:gd name="connsiteY115" fmla="*/ 1893573 h 3320460"/>
                <a:gd name="connsiteX116" fmla="*/ 2596068 w 3290340"/>
                <a:gd name="connsiteY116" fmla="*/ 1771581 h 3320460"/>
                <a:gd name="connsiteX117" fmla="*/ 2597630 w 3290340"/>
                <a:gd name="connsiteY117" fmla="*/ 1731363 h 3320460"/>
                <a:gd name="connsiteX118" fmla="*/ 2891924 w 3290340"/>
                <a:gd name="connsiteY118" fmla="*/ 1731363 h 3320460"/>
                <a:gd name="connsiteX119" fmla="*/ 2892954 w 3290340"/>
                <a:gd name="connsiteY119" fmla="*/ 1739488 h 3320460"/>
                <a:gd name="connsiteX120" fmla="*/ 2954390 w 3290340"/>
                <a:gd name="connsiteY120" fmla="*/ 1804310 h 3320460"/>
                <a:gd name="connsiteX121" fmla="*/ 3021065 w 3290340"/>
                <a:gd name="connsiteY121" fmla="*/ 1698176 h 3320460"/>
                <a:gd name="connsiteX122" fmla="*/ 2954390 w 3290340"/>
                <a:gd name="connsiteY122" fmla="*/ 1592042 h 3320460"/>
                <a:gd name="connsiteX123" fmla="*/ 2928437 w 3290340"/>
                <a:gd name="connsiteY123" fmla="*/ 1600383 h 3320460"/>
                <a:gd name="connsiteX124" fmla="*/ 2899102 w 3290340"/>
                <a:gd name="connsiteY124" fmla="*/ 1638836 h 3320460"/>
                <a:gd name="connsiteX125" fmla="*/ 2896532 w 3290340"/>
                <a:gd name="connsiteY125" fmla="*/ 1652226 h 3320460"/>
                <a:gd name="connsiteX126" fmla="*/ 2600705 w 3290340"/>
                <a:gd name="connsiteY126" fmla="*/ 1652226 h 3320460"/>
                <a:gd name="connsiteX127" fmla="*/ 2600909 w 3290340"/>
                <a:gd name="connsiteY127" fmla="*/ 1646979 h 3320460"/>
                <a:gd name="connsiteX128" fmla="*/ 2560984 w 3290340"/>
                <a:gd name="connsiteY128" fmla="*/ 1395783 h 3320460"/>
                <a:gd name="connsiteX129" fmla="*/ 2548631 w 3290340"/>
                <a:gd name="connsiteY129" fmla="*/ 1360488 h 3320460"/>
                <a:gd name="connsiteX130" fmla="*/ 2984104 w 3290340"/>
                <a:gd name="connsiteY130" fmla="*/ 1184545 h 3320460"/>
                <a:gd name="connsiteX131" fmla="*/ 2988575 w 3290340"/>
                <a:gd name="connsiteY131" fmla="*/ 1192042 h 3320460"/>
                <a:gd name="connsiteX132" fmla="*/ 3142892 w 3290340"/>
                <a:gd name="connsiteY132" fmla="*/ 1244568 h 3320460"/>
                <a:gd name="connsiteX133" fmla="*/ 3201740 w 3290340"/>
                <a:gd name="connsiteY133" fmla="*/ 1032707 h 3320460"/>
                <a:gd name="connsiteX134" fmla="*/ 3012237 w 3290340"/>
                <a:gd name="connsiteY134" fmla="*/ 921187 h 3320460"/>
                <a:gd name="connsiteX135" fmla="*/ 2943566 w 3290340"/>
                <a:gd name="connsiteY135" fmla="*/ 1004021 h 3320460"/>
                <a:gd name="connsiteX136" fmla="*/ 2938024 w 3290340"/>
                <a:gd name="connsiteY136" fmla="*/ 1062921 h 3320460"/>
                <a:gd name="connsiteX137" fmla="*/ 2499130 w 3290340"/>
                <a:gd name="connsiteY137" fmla="*/ 1240245 h 3320460"/>
                <a:gd name="connsiteX138" fmla="*/ 2491040 w 3290340"/>
                <a:gd name="connsiteY138" fmla="*/ 1222665 h 3320460"/>
                <a:gd name="connsiteX139" fmla="*/ 2345264 w 3290340"/>
                <a:gd name="connsiteY139" fmla="*/ 1014236 h 3320460"/>
                <a:gd name="connsiteX140" fmla="*/ 2342086 w 3290340"/>
                <a:gd name="connsiteY140" fmla="*/ 1011191 h 3320460"/>
                <a:gd name="connsiteX141" fmla="*/ 2557272 w 3290340"/>
                <a:gd name="connsiteY141" fmla="*/ 803389 h 3320460"/>
                <a:gd name="connsiteX142" fmla="*/ 2586351 w 3290340"/>
                <a:gd name="connsiteY142" fmla="*/ 815759 h 3320460"/>
                <a:gd name="connsiteX143" fmla="*/ 2641859 w 3290340"/>
                <a:gd name="connsiteY143" fmla="*/ 805370 h 3320460"/>
                <a:gd name="connsiteX144" fmla="*/ 2616094 w 3290340"/>
                <a:gd name="connsiteY144" fmla="*/ 682707 h 3320460"/>
                <a:gd name="connsiteX145" fmla="*/ 2494405 w 3290340"/>
                <a:gd name="connsiteY145" fmla="*/ 652677 h 3320460"/>
                <a:gd name="connsiteX146" fmla="*/ 2495242 w 3290340"/>
                <a:gd name="connsiteY146" fmla="*/ 741983 h 3320460"/>
                <a:gd name="connsiteX147" fmla="*/ 2500144 w 3290340"/>
                <a:gd name="connsiteY147" fmla="*/ 748543 h 3320460"/>
                <a:gd name="connsiteX148" fmla="*/ 2284901 w 3290340"/>
                <a:gd name="connsiteY148" fmla="*/ 956401 h 3320460"/>
                <a:gd name="connsiteX149" fmla="*/ 2255226 w 3290340"/>
                <a:gd name="connsiteY149" fmla="*/ 927968 h 3320460"/>
                <a:gd name="connsiteX150" fmla="*/ 2155700 w 3290340"/>
                <a:gd name="connsiteY150" fmla="*/ 854490 h 3320460"/>
                <a:gd name="connsiteX151" fmla="*/ 2060896 w 3290340"/>
                <a:gd name="connsiteY151" fmla="*/ 804122 h 3320460"/>
                <a:gd name="connsiteX152" fmla="*/ 2283989 w 3290340"/>
                <a:gd name="connsiteY152" fmla="*/ 278549 h 3320460"/>
                <a:gd name="connsiteX153" fmla="*/ 2293688 w 3290340"/>
                <a:gd name="connsiteY153" fmla="*/ 281001 h 3320460"/>
                <a:gd name="connsiteX154" fmla="*/ 2439948 w 3290340"/>
                <a:gd name="connsiteY154" fmla="*/ 209024 h 3320460"/>
                <a:gd name="connsiteX155" fmla="*/ 2331752 w 3290340"/>
                <a:gd name="connsiteY155" fmla="*/ 17603 h 3320460"/>
                <a:gd name="connsiteX156" fmla="*/ 2118896 w 3290340"/>
                <a:gd name="connsiteY156" fmla="*/ 72745 h 3320460"/>
                <a:gd name="connsiteX157" fmla="*/ 2128911 w 3290340"/>
                <a:gd name="connsiteY157" fmla="*/ 179876 h 3320460"/>
                <a:gd name="connsiteX158" fmla="*/ 2165735 w 3290340"/>
                <a:gd name="connsiteY158" fmla="*/ 224350 h 3320460"/>
                <a:gd name="connsiteX159" fmla="*/ 1940799 w 3290340"/>
                <a:gd name="connsiteY159" fmla="*/ 754266 h 3320460"/>
                <a:gd name="connsiteX160" fmla="*/ 1855007 w 3290340"/>
                <a:gd name="connsiteY160" fmla="*/ 725791 h 3320460"/>
                <a:gd name="connsiteX161" fmla="*/ 1733175 w 3290340"/>
                <a:gd name="connsiteY161" fmla="*/ 704510 h 3320460"/>
                <a:gd name="connsiteX162" fmla="*/ 1685787 w 3290340"/>
                <a:gd name="connsiteY162" fmla="*/ 702379 h 3320460"/>
                <a:gd name="connsiteX163" fmla="*/ 1685788 w 3290340"/>
                <a:gd name="connsiteY163" fmla="*/ 413522 h 3320460"/>
                <a:gd name="connsiteX164" fmla="*/ 1693913 w 3290340"/>
                <a:gd name="connsiteY164" fmla="*/ 412491 h 3320460"/>
                <a:gd name="connsiteX165" fmla="*/ 1758735 w 3290340"/>
                <a:gd name="connsiteY165" fmla="*/ 351056 h 3320460"/>
                <a:gd name="connsiteX166" fmla="*/ 1652601 w 3290340"/>
                <a:gd name="connsiteY166" fmla="*/ 284381 h 3320460"/>
                <a:gd name="connsiteX167" fmla="*/ 1546467 w 3290340"/>
                <a:gd name="connsiteY167" fmla="*/ 351056 h 3320460"/>
                <a:gd name="connsiteX168" fmla="*/ 1577553 w 3290340"/>
                <a:gd name="connsiteY168" fmla="*/ 398202 h 3320460"/>
                <a:gd name="connsiteX169" fmla="*/ 1606651 w 3290340"/>
                <a:gd name="connsiteY169" fmla="*/ 410527 h 3320460"/>
                <a:gd name="connsiteX170" fmla="*/ 1606651 w 3290340"/>
                <a:gd name="connsiteY170" fmla="*/ 699081 h 3320460"/>
                <a:gd name="connsiteX171" fmla="*/ 1482933 w 3290340"/>
                <a:gd name="connsiteY171" fmla="*/ 709610 h 3320460"/>
                <a:gd name="connsiteX172" fmla="*/ 1357442 w 3290340"/>
                <a:gd name="connsiteY172" fmla="*/ 737229 h 3320460"/>
                <a:gd name="connsiteX173" fmla="*/ 1334740 w 3290340"/>
                <a:gd name="connsiteY173" fmla="*/ 745094 h 3320460"/>
                <a:gd name="connsiteX174" fmla="*/ 1128659 w 3290340"/>
                <a:gd name="connsiteY174" fmla="*/ 235026 h 3320460"/>
                <a:gd name="connsiteX175" fmla="*/ 1163715 w 3290340"/>
                <a:gd name="connsiteY175" fmla="*/ 194162 h 3320460"/>
                <a:gd name="connsiteX176" fmla="*/ 1175597 w 3290340"/>
                <a:gd name="connsiteY176" fmla="*/ 87223 h 3320460"/>
                <a:gd name="connsiteX177" fmla="*/ 963736 w 3290340"/>
                <a:gd name="connsiteY177" fmla="*/ 28374 h 3320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</a:cxnLst>
              <a:rect l="l" t="t" r="r" b="b"/>
              <a:pathLst>
                <a:path w="3290340" h="3320460">
                  <a:moveTo>
                    <a:pt x="963736" y="28374"/>
                  </a:moveTo>
                  <a:cubicBezTo>
                    <a:pt x="874437" y="64453"/>
                    <a:pt x="824508" y="149297"/>
                    <a:pt x="852216" y="217877"/>
                  </a:cubicBezTo>
                  <a:cubicBezTo>
                    <a:pt x="872997" y="269312"/>
                    <a:pt x="931548" y="296991"/>
                    <a:pt x="997197" y="292396"/>
                  </a:cubicBezTo>
                  <a:lnTo>
                    <a:pt x="1010351" y="289314"/>
                  </a:lnTo>
                  <a:lnTo>
                    <a:pt x="1213781" y="792823"/>
                  </a:lnTo>
                  <a:lnTo>
                    <a:pt x="1172939" y="811773"/>
                  </a:lnTo>
                  <a:cubicBezTo>
                    <a:pt x="1132036" y="833338"/>
                    <a:pt x="1093211" y="857519"/>
                    <a:pt x="1056590" y="884021"/>
                  </a:cubicBezTo>
                  <a:lnTo>
                    <a:pt x="972120" y="954606"/>
                  </a:lnTo>
                  <a:lnTo>
                    <a:pt x="747851" y="722368"/>
                  </a:lnTo>
                  <a:lnTo>
                    <a:pt x="760221" y="693289"/>
                  </a:lnTo>
                  <a:cubicBezTo>
                    <a:pt x="765655" y="671268"/>
                    <a:pt x="762622" y="651025"/>
                    <a:pt x="749831" y="637781"/>
                  </a:cubicBezTo>
                  <a:cubicBezTo>
                    <a:pt x="724251" y="611292"/>
                    <a:pt x="669334" y="622828"/>
                    <a:pt x="627169" y="663546"/>
                  </a:cubicBezTo>
                  <a:cubicBezTo>
                    <a:pt x="585004" y="704264"/>
                    <a:pt x="571558" y="758746"/>
                    <a:pt x="597138" y="785235"/>
                  </a:cubicBezTo>
                  <a:cubicBezTo>
                    <a:pt x="616324" y="805101"/>
                    <a:pt x="652011" y="803579"/>
                    <a:pt x="686444" y="784399"/>
                  </a:cubicBezTo>
                  <a:lnTo>
                    <a:pt x="693004" y="779496"/>
                  </a:lnTo>
                  <a:lnTo>
                    <a:pt x="916515" y="1010948"/>
                  </a:lnTo>
                  <a:lnTo>
                    <a:pt x="864314" y="1068524"/>
                  </a:lnTo>
                  <a:cubicBezTo>
                    <a:pt x="837010" y="1103130"/>
                    <a:pt x="812161" y="1139466"/>
                    <a:pt x="789891" y="1177238"/>
                  </a:cubicBezTo>
                  <a:lnTo>
                    <a:pt x="762808" y="1234290"/>
                  </a:lnTo>
                  <a:lnTo>
                    <a:pt x="280350" y="1029499"/>
                  </a:lnTo>
                  <a:lnTo>
                    <a:pt x="276239" y="975766"/>
                  </a:lnTo>
                  <a:cubicBezTo>
                    <a:pt x="266260" y="937246"/>
                    <a:pt x="243067" y="906196"/>
                    <a:pt x="209024" y="891746"/>
                  </a:cubicBezTo>
                  <a:cubicBezTo>
                    <a:pt x="140937" y="862845"/>
                    <a:pt x="55235" y="911286"/>
                    <a:pt x="17603" y="999942"/>
                  </a:cubicBezTo>
                  <a:cubicBezTo>
                    <a:pt x="-20029" y="1088598"/>
                    <a:pt x="4659" y="1183897"/>
                    <a:pt x="72745" y="1212798"/>
                  </a:cubicBezTo>
                  <a:cubicBezTo>
                    <a:pt x="123810" y="1234473"/>
                    <a:pt x="184784" y="1212644"/>
                    <a:pt x="227955" y="1162973"/>
                  </a:cubicBezTo>
                  <a:lnTo>
                    <a:pt x="235053" y="1151531"/>
                  </a:lnTo>
                  <a:lnTo>
                    <a:pt x="710038" y="1353150"/>
                  </a:lnTo>
                  <a:lnTo>
                    <a:pt x="669143" y="1504443"/>
                  </a:lnTo>
                  <a:cubicBezTo>
                    <a:pt x="663428" y="1536940"/>
                    <a:pt x="659352" y="1569802"/>
                    <a:pt x="656968" y="1602905"/>
                  </a:cubicBezTo>
                  <a:lnTo>
                    <a:pt x="656609" y="1620619"/>
                  </a:lnTo>
                  <a:lnTo>
                    <a:pt x="387534" y="1620619"/>
                  </a:lnTo>
                  <a:lnTo>
                    <a:pt x="386504" y="1612494"/>
                  </a:lnTo>
                  <a:cubicBezTo>
                    <a:pt x="376382" y="1574401"/>
                    <a:pt x="352686" y="1547672"/>
                    <a:pt x="325068" y="1547672"/>
                  </a:cubicBezTo>
                  <a:cubicBezTo>
                    <a:pt x="288244" y="1547672"/>
                    <a:pt x="258393" y="1595190"/>
                    <a:pt x="258393" y="1653806"/>
                  </a:cubicBezTo>
                  <a:cubicBezTo>
                    <a:pt x="258393" y="1712422"/>
                    <a:pt x="288244" y="1759940"/>
                    <a:pt x="325068" y="1759940"/>
                  </a:cubicBezTo>
                  <a:cubicBezTo>
                    <a:pt x="343480" y="1759940"/>
                    <a:pt x="360149" y="1748060"/>
                    <a:pt x="372215" y="1728854"/>
                  </a:cubicBezTo>
                  <a:lnTo>
                    <a:pt x="384539" y="1699757"/>
                  </a:lnTo>
                  <a:lnTo>
                    <a:pt x="655005" y="1699757"/>
                  </a:lnTo>
                  <a:lnTo>
                    <a:pt x="654943" y="1702809"/>
                  </a:lnTo>
                  <a:cubicBezTo>
                    <a:pt x="657048" y="1769726"/>
                    <a:pt x="666132" y="1837107"/>
                    <a:pt x="682618" y="1903955"/>
                  </a:cubicBezTo>
                  <a:lnTo>
                    <a:pt x="704501" y="1971536"/>
                  </a:lnTo>
                  <a:lnTo>
                    <a:pt x="254813" y="2153222"/>
                  </a:lnTo>
                  <a:lnTo>
                    <a:pt x="253328" y="2150732"/>
                  </a:lnTo>
                  <a:cubicBezTo>
                    <a:pt x="211030" y="2100315"/>
                    <a:pt x="150447" y="2077425"/>
                    <a:pt x="99011" y="2098206"/>
                  </a:cubicBezTo>
                  <a:cubicBezTo>
                    <a:pt x="30431" y="2125914"/>
                    <a:pt x="4084" y="2220768"/>
                    <a:pt x="40163" y="2310067"/>
                  </a:cubicBezTo>
                  <a:cubicBezTo>
                    <a:pt x="76242" y="2399366"/>
                    <a:pt x="161086" y="2449296"/>
                    <a:pt x="229666" y="2421587"/>
                  </a:cubicBezTo>
                  <a:cubicBezTo>
                    <a:pt x="281101" y="2400806"/>
                    <a:pt x="308781" y="2342256"/>
                    <a:pt x="304184" y="2276606"/>
                  </a:cubicBezTo>
                  <a:lnTo>
                    <a:pt x="303523" y="2273784"/>
                  </a:lnTo>
                  <a:lnTo>
                    <a:pt x="751612" y="2092744"/>
                  </a:lnTo>
                  <a:lnTo>
                    <a:pt x="767513" y="2127014"/>
                  </a:lnTo>
                  <a:cubicBezTo>
                    <a:pt x="787730" y="2165361"/>
                    <a:pt x="810246" y="2201881"/>
                    <a:pt x="834819" y="2236471"/>
                  </a:cubicBezTo>
                  <a:lnTo>
                    <a:pt x="913323" y="2332948"/>
                  </a:lnTo>
                  <a:lnTo>
                    <a:pt x="720027" y="2519612"/>
                  </a:lnTo>
                  <a:lnTo>
                    <a:pt x="690948" y="2507243"/>
                  </a:lnTo>
                  <a:cubicBezTo>
                    <a:pt x="668927" y="2501808"/>
                    <a:pt x="648684" y="2504842"/>
                    <a:pt x="635439" y="2517632"/>
                  </a:cubicBezTo>
                  <a:cubicBezTo>
                    <a:pt x="608951" y="2543212"/>
                    <a:pt x="620487" y="2598130"/>
                    <a:pt x="661204" y="2640295"/>
                  </a:cubicBezTo>
                  <a:cubicBezTo>
                    <a:pt x="701922" y="2682460"/>
                    <a:pt x="756404" y="2695905"/>
                    <a:pt x="782893" y="2670325"/>
                  </a:cubicBezTo>
                  <a:cubicBezTo>
                    <a:pt x="802760" y="2651140"/>
                    <a:pt x="801238" y="2615452"/>
                    <a:pt x="782057" y="2581019"/>
                  </a:cubicBezTo>
                  <a:lnTo>
                    <a:pt x="777154" y="2574459"/>
                  </a:lnTo>
                  <a:lnTo>
                    <a:pt x="970689" y="2387564"/>
                  </a:lnTo>
                  <a:lnTo>
                    <a:pt x="1004983" y="2420023"/>
                  </a:lnTo>
                  <a:cubicBezTo>
                    <a:pt x="1036807" y="2446479"/>
                    <a:pt x="1070202" y="2470799"/>
                    <a:pt x="1104923" y="2492878"/>
                  </a:cubicBezTo>
                  <a:lnTo>
                    <a:pt x="1192488" y="2538732"/>
                  </a:lnTo>
                  <a:lnTo>
                    <a:pt x="979735" y="3039946"/>
                  </a:lnTo>
                  <a:lnTo>
                    <a:pt x="923863" y="3044221"/>
                  </a:lnTo>
                  <a:cubicBezTo>
                    <a:pt x="885343" y="3054199"/>
                    <a:pt x="854294" y="3077393"/>
                    <a:pt x="839843" y="3111436"/>
                  </a:cubicBezTo>
                  <a:cubicBezTo>
                    <a:pt x="810942" y="3179522"/>
                    <a:pt x="859384" y="3265224"/>
                    <a:pt x="948039" y="3302857"/>
                  </a:cubicBezTo>
                  <a:cubicBezTo>
                    <a:pt x="1036695" y="3340489"/>
                    <a:pt x="1131994" y="3315801"/>
                    <a:pt x="1160895" y="3247714"/>
                  </a:cubicBezTo>
                  <a:cubicBezTo>
                    <a:pt x="1182570" y="3196650"/>
                    <a:pt x="1160741" y="3135676"/>
                    <a:pt x="1111070" y="3092505"/>
                  </a:cubicBezTo>
                  <a:lnTo>
                    <a:pt x="1101266" y="3086423"/>
                  </a:lnTo>
                  <a:lnTo>
                    <a:pt x="1312332" y="2589184"/>
                  </a:lnTo>
                  <a:lnTo>
                    <a:pt x="1406380" y="2619776"/>
                  </a:lnTo>
                  <a:cubicBezTo>
                    <a:pt x="1446446" y="2629176"/>
                    <a:pt x="1487191" y="2636061"/>
                    <a:pt x="1528372" y="2640328"/>
                  </a:cubicBezTo>
                  <a:lnTo>
                    <a:pt x="1569875" y="2641940"/>
                  </a:lnTo>
                  <a:lnTo>
                    <a:pt x="1569875" y="2980387"/>
                  </a:lnTo>
                  <a:lnTo>
                    <a:pt x="1561750" y="2981418"/>
                  </a:lnTo>
                  <a:cubicBezTo>
                    <a:pt x="1523657" y="2991540"/>
                    <a:pt x="1496929" y="3015235"/>
                    <a:pt x="1496928" y="3042853"/>
                  </a:cubicBezTo>
                  <a:cubicBezTo>
                    <a:pt x="1496928" y="3079677"/>
                    <a:pt x="1544446" y="3109528"/>
                    <a:pt x="1603063" y="3109528"/>
                  </a:cubicBezTo>
                  <a:cubicBezTo>
                    <a:pt x="1661679" y="3109528"/>
                    <a:pt x="1709196" y="3079677"/>
                    <a:pt x="1709197" y="3042853"/>
                  </a:cubicBezTo>
                  <a:cubicBezTo>
                    <a:pt x="1709196" y="3024441"/>
                    <a:pt x="1697317" y="3007772"/>
                    <a:pt x="1678110" y="2995706"/>
                  </a:cubicBezTo>
                  <a:lnTo>
                    <a:pt x="1649012" y="2983382"/>
                  </a:lnTo>
                  <a:lnTo>
                    <a:pt x="1649012" y="2645015"/>
                  </a:lnTo>
                  <a:lnTo>
                    <a:pt x="1652973" y="2645169"/>
                  </a:lnTo>
                  <a:cubicBezTo>
                    <a:pt x="1736587" y="2643022"/>
                    <a:pt x="1820968" y="2629989"/>
                    <a:pt x="1904170" y="2605244"/>
                  </a:cubicBezTo>
                  <a:lnTo>
                    <a:pt x="1940859" y="2592404"/>
                  </a:lnTo>
                  <a:lnTo>
                    <a:pt x="2113568" y="3019873"/>
                  </a:lnTo>
                  <a:lnTo>
                    <a:pt x="2101965" y="3026793"/>
                  </a:lnTo>
                  <a:cubicBezTo>
                    <a:pt x="2051548" y="3069090"/>
                    <a:pt x="2028658" y="3129674"/>
                    <a:pt x="2049439" y="3181109"/>
                  </a:cubicBezTo>
                  <a:cubicBezTo>
                    <a:pt x="2077147" y="3249689"/>
                    <a:pt x="2172001" y="3276037"/>
                    <a:pt x="2261300" y="3239958"/>
                  </a:cubicBezTo>
                  <a:cubicBezTo>
                    <a:pt x="2350599" y="3203879"/>
                    <a:pt x="2400529" y="3119035"/>
                    <a:pt x="2372821" y="3050455"/>
                  </a:cubicBezTo>
                  <a:cubicBezTo>
                    <a:pt x="2358967" y="3016165"/>
                    <a:pt x="2328326" y="2992433"/>
                    <a:pt x="2289987" y="2981784"/>
                  </a:cubicBezTo>
                  <a:lnTo>
                    <a:pt x="2236383" y="2976740"/>
                  </a:lnTo>
                  <a:lnTo>
                    <a:pt x="2060960" y="2542552"/>
                  </a:lnTo>
                  <a:lnTo>
                    <a:pt x="2082754" y="2532440"/>
                  </a:lnTo>
                  <a:cubicBezTo>
                    <a:pt x="2159448" y="2492006"/>
                    <a:pt x="2228834" y="2442374"/>
                    <a:pt x="2290087" y="2385491"/>
                  </a:cubicBezTo>
                  <a:lnTo>
                    <a:pt x="2301510" y="2373422"/>
                  </a:lnTo>
                  <a:lnTo>
                    <a:pt x="2534265" y="2614447"/>
                  </a:lnTo>
                  <a:lnTo>
                    <a:pt x="2521895" y="2643525"/>
                  </a:lnTo>
                  <a:cubicBezTo>
                    <a:pt x="2516461" y="2665546"/>
                    <a:pt x="2519494" y="2685789"/>
                    <a:pt x="2532284" y="2699033"/>
                  </a:cubicBezTo>
                  <a:cubicBezTo>
                    <a:pt x="2557864" y="2725522"/>
                    <a:pt x="2612782" y="2713986"/>
                    <a:pt x="2654947" y="2673269"/>
                  </a:cubicBezTo>
                  <a:cubicBezTo>
                    <a:pt x="2697112" y="2632550"/>
                    <a:pt x="2710557" y="2578069"/>
                    <a:pt x="2684977" y="2551580"/>
                  </a:cubicBezTo>
                  <a:cubicBezTo>
                    <a:pt x="2665792" y="2531713"/>
                    <a:pt x="2630105" y="2533235"/>
                    <a:pt x="2595672" y="2552416"/>
                  </a:cubicBezTo>
                  <a:lnTo>
                    <a:pt x="2589111" y="2557319"/>
                  </a:lnTo>
                  <a:lnTo>
                    <a:pt x="2355964" y="2315888"/>
                  </a:lnTo>
                  <a:lnTo>
                    <a:pt x="2375762" y="2294970"/>
                  </a:lnTo>
                  <a:cubicBezTo>
                    <a:pt x="2402219" y="2263146"/>
                    <a:pt x="2426538" y="2229751"/>
                    <a:pt x="2448618" y="2195030"/>
                  </a:cubicBezTo>
                  <a:lnTo>
                    <a:pt x="2501269" y="2094485"/>
                  </a:lnTo>
                  <a:lnTo>
                    <a:pt x="3009465" y="2310202"/>
                  </a:lnTo>
                  <a:lnTo>
                    <a:pt x="3014101" y="2370801"/>
                  </a:lnTo>
                  <a:cubicBezTo>
                    <a:pt x="3024080" y="2409320"/>
                    <a:pt x="3047274" y="2440370"/>
                    <a:pt x="3081317" y="2454820"/>
                  </a:cubicBezTo>
                  <a:cubicBezTo>
                    <a:pt x="3149403" y="2483721"/>
                    <a:pt x="3235105" y="2435280"/>
                    <a:pt x="3272737" y="2346624"/>
                  </a:cubicBezTo>
                  <a:cubicBezTo>
                    <a:pt x="3310369" y="2257969"/>
                    <a:pt x="3285681" y="2162669"/>
                    <a:pt x="3217595" y="2133768"/>
                  </a:cubicBezTo>
                  <a:cubicBezTo>
                    <a:pt x="3166531" y="2112093"/>
                    <a:pt x="3105557" y="2133922"/>
                    <a:pt x="3062385" y="2183593"/>
                  </a:cubicBezTo>
                  <a:lnTo>
                    <a:pt x="3058549" y="2189777"/>
                  </a:lnTo>
                  <a:lnTo>
                    <a:pt x="2549459" y="1973681"/>
                  </a:lnTo>
                  <a:lnTo>
                    <a:pt x="2575516" y="1893573"/>
                  </a:lnTo>
                  <a:cubicBezTo>
                    <a:pt x="2584916" y="1853506"/>
                    <a:pt x="2591801" y="1812761"/>
                    <a:pt x="2596068" y="1771581"/>
                  </a:cubicBezTo>
                  <a:lnTo>
                    <a:pt x="2597630" y="1731363"/>
                  </a:lnTo>
                  <a:lnTo>
                    <a:pt x="2891924" y="1731363"/>
                  </a:lnTo>
                  <a:lnTo>
                    <a:pt x="2892954" y="1739488"/>
                  </a:lnTo>
                  <a:cubicBezTo>
                    <a:pt x="2903076" y="1777581"/>
                    <a:pt x="2926772" y="1804310"/>
                    <a:pt x="2954390" y="1804310"/>
                  </a:cubicBezTo>
                  <a:cubicBezTo>
                    <a:pt x="2991214" y="1804310"/>
                    <a:pt x="3021065" y="1756792"/>
                    <a:pt x="3021065" y="1698176"/>
                  </a:cubicBezTo>
                  <a:cubicBezTo>
                    <a:pt x="3021065" y="1639560"/>
                    <a:pt x="2991214" y="1592042"/>
                    <a:pt x="2954390" y="1592042"/>
                  </a:cubicBezTo>
                  <a:cubicBezTo>
                    <a:pt x="2945184" y="1592042"/>
                    <a:pt x="2936414" y="1595012"/>
                    <a:pt x="2928437" y="1600383"/>
                  </a:cubicBezTo>
                  <a:cubicBezTo>
                    <a:pt x="2916471" y="1608439"/>
                    <a:pt x="2906291" y="1621896"/>
                    <a:pt x="2899102" y="1638836"/>
                  </a:cubicBezTo>
                  <a:lnTo>
                    <a:pt x="2896532" y="1652226"/>
                  </a:lnTo>
                  <a:lnTo>
                    <a:pt x="2600705" y="1652226"/>
                  </a:lnTo>
                  <a:lnTo>
                    <a:pt x="2600909" y="1646979"/>
                  </a:lnTo>
                  <a:cubicBezTo>
                    <a:pt x="2598762" y="1563366"/>
                    <a:pt x="2585729" y="1478985"/>
                    <a:pt x="2560984" y="1395783"/>
                  </a:cubicBezTo>
                  <a:lnTo>
                    <a:pt x="2548631" y="1360488"/>
                  </a:lnTo>
                  <a:lnTo>
                    <a:pt x="2984104" y="1184545"/>
                  </a:lnTo>
                  <a:lnTo>
                    <a:pt x="2988575" y="1192042"/>
                  </a:lnTo>
                  <a:cubicBezTo>
                    <a:pt x="3030873" y="1242459"/>
                    <a:pt x="3091457" y="1265349"/>
                    <a:pt x="3142892" y="1244568"/>
                  </a:cubicBezTo>
                  <a:cubicBezTo>
                    <a:pt x="3211472" y="1216860"/>
                    <a:pt x="3237819" y="1122006"/>
                    <a:pt x="3201740" y="1032707"/>
                  </a:cubicBezTo>
                  <a:cubicBezTo>
                    <a:pt x="3165661" y="943408"/>
                    <a:pt x="3080817" y="893478"/>
                    <a:pt x="3012237" y="921187"/>
                  </a:cubicBezTo>
                  <a:cubicBezTo>
                    <a:pt x="2977947" y="935041"/>
                    <a:pt x="2954215" y="965681"/>
                    <a:pt x="2943566" y="1004021"/>
                  </a:cubicBezTo>
                  <a:lnTo>
                    <a:pt x="2938024" y="1062921"/>
                  </a:lnTo>
                  <a:lnTo>
                    <a:pt x="2499130" y="1240245"/>
                  </a:lnTo>
                  <a:lnTo>
                    <a:pt x="2491040" y="1222665"/>
                  </a:lnTo>
                  <a:cubicBezTo>
                    <a:pt x="2451043" y="1145625"/>
                    <a:pt x="2401803" y="1075873"/>
                    <a:pt x="2345264" y="1014236"/>
                  </a:cubicBezTo>
                  <a:lnTo>
                    <a:pt x="2342086" y="1011191"/>
                  </a:lnTo>
                  <a:lnTo>
                    <a:pt x="2557272" y="803389"/>
                  </a:lnTo>
                  <a:lnTo>
                    <a:pt x="2586351" y="815759"/>
                  </a:lnTo>
                  <a:cubicBezTo>
                    <a:pt x="2608372" y="821194"/>
                    <a:pt x="2628615" y="818160"/>
                    <a:pt x="2641859" y="805370"/>
                  </a:cubicBezTo>
                  <a:cubicBezTo>
                    <a:pt x="2668348" y="779790"/>
                    <a:pt x="2656812" y="724872"/>
                    <a:pt x="2616094" y="682707"/>
                  </a:cubicBezTo>
                  <a:cubicBezTo>
                    <a:pt x="2575376" y="640542"/>
                    <a:pt x="2520894" y="627097"/>
                    <a:pt x="2494405" y="652677"/>
                  </a:cubicBezTo>
                  <a:cubicBezTo>
                    <a:pt x="2474539" y="671862"/>
                    <a:pt x="2476061" y="707550"/>
                    <a:pt x="2495242" y="741983"/>
                  </a:cubicBezTo>
                  <a:lnTo>
                    <a:pt x="2500144" y="748543"/>
                  </a:lnTo>
                  <a:lnTo>
                    <a:pt x="2284901" y="956401"/>
                  </a:lnTo>
                  <a:lnTo>
                    <a:pt x="2255226" y="927968"/>
                  </a:lnTo>
                  <a:cubicBezTo>
                    <a:pt x="2223551" y="901309"/>
                    <a:pt x="2190294" y="876782"/>
                    <a:pt x="2155700" y="854490"/>
                  </a:cubicBezTo>
                  <a:lnTo>
                    <a:pt x="2060896" y="804122"/>
                  </a:lnTo>
                  <a:lnTo>
                    <a:pt x="2283989" y="278549"/>
                  </a:lnTo>
                  <a:lnTo>
                    <a:pt x="2293688" y="281001"/>
                  </a:lnTo>
                  <a:cubicBezTo>
                    <a:pt x="2359248" y="286742"/>
                    <a:pt x="2418273" y="260088"/>
                    <a:pt x="2439948" y="209024"/>
                  </a:cubicBezTo>
                  <a:cubicBezTo>
                    <a:pt x="2468849" y="140938"/>
                    <a:pt x="2420408" y="55235"/>
                    <a:pt x="2331752" y="17603"/>
                  </a:cubicBezTo>
                  <a:cubicBezTo>
                    <a:pt x="2243096" y="-20029"/>
                    <a:pt x="2147797" y="4660"/>
                    <a:pt x="2118896" y="72745"/>
                  </a:cubicBezTo>
                  <a:cubicBezTo>
                    <a:pt x="2104446" y="106789"/>
                    <a:pt x="2109331" y="145236"/>
                    <a:pt x="2128911" y="179876"/>
                  </a:cubicBezTo>
                  <a:lnTo>
                    <a:pt x="2165735" y="224350"/>
                  </a:lnTo>
                  <a:lnTo>
                    <a:pt x="1940799" y="754266"/>
                  </a:lnTo>
                  <a:lnTo>
                    <a:pt x="1855007" y="725791"/>
                  </a:lnTo>
                  <a:cubicBezTo>
                    <a:pt x="1815005" y="716152"/>
                    <a:pt x="1774313" y="709025"/>
                    <a:pt x="1733175" y="704510"/>
                  </a:cubicBezTo>
                  <a:lnTo>
                    <a:pt x="1685787" y="702379"/>
                  </a:lnTo>
                  <a:lnTo>
                    <a:pt x="1685788" y="413522"/>
                  </a:lnTo>
                  <a:lnTo>
                    <a:pt x="1693913" y="412491"/>
                  </a:lnTo>
                  <a:cubicBezTo>
                    <a:pt x="1732006" y="402369"/>
                    <a:pt x="1758735" y="378674"/>
                    <a:pt x="1758735" y="351056"/>
                  </a:cubicBezTo>
                  <a:cubicBezTo>
                    <a:pt x="1758735" y="314232"/>
                    <a:pt x="1711217" y="284381"/>
                    <a:pt x="1652601" y="284381"/>
                  </a:cubicBezTo>
                  <a:cubicBezTo>
                    <a:pt x="1593985" y="284381"/>
                    <a:pt x="1546467" y="314232"/>
                    <a:pt x="1546467" y="351056"/>
                  </a:cubicBezTo>
                  <a:cubicBezTo>
                    <a:pt x="1546467" y="369468"/>
                    <a:pt x="1558347" y="386137"/>
                    <a:pt x="1577553" y="398202"/>
                  </a:cubicBezTo>
                  <a:lnTo>
                    <a:pt x="1606651" y="410527"/>
                  </a:lnTo>
                  <a:lnTo>
                    <a:pt x="1606651" y="699081"/>
                  </a:lnTo>
                  <a:lnTo>
                    <a:pt x="1482933" y="709610"/>
                  </a:lnTo>
                  <a:cubicBezTo>
                    <a:pt x="1440982" y="715962"/>
                    <a:pt x="1399070" y="725134"/>
                    <a:pt x="1357442" y="737229"/>
                  </a:cubicBezTo>
                  <a:lnTo>
                    <a:pt x="1334740" y="745094"/>
                  </a:lnTo>
                  <a:lnTo>
                    <a:pt x="1128659" y="235026"/>
                  </a:lnTo>
                  <a:lnTo>
                    <a:pt x="1163715" y="194162"/>
                  </a:lnTo>
                  <a:cubicBezTo>
                    <a:pt x="1183896" y="159869"/>
                    <a:pt x="1189451" y="121513"/>
                    <a:pt x="1175597" y="87223"/>
                  </a:cubicBezTo>
                  <a:cubicBezTo>
                    <a:pt x="1147889" y="18643"/>
                    <a:pt x="1053035" y="-7705"/>
                    <a:pt x="963736" y="28374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40B7B0AA-0425-44D1-99D8-8D7D2CF442C7}"/>
                </a:ext>
              </a:extLst>
            </p:cNvPr>
            <p:cNvSpPr/>
            <p:nvPr/>
          </p:nvSpPr>
          <p:spPr>
            <a:xfrm>
              <a:off x="8171385" y="2109704"/>
              <a:ext cx="350982" cy="249381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900803BB-BFD5-447A-8F96-F1846369E235}"/>
                </a:ext>
              </a:extLst>
            </p:cNvPr>
            <p:cNvSpPr/>
            <p:nvPr/>
          </p:nvSpPr>
          <p:spPr>
            <a:xfrm>
              <a:off x="8522366" y="2424423"/>
              <a:ext cx="258619" cy="17480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4F14B8FC-8CA8-402C-926B-F5227D4B4C7F}"/>
              </a:ext>
            </a:extLst>
          </p:cNvPr>
          <p:cNvSpPr txBox="1"/>
          <p:nvPr/>
        </p:nvSpPr>
        <p:spPr>
          <a:xfrm>
            <a:off x="766763" y="1437416"/>
            <a:ext cx="19607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2.</a:t>
            </a:r>
            <a:r>
              <a:rPr lang="ko-KR" altLang="en-US" sz="24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데이터명세</a:t>
            </a: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05A16DE4-C2C0-46CF-B3A8-F74CF8E8F7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9449" y="1832261"/>
            <a:ext cx="9810750" cy="39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65598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2144D51-814B-4B93-97FF-773EE0EF7E13}"/>
              </a:ext>
            </a:extLst>
          </p:cNvPr>
          <p:cNvSpPr/>
          <p:nvPr/>
        </p:nvSpPr>
        <p:spPr>
          <a:xfrm>
            <a:off x="0" y="0"/>
            <a:ext cx="12192000" cy="1031358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자유형: 도형 36">
            <a:extLst>
              <a:ext uri="{FF2B5EF4-FFF2-40B4-BE49-F238E27FC236}">
                <a16:creationId xmlns:a16="http://schemas.microsoft.com/office/drawing/2014/main" id="{F1FB7CF2-CE37-405B-B387-4847C601E94B}"/>
              </a:ext>
            </a:extLst>
          </p:cNvPr>
          <p:cNvSpPr/>
          <p:nvPr/>
        </p:nvSpPr>
        <p:spPr>
          <a:xfrm>
            <a:off x="-1731098" y="5812048"/>
            <a:ext cx="16132927" cy="1519857"/>
          </a:xfrm>
          <a:custGeom>
            <a:avLst/>
            <a:gdLst>
              <a:gd name="connsiteX0" fmla="*/ 1099232 w 16136061"/>
              <a:gd name="connsiteY0" fmla="*/ 180152 h 1441457"/>
              <a:gd name="connsiteX1" fmla="*/ 3042332 w 16136061"/>
              <a:gd name="connsiteY1" fmla="*/ 40452 h 1441457"/>
              <a:gd name="connsiteX2" fmla="*/ 6687232 w 16136061"/>
              <a:gd name="connsiteY2" fmla="*/ 573852 h 1441457"/>
              <a:gd name="connsiteX3" fmla="*/ 9798732 w 16136061"/>
              <a:gd name="connsiteY3" fmla="*/ 421452 h 1441457"/>
              <a:gd name="connsiteX4" fmla="*/ 12745132 w 16136061"/>
              <a:gd name="connsiteY4" fmla="*/ 357952 h 1441457"/>
              <a:gd name="connsiteX5" fmla="*/ 14878732 w 16136061"/>
              <a:gd name="connsiteY5" fmla="*/ 802452 h 1441457"/>
              <a:gd name="connsiteX6" fmla="*/ 15081932 w 16136061"/>
              <a:gd name="connsiteY6" fmla="*/ 1361252 h 1441457"/>
              <a:gd name="connsiteX7" fmla="*/ 1111932 w 16136061"/>
              <a:gd name="connsiteY7" fmla="*/ 1310452 h 1441457"/>
              <a:gd name="connsiteX8" fmla="*/ 1099232 w 16136061"/>
              <a:gd name="connsiteY8" fmla="*/ 180152 h 1441457"/>
              <a:gd name="connsiteX0" fmla="*/ 1099232 w 16136061"/>
              <a:gd name="connsiteY0" fmla="*/ 174564 h 1435869"/>
              <a:gd name="connsiteX1" fmla="*/ 3042332 w 16136061"/>
              <a:gd name="connsiteY1" fmla="*/ 34864 h 1435869"/>
              <a:gd name="connsiteX2" fmla="*/ 6877732 w 16136061"/>
              <a:gd name="connsiteY2" fmla="*/ 492064 h 1435869"/>
              <a:gd name="connsiteX3" fmla="*/ 9798732 w 16136061"/>
              <a:gd name="connsiteY3" fmla="*/ 415864 h 1435869"/>
              <a:gd name="connsiteX4" fmla="*/ 12745132 w 16136061"/>
              <a:gd name="connsiteY4" fmla="*/ 352364 h 1435869"/>
              <a:gd name="connsiteX5" fmla="*/ 14878732 w 16136061"/>
              <a:gd name="connsiteY5" fmla="*/ 796864 h 1435869"/>
              <a:gd name="connsiteX6" fmla="*/ 15081932 w 16136061"/>
              <a:gd name="connsiteY6" fmla="*/ 1355664 h 1435869"/>
              <a:gd name="connsiteX7" fmla="*/ 1111932 w 16136061"/>
              <a:gd name="connsiteY7" fmla="*/ 1304864 h 1435869"/>
              <a:gd name="connsiteX8" fmla="*/ 1099232 w 16136061"/>
              <a:gd name="connsiteY8" fmla="*/ 174564 h 1435869"/>
              <a:gd name="connsiteX0" fmla="*/ 1099232 w 16136061"/>
              <a:gd name="connsiteY0" fmla="*/ 174564 h 1435869"/>
              <a:gd name="connsiteX1" fmla="*/ 3042332 w 16136061"/>
              <a:gd name="connsiteY1" fmla="*/ 34864 h 1435869"/>
              <a:gd name="connsiteX2" fmla="*/ 6877732 w 16136061"/>
              <a:gd name="connsiteY2" fmla="*/ 492064 h 1435869"/>
              <a:gd name="connsiteX3" fmla="*/ 9798732 w 16136061"/>
              <a:gd name="connsiteY3" fmla="*/ 415864 h 1435869"/>
              <a:gd name="connsiteX4" fmla="*/ 12745132 w 16136061"/>
              <a:gd name="connsiteY4" fmla="*/ 352364 h 1435869"/>
              <a:gd name="connsiteX5" fmla="*/ 14878732 w 16136061"/>
              <a:gd name="connsiteY5" fmla="*/ 796864 h 1435869"/>
              <a:gd name="connsiteX6" fmla="*/ 15081932 w 16136061"/>
              <a:gd name="connsiteY6" fmla="*/ 1355664 h 1435869"/>
              <a:gd name="connsiteX7" fmla="*/ 1111932 w 16136061"/>
              <a:gd name="connsiteY7" fmla="*/ 1304864 h 1435869"/>
              <a:gd name="connsiteX8" fmla="*/ 1099232 w 16136061"/>
              <a:gd name="connsiteY8" fmla="*/ 174564 h 1435869"/>
              <a:gd name="connsiteX0" fmla="*/ 1099232 w 16136061"/>
              <a:gd name="connsiteY0" fmla="*/ 174564 h 1435869"/>
              <a:gd name="connsiteX1" fmla="*/ 3042332 w 16136061"/>
              <a:gd name="connsiteY1" fmla="*/ 34864 h 1435869"/>
              <a:gd name="connsiteX2" fmla="*/ 6877732 w 16136061"/>
              <a:gd name="connsiteY2" fmla="*/ 492064 h 1435869"/>
              <a:gd name="connsiteX3" fmla="*/ 9798732 w 16136061"/>
              <a:gd name="connsiteY3" fmla="*/ 415864 h 1435869"/>
              <a:gd name="connsiteX4" fmla="*/ 12745132 w 16136061"/>
              <a:gd name="connsiteY4" fmla="*/ 352364 h 1435869"/>
              <a:gd name="connsiteX5" fmla="*/ 14878732 w 16136061"/>
              <a:gd name="connsiteY5" fmla="*/ 796864 h 1435869"/>
              <a:gd name="connsiteX6" fmla="*/ 15081932 w 16136061"/>
              <a:gd name="connsiteY6" fmla="*/ 1355664 h 1435869"/>
              <a:gd name="connsiteX7" fmla="*/ 1111932 w 16136061"/>
              <a:gd name="connsiteY7" fmla="*/ 1304864 h 1435869"/>
              <a:gd name="connsiteX8" fmla="*/ 1099232 w 16136061"/>
              <a:gd name="connsiteY8" fmla="*/ 174564 h 1435869"/>
              <a:gd name="connsiteX0" fmla="*/ 1096098 w 16132927"/>
              <a:gd name="connsiteY0" fmla="*/ 258552 h 1519857"/>
              <a:gd name="connsiteX1" fmla="*/ 2962998 w 16132927"/>
              <a:gd name="connsiteY1" fmla="*/ 17252 h 1519857"/>
              <a:gd name="connsiteX2" fmla="*/ 6874598 w 16132927"/>
              <a:gd name="connsiteY2" fmla="*/ 576052 h 1519857"/>
              <a:gd name="connsiteX3" fmla="*/ 9795598 w 16132927"/>
              <a:gd name="connsiteY3" fmla="*/ 499852 h 1519857"/>
              <a:gd name="connsiteX4" fmla="*/ 12741998 w 16132927"/>
              <a:gd name="connsiteY4" fmla="*/ 436352 h 1519857"/>
              <a:gd name="connsiteX5" fmla="*/ 14875598 w 16132927"/>
              <a:gd name="connsiteY5" fmla="*/ 880852 h 1519857"/>
              <a:gd name="connsiteX6" fmla="*/ 15078798 w 16132927"/>
              <a:gd name="connsiteY6" fmla="*/ 1439652 h 1519857"/>
              <a:gd name="connsiteX7" fmla="*/ 1108798 w 16132927"/>
              <a:gd name="connsiteY7" fmla="*/ 1388852 h 1519857"/>
              <a:gd name="connsiteX8" fmla="*/ 1096098 w 16132927"/>
              <a:gd name="connsiteY8" fmla="*/ 258552 h 1519857"/>
              <a:gd name="connsiteX0" fmla="*/ 1096098 w 16132927"/>
              <a:gd name="connsiteY0" fmla="*/ 258552 h 1519857"/>
              <a:gd name="connsiteX1" fmla="*/ 2962998 w 16132927"/>
              <a:gd name="connsiteY1" fmla="*/ 17252 h 1519857"/>
              <a:gd name="connsiteX2" fmla="*/ 6874598 w 16132927"/>
              <a:gd name="connsiteY2" fmla="*/ 576052 h 1519857"/>
              <a:gd name="connsiteX3" fmla="*/ 10138498 w 16132927"/>
              <a:gd name="connsiteY3" fmla="*/ 525252 h 1519857"/>
              <a:gd name="connsiteX4" fmla="*/ 12741998 w 16132927"/>
              <a:gd name="connsiteY4" fmla="*/ 436352 h 1519857"/>
              <a:gd name="connsiteX5" fmla="*/ 14875598 w 16132927"/>
              <a:gd name="connsiteY5" fmla="*/ 880852 h 1519857"/>
              <a:gd name="connsiteX6" fmla="*/ 15078798 w 16132927"/>
              <a:gd name="connsiteY6" fmla="*/ 1439652 h 1519857"/>
              <a:gd name="connsiteX7" fmla="*/ 1108798 w 16132927"/>
              <a:gd name="connsiteY7" fmla="*/ 1388852 h 1519857"/>
              <a:gd name="connsiteX8" fmla="*/ 1096098 w 16132927"/>
              <a:gd name="connsiteY8" fmla="*/ 258552 h 1519857"/>
              <a:gd name="connsiteX0" fmla="*/ 1096098 w 16132927"/>
              <a:gd name="connsiteY0" fmla="*/ 258552 h 1519857"/>
              <a:gd name="connsiteX1" fmla="*/ 2962998 w 16132927"/>
              <a:gd name="connsiteY1" fmla="*/ 17252 h 1519857"/>
              <a:gd name="connsiteX2" fmla="*/ 6874598 w 16132927"/>
              <a:gd name="connsiteY2" fmla="*/ 576052 h 1519857"/>
              <a:gd name="connsiteX3" fmla="*/ 10138498 w 16132927"/>
              <a:gd name="connsiteY3" fmla="*/ 525252 h 1519857"/>
              <a:gd name="connsiteX4" fmla="*/ 12741998 w 16132927"/>
              <a:gd name="connsiteY4" fmla="*/ 436352 h 1519857"/>
              <a:gd name="connsiteX5" fmla="*/ 14875598 w 16132927"/>
              <a:gd name="connsiteY5" fmla="*/ 880852 h 1519857"/>
              <a:gd name="connsiteX6" fmla="*/ 15078798 w 16132927"/>
              <a:gd name="connsiteY6" fmla="*/ 1439652 h 1519857"/>
              <a:gd name="connsiteX7" fmla="*/ 1108798 w 16132927"/>
              <a:gd name="connsiteY7" fmla="*/ 1388852 h 1519857"/>
              <a:gd name="connsiteX8" fmla="*/ 1096098 w 16132927"/>
              <a:gd name="connsiteY8" fmla="*/ 258552 h 1519857"/>
              <a:gd name="connsiteX0" fmla="*/ 1096098 w 16132927"/>
              <a:gd name="connsiteY0" fmla="*/ 258552 h 1519857"/>
              <a:gd name="connsiteX1" fmla="*/ 2962998 w 16132927"/>
              <a:gd name="connsiteY1" fmla="*/ 17252 h 1519857"/>
              <a:gd name="connsiteX2" fmla="*/ 6874598 w 16132927"/>
              <a:gd name="connsiteY2" fmla="*/ 576052 h 1519857"/>
              <a:gd name="connsiteX3" fmla="*/ 10138498 w 16132927"/>
              <a:gd name="connsiteY3" fmla="*/ 525252 h 1519857"/>
              <a:gd name="connsiteX4" fmla="*/ 12741998 w 16132927"/>
              <a:gd name="connsiteY4" fmla="*/ 436352 h 1519857"/>
              <a:gd name="connsiteX5" fmla="*/ 14875598 w 16132927"/>
              <a:gd name="connsiteY5" fmla="*/ 880852 h 1519857"/>
              <a:gd name="connsiteX6" fmla="*/ 15078798 w 16132927"/>
              <a:gd name="connsiteY6" fmla="*/ 1439652 h 1519857"/>
              <a:gd name="connsiteX7" fmla="*/ 1108798 w 16132927"/>
              <a:gd name="connsiteY7" fmla="*/ 1388852 h 1519857"/>
              <a:gd name="connsiteX8" fmla="*/ 1096098 w 16132927"/>
              <a:gd name="connsiteY8" fmla="*/ 258552 h 1519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132927" h="1519857">
                <a:moveTo>
                  <a:pt x="1096098" y="258552"/>
                </a:moveTo>
                <a:cubicBezTo>
                  <a:pt x="1405131" y="29952"/>
                  <a:pt x="1999915" y="-35665"/>
                  <a:pt x="2962998" y="17252"/>
                </a:cubicBezTo>
                <a:cubicBezTo>
                  <a:pt x="3926081" y="70169"/>
                  <a:pt x="5291331" y="423652"/>
                  <a:pt x="6874598" y="576052"/>
                </a:cubicBezTo>
                <a:cubicBezTo>
                  <a:pt x="8178465" y="601452"/>
                  <a:pt x="8720331" y="690352"/>
                  <a:pt x="10138498" y="525252"/>
                </a:cubicBezTo>
                <a:cubicBezTo>
                  <a:pt x="11287848" y="387669"/>
                  <a:pt x="11952481" y="377085"/>
                  <a:pt x="12741998" y="436352"/>
                </a:cubicBezTo>
                <a:cubicBezTo>
                  <a:pt x="13531515" y="495619"/>
                  <a:pt x="14486131" y="713635"/>
                  <a:pt x="14875598" y="880852"/>
                </a:cubicBezTo>
                <a:cubicBezTo>
                  <a:pt x="15265065" y="1048069"/>
                  <a:pt x="17373265" y="1354985"/>
                  <a:pt x="15078798" y="1439652"/>
                </a:cubicBezTo>
                <a:cubicBezTo>
                  <a:pt x="12784331" y="1524319"/>
                  <a:pt x="3432898" y="1585702"/>
                  <a:pt x="1108798" y="1388852"/>
                </a:cubicBezTo>
                <a:cubicBezTo>
                  <a:pt x="-1215302" y="1192002"/>
                  <a:pt x="787065" y="487152"/>
                  <a:pt x="1096098" y="258552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EFA53525-E5FC-4D1A-9599-93792BB6DBBE}"/>
              </a:ext>
            </a:extLst>
          </p:cNvPr>
          <p:cNvGrpSpPr/>
          <p:nvPr/>
        </p:nvGrpSpPr>
        <p:grpSpPr>
          <a:xfrm rot="20544302">
            <a:off x="10385603" y="5046162"/>
            <a:ext cx="2716124" cy="2740988"/>
            <a:chOff x="6767465" y="1312702"/>
            <a:chExt cx="2697511" cy="2722204"/>
          </a:xfrm>
        </p:grpSpPr>
        <p:sp>
          <p:nvSpPr>
            <p:cNvPr id="34" name="자유형: 도형 33">
              <a:extLst>
                <a:ext uri="{FF2B5EF4-FFF2-40B4-BE49-F238E27FC236}">
                  <a16:creationId xmlns:a16="http://schemas.microsoft.com/office/drawing/2014/main" id="{043EAC34-8D6A-4766-BA82-B2AC1634441F}"/>
                </a:ext>
              </a:extLst>
            </p:cNvPr>
            <p:cNvSpPr/>
            <p:nvPr/>
          </p:nvSpPr>
          <p:spPr>
            <a:xfrm rot="20280000" flipH="1">
              <a:off x="6767465" y="1312702"/>
              <a:ext cx="2697511" cy="2722204"/>
            </a:xfrm>
            <a:custGeom>
              <a:avLst/>
              <a:gdLst>
                <a:gd name="connsiteX0" fmla="*/ 963736 w 3290340"/>
                <a:gd name="connsiteY0" fmla="*/ 28374 h 3320460"/>
                <a:gd name="connsiteX1" fmla="*/ 852216 w 3290340"/>
                <a:gd name="connsiteY1" fmla="*/ 217877 h 3320460"/>
                <a:gd name="connsiteX2" fmla="*/ 997197 w 3290340"/>
                <a:gd name="connsiteY2" fmla="*/ 292396 h 3320460"/>
                <a:gd name="connsiteX3" fmla="*/ 1010351 w 3290340"/>
                <a:gd name="connsiteY3" fmla="*/ 289314 h 3320460"/>
                <a:gd name="connsiteX4" fmla="*/ 1213781 w 3290340"/>
                <a:gd name="connsiteY4" fmla="*/ 792823 h 3320460"/>
                <a:gd name="connsiteX5" fmla="*/ 1172939 w 3290340"/>
                <a:gd name="connsiteY5" fmla="*/ 811773 h 3320460"/>
                <a:gd name="connsiteX6" fmla="*/ 1056590 w 3290340"/>
                <a:gd name="connsiteY6" fmla="*/ 884021 h 3320460"/>
                <a:gd name="connsiteX7" fmla="*/ 972120 w 3290340"/>
                <a:gd name="connsiteY7" fmla="*/ 954606 h 3320460"/>
                <a:gd name="connsiteX8" fmla="*/ 747851 w 3290340"/>
                <a:gd name="connsiteY8" fmla="*/ 722368 h 3320460"/>
                <a:gd name="connsiteX9" fmla="*/ 760221 w 3290340"/>
                <a:gd name="connsiteY9" fmla="*/ 693289 h 3320460"/>
                <a:gd name="connsiteX10" fmla="*/ 749831 w 3290340"/>
                <a:gd name="connsiteY10" fmla="*/ 637781 h 3320460"/>
                <a:gd name="connsiteX11" fmla="*/ 627169 w 3290340"/>
                <a:gd name="connsiteY11" fmla="*/ 663546 h 3320460"/>
                <a:gd name="connsiteX12" fmla="*/ 597138 w 3290340"/>
                <a:gd name="connsiteY12" fmla="*/ 785235 h 3320460"/>
                <a:gd name="connsiteX13" fmla="*/ 686444 w 3290340"/>
                <a:gd name="connsiteY13" fmla="*/ 784399 h 3320460"/>
                <a:gd name="connsiteX14" fmla="*/ 693004 w 3290340"/>
                <a:gd name="connsiteY14" fmla="*/ 779496 h 3320460"/>
                <a:gd name="connsiteX15" fmla="*/ 916515 w 3290340"/>
                <a:gd name="connsiteY15" fmla="*/ 1010948 h 3320460"/>
                <a:gd name="connsiteX16" fmla="*/ 864314 w 3290340"/>
                <a:gd name="connsiteY16" fmla="*/ 1068524 h 3320460"/>
                <a:gd name="connsiteX17" fmla="*/ 789891 w 3290340"/>
                <a:gd name="connsiteY17" fmla="*/ 1177238 h 3320460"/>
                <a:gd name="connsiteX18" fmla="*/ 762808 w 3290340"/>
                <a:gd name="connsiteY18" fmla="*/ 1234290 h 3320460"/>
                <a:gd name="connsiteX19" fmla="*/ 280350 w 3290340"/>
                <a:gd name="connsiteY19" fmla="*/ 1029499 h 3320460"/>
                <a:gd name="connsiteX20" fmla="*/ 276239 w 3290340"/>
                <a:gd name="connsiteY20" fmla="*/ 975766 h 3320460"/>
                <a:gd name="connsiteX21" fmla="*/ 209024 w 3290340"/>
                <a:gd name="connsiteY21" fmla="*/ 891746 h 3320460"/>
                <a:gd name="connsiteX22" fmla="*/ 17603 w 3290340"/>
                <a:gd name="connsiteY22" fmla="*/ 999942 h 3320460"/>
                <a:gd name="connsiteX23" fmla="*/ 72745 w 3290340"/>
                <a:gd name="connsiteY23" fmla="*/ 1212798 h 3320460"/>
                <a:gd name="connsiteX24" fmla="*/ 227955 w 3290340"/>
                <a:gd name="connsiteY24" fmla="*/ 1162973 h 3320460"/>
                <a:gd name="connsiteX25" fmla="*/ 235053 w 3290340"/>
                <a:gd name="connsiteY25" fmla="*/ 1151531 h 3320460"/>
                <a:gd name="connsiteX26" fmla="*/ 710038 w 3290340"/>
                <a:gd name="connsiteY26" fmla="*/ 1353150 h 3320460"/>
                <a:gd name="connsiteX27" fmla="*/ 669143 w 3290340"/>
                <a:gd name="connsiteY27" fmla="*/ 1504443 h 3320460"/>
                <a:gd name="connsiteX28" fmla="*/ 656968 w 3290340"/>
                <a:gd name="connsiteY28" fmla="*/ 1602905 h 3320460"/>
                <a:gd name="connsiteX29" fmla="*/ 656609 w 3290340"/>
                <a:gd name="connsiteY29" fmla="*/ 1620619 h 3320460"/>
                <a:gd name="connsiteX30" fmla="*/ 387534 w 3290340"/>
                <a:gd name="connsiteY30" fmla="*/ 1620619 h 3320460"/>
                <a:gd name="connsiteX31" fmla="*/ 386504 w 3290340"/>
                <a:gd name="connsiteY31" fmla="*/ 1612494 h 3320460"/>
                <a:gd name="connsiteX32" fmla="*/ 325068 w 3290340"/>
                <a:gd name="connsiteY32" fmla="*/ 1547672 h 3320460"/>
                <a:gd name="connsiteX33" fmla="*/ 258393 w 3290340"/>
                <a:gd name="connsiteY33" fmla="*/ 1653806 h 3320460"/>
                <a:gd name="connsiteX34" fmla="*/ 325068 w 3290340"/>
                <a:gd name="connsiteY34" fmla="*/ 1759940 h 3320460"/>
                <a:gd name="connsiteX35" fmla="*/ 372215 w 3290340"/>
                <a:gd name="connsiteY35" fmla="*/ 1728854 h 3320460"/>
                <a:gd name="connsiteX36" fmla="*/ 384539 w 3290340"/>
                <a:gd name="connsiteY36" fmla="*/ 1699757 h 3320460"/>
                <a:gd name="connsiteX37" fmla="*/ 655005 w 3290340"/>
                <a:gd name="connsiteY37" fmla="*/ 1699757 h 3320460"/>
                <a:gd name="connsiteX38" fmla="*/ 654943 w 3290340"/>
                <a:gd name="connsiteY38" fmla="*/ 1702809 h 3320460"/>
                <a:gd name="connsiteX39" fmla="*/ 682618 w 3290340"/>
                <a:gd name="connsiteY39" fmla="*/ 1903955 h 3320460"/>
                <a:gd name="connsiteX40" fmla="*/ 704501 w 3290340"/>
                <a:gd name="connsiteY40" fmla="*/ 1971536 h 3320460"/>
                <a:gd name="connsiteX41" fmla="*/ 254813 w 3290340"/>
                <a:gd name="connsiteY41" fmla="*/ 2153222 h 3320460"/>
                <a:gd name="connsiteX42" fmla="*/ 253328 w 3290340"/>
                <a:gd name="connsiteY42" fmla="*/ 2150732 h 3320460"/>
                <a:gd name="connsiteX43" fmla="*/ 99011 w 3290340"/>
                <a:gd name="connsiteY43" fmla="*/ 2098206 h 3320460"/>
                <a:gd name="connsiteX44" fmla="*/ 40163 w 3290340"/>
                <a:gd name="connsiteY44" fmla="*/ 2310067 h 3320460"/>
                <a:gd name="connsiteX45" fmla="*/ 229666 w 3290340"/>
                <a:gd name="connsiteY45" fmla="*/ 2421587 h 3320460"/>
                <a:gd name="connsiteX46" fmla="*/ 304184 w 3290340"/>
                <a:gd name="connsiteY46" fmla="*/ 2276606 h 3320460"/>
                <a:gd name="connsiteX47" fmla="*/ 303523 w 3290340"/>
                <a:gd name="connsiteY47" fmla="*/ 2273784 h 3320460"/>
                <a:gd name="connsiteX48" fmla="*/ 751612 w 3290340"/>
                <a:gd name="connsiteY48" fmla="*/ 2092744 h 3320460"/>
                <a:gd name="connsiteX49" fmla="*/ 767513 w 3290340"/>
                <a:gd name="connsiteY49" fmla="*/ 2127014 h 3320460"/>
                <a:gd name="connsiteX50" fmla="*/ 834819 w 3290340"/>
                <a:gd name="connsiteY50" fmla="*/ 2236471 h 3320460"/>
                <a:gd name="connsiteX51" fmla="*/ 913323 w 3290340"/>
                <a:gd name="connsiteY51" fmla="*/ 2332948 h 3320460"/>
                <a:gd name="connsiteX52" fmla="*/ 720027 w 3290340"/>
                <a:gd name="connsiteY52" fmla="*/ 2519612 h 3320460"/>
                <a:gd name="connsiteX53" fmla="*/ 690948 w 3290340"/>
                <a:gd name="connsiteY53" fmla="*/ 2507243 h 3320460"/>
                <a:gd name="connsiteX54" fmla="*/ 635439 w 3290340"/>
                <a:gd name="connsiteY54" fmla="*/ 2517632 h 3320460"/>
                <a:gd name="connsiteX55" fmla="*/ 661204 w 3290340"/>
                <a:gd name="connsiteY55" fmla="*/ 2640295 h 3320460"/>
                <a:gd name="connsiteX56" fmla="*/ 782893 w 3290340"/>
                <a:gd name="connsiteY56" fmla="*/ 2670325 h 3320460"/>
                <a:gd name="connsiteX57" fmla="*/ 782057 w 3290340"/>
                <a:gd name="connsiteY57" fmla="*/ 2581019 h 3320460"/>
                <a:gd name="connsiteX58" fmla="*/ 777154 w 3290340"/>
                <a:gd name="connsiteY58" fmla="*/ 2574459 h 3320460"/>
                <a:gd name="connsiteX59" fmla="*/ 970689 w 3290340"/>
                <a:gd name="connsiteY59" fmla="*/ 2387564 h 3320460"/>
                <a:gd name="connsiteX60" fmla="*/ 1004983 w 3290340"/>
                <a:gd name="connsiteY60" fmla="*/ 2420023 h 3320460"/>
                <a:gd name="connsiteX61" fmla="*/ 1104923 w 3290340"/>
                <a:gd name="connsiteY61" fmla="*/ 2492878 h 3320460"/>
                <a:gd name="connsiteX62" fmla="*/ 1192488 w 3290340"/>
                <a:gd name="connsiteY62" fmla="*/ 2538732 h 3320460"/>
                <a:gd name="connsiteX63" fmla="*/ 979735 w 3290340"/>
                <a:gd name="connsiteY63" fmla="*/ 3039946 h 3320460"/>
                <a:gd name="connsiteX64" fmla="*/ 923863 w 3290340"/>
                <a:gd name="connsiteY64" fmla="*/ 3044221 h 3320460"/>
                <a:gd name="connsiteX65" fmla="*/ 839843 w 3290340"/>
                <a:gd name="connsiteY65" fmla="*/ 3111436 h 3320460"/>
                <a:gd name="connsiteX66" fmla="*/ 948039 w 3290340"/>
                <a:gd name="connsiteY66" fmla="*/ 3302857 h 3320460"/>
                <a:gd name="connsiteX67" fmla="*/ 1160895 w 3290340"/>
                <a:gd name="connsiteY67" fmla="*/ 3247714 h 3320460"/>
                <a:gd name="connsiteX68" fmla="*/ 1111070 w 3290340"/>
                <a:gd name="connsiteY68" fmla="*/ 3092505 h 3320460"/>
                <a:gd name="connsiteX69" fmla="*/ 1101266 w 3290340"/>
                <a:gd name="connsiteY69" fmla="*/ 3086423 h 3320460"/>
                <a:gd name="connsiteX70" fmla="*/ 1312332 w 3290340"/>
                <a:gd name="connsiteY70" fmla="*/ 2589184 h 3320460"/>
                <a:gd name="connsiteX71" fmla="*/ 1406380 w 3290340"/>
                <a:gd name="connsiteY71" fmla="*/ 2619776 h 3320460"/>
                <a:gd name="connsiteX72" fmla="*/ 1528372 w 3290340"/>
                <a:gd name="connsiteY72" fmla="*/ 2640328 h 3320460"/>
                <a:gd name="connsiteX73" fmla="*/ 1569875 w 3290340"/>
                <a:gd name="connsiteY73" fmla="*/ 2641940 h 3320460"/>
                <a:gd name="connsiteX74" fmla="*/ 1569875 w 3290340"/>
                <a:gd name="connsiteY74" fmla="*/ 2980387 h 3320460"/>
                <a:gd name="connsiteX75" fmla="*/ 1561750 w 3290340"/>
                <a:gd name="connsiteY75" fmla="*/ 2981418 h 3320460"/>
                <a:gd name="connsiteX76" fmla="*/ 1496928 w 3290340"/>
                <a:gd name="connsiteY76" fmla="*/ 3042853 h 3320460"/>
                <a:gd name="connsiteX77" fmla="*/ 1603063 w 3290340"/>
                <a:gd name="connsiteY77" fmla="*/ 3109528 h 3320460"/>
                <a:gd name="connsiteX78" fmla="*/ 1709197 w 3290340"/>
                <a:gd name="connsiteY78" fmla="*/ 3042853 h 3320460"/>
                <a:gd name="connsiteX79" fmla="*/ 1678110 w 3290340"/>
                <a:gd name="connsiteY79" fmla="*/ 2995706 h 3320460"/>
                <a:gd name="connsiteX80" fmla="*/ 1649012 w 3290340"/>
                <a:gd name="connsiteY80" fmla="*/ 2983382 h 3320460"/>
                <a:gd name="connsiteX81" fmla="*/ 1649012 w 3290340"/>
                <a:gd name="connsiteY81" fmla="*/ 2645015 h 3320460"/>
                <a:gd name="connsiteX82" fmla="*/ 1652973 w 3290340"/>
                <a:gd name="connsiteY82" fmla="*/ 2645169 h 3320460"/>
                <a:gd name="connsiteX83" fmla="*/ 1904170 w 3290340"/>
                <a:gd name="connsiteY83" fmla="*/ 2605244 h 3320460"/>
                <a:gd name="connsiteX84" fmla="*/ 1940859 w 3290340"/>
                <a:gd name="connsiteY84" fmla="*/ 2592404 h 3320460"/>
                <a:gd name="connsiteX85" fmla="*/ 2113568 w 3290340"/>
                <a:gd name="connsiteY85" fmla="*/ 3019873 h 3320460"/>
                <a:gd name="connsiteX86" fmla="*/ 2101965 w 3290340"/>
                <a:gd name="connsiteY86" fmla="*/ 3026793 h 3320460"/>
                <a:gd name="connsiteX87" fmla="*/ 2049439 w 3290340"/>
                <a:gd name="connsiteY87" fmla="*/ 3181109 h 3320460"/>
                <a:gd name="connsiteX88" fmla="*/ 2261300 w 3290340"/>
                <a:gd name="connsiteY88" fmla="*/ 3239958 h 3320460"/>
                <a:gd name="connsiteX89" fmla="*/ 2372821 w 3290340"/>
                <a:gd name="connsiteY89" fmla="*/ 3050455 h 3320460"/>
                <a:gd name="connsiteX90" fmla="*/ 2289987 w 3290340"/>
                <a:gd name="connsiteY90" fmla="*/ 2981784 h 3320460"/>
                <a:gd name="connsiteX91" fmla="*/ 2236383 w 3290340"/>
                <a:gd name="connsiteY91" fmla="*/ 2976740 h 3320460"/>
                <a:gd name="connsiteX92" fmla="*/ 2060960 w 3290340"/>
                <a:gd name="connsiteY92" fmla="*/ 2542552 h 3320460"/>
                <a:gd name="connsiteX93" fmla="*/ 2082754 w 3290340"/>
                <a:gd name="connsiteY93" fmla="*/ 2532440 h 3320460"/>
                <a:gd name="connsiteX94" fmla="*/ 2290087 w 3290340"/>
                <a:gd name="connsiteY94" fmla="*/ 2385491 h 3320460"/>
                <a:gd name="connsiteX95" fmla="*/ 2301510 w 3290340"/>
                <a:gd name="connsiteY95" fmla="*/ 2373422 h 3320460"/>
                <a:gd name="connsiteX96" fmla="*/ 2534265 w 3290340"/>
                <a:gd name="connsiteY96" fmla="*/ 2614447 h 3320460"/>
                <a:gd name="connsiteX97" fmla="*/ 2521895 w 3290340"/>
                <a:gd name="connsiteY97" fmla="*/ 2643525 h 3320460"/>
                <a:gd name="connsiteX98" fmla="*/ 2532284 w 3290340"/>
                <a:gd name="connsiteY98" fmla="*/ 2699033 h 3320460"/>
                <a:gd name="connsiteX99" fmla="*/ 2654947 w 3290340"/>
                <a:gd name="connsiteY99" fmla="*/ 2673269 h 3320460"/>
                <a:gd name="connsiteX100" fmla="*/ 2684977 w 3290340"/>
                <a:gd name="connsiteY100" fmla="*/ 2551580 h 3320460"/>
                <a:gd name="connsiteX101" fmla="*/ 2595672 w 3290340"/>
                <a:gd name="connsiteY101" fmla="*/ 2552416 h 3320460"/>
                <a:gd name="connsiteX102" fmla="*/ 2589111 w 3290340"/>
                <a:gd name="connsiteY102" fmla="*/ 2557319 h 3320460"/>
                <a:gd name="connsiteX103" fmla="*/ 2355964 w 3290340"/>
                <a:gd name="connsiteY103" fmla="*/ 2315888 h 3320460"/>
                <a:gd name="connsiteX104" fmla="*/ 2375762 w 3290340"/>
                <a:gd name="connsiteY104" fmla="*/ 2294970 h 3320460"/>
                <a:gd name="connsiteX105" fmla="*/ 2448618 w 3290340"/>
                <a:gd name="connsiteY105" fmla="*/ 2195030 h 3320460"/>
                <a:gd name="connsiteX106" fmla="*/ 2501269 w 3290340"/>
                <a:gd name="connsiteY106" fmla="*/ 2094485 h 3320460"/>
                <a:gd name="connsiteX107" fmla="*/ 3009465 w 3290340"/>
                <a:gd name="connsiteY107" fmla="*/ 2310202 h 3320460"/>
                <a:gd name="connsiteX108" fmla="*/ 3014101 w 3290340"/>
                <a:gd name="connsiteY108" fmla="*/ 2370801 h 3320460"/>
                <a:gd name="connsiteX109" fmla="*/ 3081317 w 3290340"/>
                <a:gd name="connsiteY109" fmla="*/ 2454820 h 3320460"/>
                <a:gd name="connsiteX110" fmla="*/ 3272737 w 3290340"/>
                <a:gd name="connsiteY110" fmla="*/ 2346624 h 3320460"/>
                <a:gd name="connsiteX111" fmla="*/ 3217595 w 3290340"/>
                <a:gd name="connsiteY111" fmla="*/ 2133768 h 3320460"/>
                <a:gd name="connsiteX112" fmla="*/ 3062385 w 3290340"/>
                <a:gd name="connsiteY112" fmla="*/ 2183593 h 3320460"/>
                <a:gd name="connsiteX113" fmla="*/ 3058549 w 3290340"/>
                <a:gd name="connsiteY113" fmla="*/ 2189777 h 3320460"/>
                <a:gd name="connsiteX114" fmla="*/ 2549459 w 3290340"/>
                <a:gd name="connsiteY114" fmla="*/ 1973681 h 3320460"/>
                <a:gd name="connsiteX115" fmla="*/ 2575516 w 3290340"/>
                <a:gd name="connsiteY115" fmla="*/ 1893573 h 3320460"/>
                <a:gd name="connsiteX116" fmla="*/ 2596068 w 3290340"/>
                <a:gd name="connsiteY116" fmla="*/ 1771581 h 3320460"/>
                <a:gd name="connsiteX117" fmla="*/ 2597630 w 3290340"/>
                <a:gd name="connsiteY117" fmla="*/ 1731363 h 3320460"/>
                <a:gd name="connsiteX118" fmla="*/ 2891924 w 3290340"/>
                <a:gd name="connsiteY118" fmla="*/ 1731363 h 3320460"/>
                <a:gd name="connsiteX119" fmla="*/ 2892954 w 3290340"/>
                <a:gd name="connsiteY119" fmla="*/ 1739488 h 3320460"/>
                <a:gd name="connsiteX120" fmla="*/ 2954390 w 3290340"/>
                <a:gd name="connsiteY120" fmla="*/ 1804310 h 3320460"/>
                <a:gd name="connsiteX121" fmla="*/ 3021065 w 3290340"/>
                <a:gd name="connsiteY121" fmla="*/ 1698176 h 3320460"/>
                <a:gd name="connsiteX122" fmla="*/ 2954390 w 3290340"/>
                <a:gd name="connsiteY122" fmla="*/ 1592042 h 3320460"/>
                <a:gd name="connsiteX123" fmla="*/ 2928437 w 3290340"/>
                <a:gd name="connsiteY123" fmla="*/ 1600383 h 3320460"/>
                <a:gd name="connsiteX124" fmla="*/ 2899102 w 3290340"/>
                <a:gd name="connsiteY124" fmla="*/ 1638836 h 3320460"/>
                <a:gd name="connsiteX125" fmla="*/ 2896532 w 3290340"/>
                <a:gd name="connsiteY125" fmla="*/ 1652226 h 3320460"/>
                <a:gd name="connsiteX126" fmla="*/ 2600705 w 3290340"/>
                <a:gd name="connsiteY126" fmla="*/ 1652226 h 3320460"/>
                <a:gd name="connsiteX127" fmla="*/ 2600909 w 3290340"/>
                <a:gd name="connsiteY127" fmla="*/ 1646979 h 3320460"/>
                <a:gd name="connsiteX128" fmla="*/ 2560984 w 3290340"/>
                <a:gd name="connsiteY128" fmla="*/ 1395783 h 3320460"/>
                <a:gd name="connsiteX129" fmla="*/ 2548631 w 3290340"/>
                <a:gd name="connsiteY129" fmla="*/ 1360488 h 3320460"/>
                <a:gd name="connsiteX130" fmla="*/ 2984104 w 3290340"/>
                <a:gd name="connsiteY130" fmla="*/ 1184545 h 3320460"/>
                <a:gd name="connsiteX131" fmla="*/ 2988575 w 3290340"/>
                <a:gd name="connsiteY131" fmla="*/ 1192042 h 3320460"/>
                <a:gd name="connsiteX132" fmla="*/ 3142892 w 3290340"/>
                <a:gd name="connsiteY132" fmla="*/ 1244568 h 3320460"/>
                <a:gd name="connsiteX133" fmla="*/ 3201740 w 3290340"/>
                <a:gd name="connsiteY133" fmla="*/ 1032707 h 3320460"/>
                <a:gd name="connsiteX134" fmla="*/ 3012237 w 3290340"/>
                <a:gd name="connsiteY134" fmla="*/ 921187 h 3320460"/>
                <a:gd name="connsiteX135" fmla="*/ 2943566 w 3290340"/>
                <a:gd name="connsiteY135" fmla="*/ 1004021 h 3320460"/>
                <a:gd name="connsiteX136" fmla="*/ 2938024 w 3290340"/>
                <a:gd name="connsiteY136" fmla="*/ 1062921 h 3320460"/>
                <a:gd name="connsiteX137" fmla="*/ 2499130 w 3290340"/>
                <a:gd name="connsiteY137" fmla="*/ 1240245 h 3320460"/>
                <a:gd name="connsiteX138" fmla="*/ 2491040 w 3290340"/>
                <a:gd name="connsiteY138" fmla="*/ 1222665 h 3320460"/>
                <a:gd name="connsiteX139" fmla="*/ 2345264 w 3290340"/>
                <a:gd name="connsiteY139" fmla="*/ 1014236 h 3320460"/>
                <a:gd name="connsiteX140" fmla="*/ 2342086 w 3290340"/>
                <a:gd name="connsiteY140" fmla="*/ 1011191 h 3320460"/>
                <a:gd name="connsiteX141" fmla="*/ 2557272 w 3290340"/>
                <a:gd name="connsiteY141" fmla="*/ 803389 h 3320460"/>
                <a:gd name="connsiteX142" fmla="*/ 2586351 w 3290340"/>
                <a:gd name="connsiteY142" fmla="*/ 815759 h 3320460"/>
                <a:gd name="connsiteX143" fmla="*/ 2641859 w 3290340"/>
                <a:gd name="connsiteY143" fmla="*/ 805370 h 3320460"/>
                <a:gd name="connsiteX144" fmla="*/ 2616094 w 3290340"/>
                <a:gd name="connsiteY144" fmla="*/ 682707 h 3320460"/>
                <a:gd name="connsiteX145" fmla="*/ 2494405 w 3290340"/>
                <a:gd name="connsiteY145" fmla="*/ 652677 h 3320460"/>
                <a:gd name="connsiteX146" fmla="*/ 2495242 w 3290340"/>
                <a:gd name="connsiteY146" fmla="*/ 741983 h 3320460"/>
                <a:gd name="connsiteX147" fmla="*/ 2500144 w 3290340"/>
                <a:gd name="connsiteY147" fmla="*/ 748543 h 3320460"/>
                <a:gd name="connsiteX148" fmla="*/ 2284901 w 3290340"/>
                <a:gd name="connsiteY148" fmla="*/ 956401 h 3320460"/>
                <a:gd name="connsiteX149" fmla="*/ 2255226 w 3290340"/>
                <a:gd name="connsiteY149" fmla="*/ 927968 h 3320460"/>
                <a:gd name="connsiteX150" fmla="*/ 2155700 w 3290340"/>
                <a:gd name="connsiteY150" fmla="*/ 854490 h 3320460"/>
                <a:gd name="connsiteX151" fmla="*/ 2060896 w 3290340"/>
                <a:gd name="connsiteY151" fmla="*/ 804122 h 3320460"/>
                <a:gd name="connsiteX152" fmla="*/ 2283989 w 3290340"/>
                <a:gd name="connsiteY152" fmla="*/ 278549 h 3320460"/>
                <a:gd name="connsiteX153" fmla="*/ 2293688 w 3290340"/>
                <a:gd name="connsiteY153" fmla="*/ 281001 h 3320460"/>
                <a:gd name="connsiteX154" fmla="*/ 2439948 w 3290340"/>
                <a:gd name="connsiteY154" fmla="*/ 209024 h 3320460"/>
                <a:gd name="connsiteX155" fmla="*/ 2331752 w 3290340"/>
                <a:gd name="connsiteY155" fmla="*/ 17603 h 3320460"/>
                <a:gd name="connsiteX156" fmla="*/ 2118896 w 3290340"/>
                <a:gd name="connsiteY156" fmla="*/ 72745 h 3320460"/>
                <a:gd name="connsiteX157" fmla="*/ 2128911 w 3290340"/>
                <a:gd name="connsiteY157" fmla="*/ 179876 h 3320460"/>
                <a:gd name="connsiteX158" fmla="*/ 2165735 w 3290340"/>
                <a:gd name="connsiteY158" fmla="*/ 224350 h 3320460"/>
                <a:gd name="connsiteX159" fmla="*/ 1940799 w 3290340"/>
                <a:gd name="connsiteY159" fmla="*/ 754266 h 3320460"/>
                <a:gd name="connsiteX160" fmla="*/ 1855007 w 3290340"/>
                <a:gd name="connsiteY160" fmla="*/ 725791 h 3320460"/>
                <a:gd name="connsiteX161" fmla="*/ 1733175 w 3290340"/>
                <a:gd name="connsiteY161" fmla="*/ 704510 h 3320460"/>
                <a:gd name="connsiteX162" fmla="*/ 1685787 w 3290340"/>
                <a:gd name="connsiteY162" fmla="*/ 702379 h 3320460"/>
                <a:gd name="connsiteX163" fmla="*/ 1685788 w 3290340"/>
                <a:gd name="connsiteY163" fmla="*/ 413522 h 3320460"/>
                <a:gd name="connsiteX164" fmla="*/ 1693913 w 3290340"/>
                <a:gd name="connsiteY164" fmla="*/ 412491 h 3320460"/>
                <a:gd name="connsiteX165" fmla="*/ 1758735 w 3290340"/>
                <a:gd name="connsiteY165" fmla="*/ 351056 h 3320460"/>
                <a:gd name="connsiteX166" fmla="*/ 1652601 w 3290340"/>
                <a:gd name="connsiteY166" fmla="*/ 284381 h 3320460"/>
                <a:gd name="connsiteX167" fmla="*/ 1546467 w 3290340"/>
                <a:gd name="connsiteY167" fmla="*/ 351056 h 3320460"/>
                <a:gd name="connsiteX168" fmla="*/ 1577553 w 3290340"/>
                <a:gd name="connsiteY168" fmla="*/ 398202 h 3320460"/>
                <a:gd name="connsiteX169" fmla="*/ 1606651 w 3290340"/>
                <a:gd name="connsiteY169" fmla="*/ 410527 h 3320460"/>
                <a:gd name="connsiteX170" fmla="*/ 1606651 w 3290340"/>
                <a:gd name="connsiteY170" fmla="*/ 699081 h 3320460"/>
                <a:gd name="connsiteX171" fmla="*/ 1482933 w 3290340"/>
                <a:gd name="connsiteY171" fmla="*/ 709610 h 3320460"/>
                <a:gd name="connsiteX172" fmla="*/ 1357442 w 3290340"/>
                <a:gd name="connsiteY172" fmla="*/ 737229 h 3320460"/>
                <a:gd name="connsiteX173" fmla="*/ 1334740 w 3290340"/>
                <a:gd name="connsiteY173" fmla="*/ 745094 h 3320460"/>
                <a:gd name="connsiteX174" fmla="*/ 1128659 w 3290340"/>
                <a:gd name="connsiteY174" fmla="*/ 235026 h 3320460"/>
                <a:gd name="connsiteX175" fmla="*/ 1163715 w 3290340"/>
                <a:gd name="connsiteY175" fmla="*/ 194162 h 3320460"/>
                <a:gd name="connsiteX176" fmla="*/ 1175597 w 3290340"/>
                <a:gd name="connsiteY176" fmla="*/ 87223 h 3320460"/>
                <a:gd name="connsiteX177" fmla="*/ 963736 w 3290340"/>
                <a:gd name="connsiteY177" fmla="*/ 28374 h 3320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</a:cxnLst>
              <a:rect l="l" t="t" r="r" b="b"/>
              <a:pathLst>
                <a:path w="3290340" h="3320460">
                  <a:moveTo>
                    <a:pt x="963736" y="28374"/>
                  </a:moveTo>
                  <a:cubicBezTo>
                    <a:pt x="874437" y="64453"/>
                    <a:pt x="824508" y="149297"/>
                    <a:pt x="852216" y="217877"/>
                  </a:cubicBezTo>
                  <a:cubicBezTo>
                    <a:pt x="872997" y="269312"/>
                    <a:pt x="931548" y="296991"/>
                    <a:pt x="997197" y="292396"/>
                  </a:cubicBezTo>
                  <a:lnTo>
                    <a:pt x="1010351" y="289314"/>
                  </a:lnTo>
                  <a:lnTo>
                    <a:pt x="1213781" y="792823"/>
                  </a:lnTo>
                  <a:lnTo>
                    <a:pt x="1172939" y="811773"/>
                  </a:lnTo>
                  <a:cubicBezTo>
                    <a:pt x="1132036" y="833338"/>
                    <a:pt x="1093211" y="857519"/>
                    <a:pt x="1056590" y="884021"/>
                  </a:cubicBezTo>
                  <a:lnTo>
                    <a:pt x="972120" y="954606"/>
                  </a:lnTo>
                  <a:lnTo>
                    <a:pt x="747851" y="722368"/>
                  </a:lnTo>
                  <a:lnTo>
                    <a:pt x="760221" y="693289"/>
                  </a:lnTo>
                  <a:cubicBezTo>
                    <a:pt x="765655" y="671268"/>
                    <a:pt x="762622" y="651025"/>
                    <a:pt x="749831" y="637781"/>
                  </a:cubicBezTo>
                  <a:cubicBezTo>
                    <a:pt x="724251" y="611292"/>
                    <a:pt x="669334" y="622828"/>
                    <a:pt x="627169" y="663546"/>
                  </a:cubicBezTo>
                  <a:cubicBezTo>
                    <a:pt x="585004" y="704264"/>
                    <a:pt x="571558" y="758746"/>
                    <a:pt x="597138" y="785235"/>
                  </a:cubicBezTo>
                  <a:cubicBezTo>
                    <a:pt x="616324" y="805101"/>
                    <a:pt x="652011" y="803579"/>
                    <a:pt x="686444" y="784399"/>
                  </a:cubicBezTo>
                  <a:lnTo>
                    <a:pt x="693004" y="779496"/>
                  </a:lnTo>
                  <a:lnTo>
                    <a:pt x="916515" y="1010948"/>
                  </a:lnTo>
                  <a:lnTo>
                    <a:pt x="864314" y="1068524"/>
                  </a:lnTo>
                  <a:cubicBezTo>
                    <a:pt x="837010" y="1103130"/>
                    <a:pt x="812161" y="1139466"/>
                    <a:pt x="789891" y="1177238"/>
                  </a:cubicBezTo>
                  <a:lnTo>
                    <a:pt x="762808" y="1234290"/>
                  </a:lnTo>
                  <a:lnTo>
                    <a:pt x="280350" y="1029499"/>
                  </a:lnTo>
                  <a:lnTo>
                    <a:pt x="276239" y="975766"/>
                  </a:lnTo>
                  <a:cubicBezTo>
                    <a:pt x="266260" y="937246"/>
                    <a:pt x="243067" y="906196"/>
                    <a:pt x="209024" y="891746"/>
                  </a:cubicBezTo>
                  <a:cubicBezTo>
                    <a:pt x="140937" y="862845"/>
                    <a:pt x="55235" y="911286"/>
                    <a:pt x="17603" y="999942"/>
                  </a:cubicBezTo>
                  <a:cubicBezTo>
                    <a:pt x="-20029" y="1088598"/>
                    <a:pt x="4659" y="1183897"/>
                    <a:pt x="72745" y="1212798"/>
                  </a:cubicBezTo>
                  <a:cubicBezTo>
                    <a:pt x="123810" y="1234473"/>
                    <a:pt x="184784" y="1212644"/>
                    <a:pt x="227955" y="1162973"/>
                  </a:cubicBezTo>
                  <a:lnTo>
                    <a:pt x="235053" y="1151531"/>
                  </a:lnTo>
                  <a:lnTo>
                    <a:pt x="710038" y="1353150"/>
                  </a:lnTo>
                  <a:lnTo>
                    <a:pt x="669143" y="1504443"/>
                  </a:lnTo>
                  <a:cubicBezTo>
                    <a:pt x="663428" y="1536940"/>
                    <a:pt x="659352" y="1569802"/>
                    <a:pt x="656968" y="1602905"/>
                  </a:cubicBezTo>
                  <a:lnTo>
                    <a:pt x="656609" y="1620619"/>
                  </a:lnTo>
                  <a:lnTo>
                    <a:pt x="387534" y="1620619"/>
                  </a:lnTo>
                  <a:lnTo>
                    <a:pt x="386504" y="1612494"/>
                  </a:lnTo>
                  <a:cubicBezTo>
                    <a:pt x="376382" y="1574401"/>
                    <a:pt x="352686" y="1547672"/>
                    <a:pt x="325068" y="1547672"/>
                  </a:cubicBezTo>
                  <a:cubicBezTo>
                    <a:pt x="288244" y="1547672"/>
                    <a:pt x="258393" y="1595190"/>
                    <a:pt x="258393" y="1653806"/>
                  </a:cubicBezTo>
                  <a:cubicBezTo>
                    <a:pt x="258393" y="1712422"/>
                    <a:pt x="288244" y="1759940"/>
                    <a:pt x="325068" y="1759940"/>
                  </a:cubicBezTo>
                  <a:cubicBezTo>
                    <a:pt x="343480" y="1759940"/>
                    <a:pt x="360149" y="1748060"/>
                    <a:pt x="372215" y="1728854"/>
                  </a:cubicBezTo>
                  <a:lnTo>
                    <a:pt x="384539" y="1699757"/>
                  </a:lnTo>
                  <a:lnTo>
                    <a:pt x="655005" y="1699757"/>
                  </a:lnTo>
                  <a:lnTo>
                    <a:pt x="654943" y="1702809"/>
                  </a:lnTo>
                  <a:cubicBezTo>
                    <a:pt x="657048" y="1769726"/>
                    <a:pt x="666132" y="1837107"/>
                    <a:pt x="682618" y="1903955"/>
                  </a:cubicBezTo>
                  <a:lnTo>
                    <a:pt x="704501" y="1971536"/>
                  </a:lnTo>
                  <a:lnTo>
                    <a:pt x="254813" y="2153222"/>
                  </a:lnTo>
                  <a:lnTo>
                    <a:pt x="253328" y="2150732"/>
                  </a:lnTo>
                  <a:cubicBezTo>
                    <a:pt x="211030" y="2100315"/>
                    <a:pt x="150447" y="2077425"/>
                    <a:pt x="99011" y="2098206"/>
                  </a:cubicBezTo>
                  <a:cubicBezTo>
                    <a:pt x="30431" y="2125914"/>
                    <a:pt x="4084" y="2220768"/>
                    <a:pt x="40163" y="2310067"/>
                  </a:cubicBezTo>
                  <a:cubicBezTo>
                    <a:pt x="76242" y="2399366"/>
                    <a:pt x="161086" y="2449296"/>
                    <a:pt x="229666" y="2421587"/>
                  </a:cubicBezTo>
                  <a:cubicBezTo>
                    <a:pt x="281101" y="2400806"/>
                    <a:pt x="308781" y="2342256"/>
                    <a:pt x="304184" y="2276606"/>
                  </a:cubicBezTo>
                  <a:lnTo>
                    <a:pt x="303523" y="2273784"/>
                  </a:lnTo>
                  <a:lnTo>
                    <a:pt x="751612" y="2092744"/>
                  </a:lnTo>
                  <a:lnTo>
                    <a:pt x="767513" y="2127014"/>
                  </a:lnTo>
                  <a:cubicBezTo>
                    <a:pt x="787730" y="2165361"/>
                    <a:pt x="810246" y="2201881"/>
                    <a:pt x="834819" y="2236471"/>
                  </a:cubicBezTo>
                  <a:lnTo>
                    <a:pt x="913323" y="2332948"/>
                  </a:lnTo>
                  <a:lnTo>
                    <a:pt x="720027" y="2519612"/>
                  </a:lnTo>
                  <a:lnTo>
                    <a:pt x="690948" y="2507243"/>
                  </a:lnTo>
                  <a:cubicBezTo>
                    <a:pt x="668927" y="2501808"/>
                    <a:pt x="648684" y="2504842"/>
                    <a:pt x="635439" y="2517632"/>
                  </a:cubicBezTo>
                  <a:cubicBezTo>
                    <a:pt x="608951" y="2543212"/>
                    <a:pt x="620487" y="2598130"/>
                    <a:pt x="661204" y="2640295"/>
                  </a:cubicBezTo>
                  <a:cubicBezTo>
                    <a:pt x="701922" y="2682460"/>
                    <a:pt x="756404" y="2695905"/>
                    <a:pt x="782893" y="2670325"/>
                  </a:cubicBezTo>
                  <a:cubicBezTo>
                    <a:pt x="802760" y="2651140"/>
                    <a:pt x="801238" y="2615452"/>
                    <a:pt x="782057" y="2581019"/>
                  </a:cubicBezTo>
                  <a:lnTo>
                    <a:pt x="777154" y="2574459"/>
                  </a:lnTo>
                  <a:lnTo>
                    <a:pt x="970689" y="2387564"/>
                  </a:lnTo>
                  <a:lnTo>
                    <a:pt x="1004983" y="2420023"/>
                  </a:lnTo>
                  <a:cubicBezTo>
                    <a:pt x="1036807" y="2446479"/>
                    <a:pt x="1070202" y="2470799"/>
                    <a:pt x="1104923" y="2492878"/>
                  </a:cubicBezTo>
                  <a:lnTo>
                    <a:pt x="1192488" y="2538732"/>
                  </a:lnTo>
                  <a:lnTo>
                    <a:pt x="979735" y="3039946"/>
                  </a:lnTo>
                  <a:lnTo>
                    <a:pt x="923863" y="3044221"/>
                  </a:lnTo>
                  <a:cubicBezTo>
                    <a:pt x="885343" y="3054199"/>
                    <a:pt x="854294" y="3077393"/>
                    <a:pt x="839843" y="3111436"/>
                  </a:cubicBezTo>
                  <a:cubicBezTo>
                    <a:pt x="810942" y="3179522"/>
                    <a:pt x="859384" y="3265224"/>
                    <a:pt x="948039" y="3302857"/>
                  </a:cubicBezTo>
                  <a:cubicBezTo>
                    <a:pt x="1036695" y="3340489"/>
                    <a:pt x="1131994" y="3315801"/>
                    <a:pt x="1160895" y="3247714"/>
                  </a:cubicBezTo>
                  <a:cubicBezTo>
                    <a:pt x="1182570" y="3196650"/>
                    <a:pt x="1160741" y="3135676"/>
                    <a:pt x="1111070" y="3092505"/>
                  </a:cubicBezTo>
                  <a:lnTo>
                    <a:pt x="1101266" y="3086423"/>
                  </a:lnTo>
                  <a:lnTo>
                    <a:pt x="1312332" y="2589184"/>
                  </a:lnTo>
                  <a:lnTo>
                    <a:pt x="1406380" y="2619776"/>
                  </a:lnTo>
                  <a:cubicBezTo>
                    <a:pt x="1446446" y="2629176"/>
                    <a:pt x="1487191" y="2636061"/>
                    <a:pt x="1528372" y="2640328"/>
                  </a:cubicBezTo>
                  <a:lnTo>
                    <a:pt x="1569875" y="2641940"/>
                  </a:lnTo>
                  <a:lnTo>
                    <a:pt x="1569875" y="2980387"/>
                  </a:lnTo>
                  <a:lnTo>
                    <a:pt x="1561750" y="2981418"/>
                  </a:lnTo>
                  <a:cubicBezTo>
                    <a:pt x="1523657" y="2991540"/>
                    <a:pt x="1496929" y="3015235"/>
                    <a:pt x="1496928" y="3042853"/>
                  </a:cubicBezTo>
                  <a:cubicBezTo>
                    <a:pt x="1496928" y="3079677"/>
                    <a:pt x="1544446" y="3109528"/>
                    <a:pt x="1603063" y="3109528"/>
                  </a:cubicBezTo>
                  <a:cubicBezTo>
                    <a:pt x="1661679" y="3109528"/>
                    <a:pt x="1709196" y="3079677"/>
                    <a:pt x="1709197" y="3042853"/>
                  </a:cubicBezTo>
                  <a:cubicBezTo>
                    <a:pt x="1709196" y="3024441"/>
                    <a:pt x="1697317" y="3007772"/>
                    <a:pt x="1678110" y="2995706"/>
                  </a:cubicBezTo>
                  <a:lnTo>
                    <a:pt x="1649012" y="2983382"/>
                  </a:lnTo>
                  <a:lnTo>
                    <a:pt x="1649012" y="2645015"/>
                  </a:lnTo>
                  <a:lnTo>
                    <a:pt x="1652973" y="2645169"/>
                  </a:lnTo>
                  <a:cubicBezTo>
                    <a:pt x="1736587" y="2643022"/>
                    <a:pt x="1820968" y="2629989"/>
                    <a:pt x="1904170" y="2605244"/>
                  </a:cubicBezTo>
                  <a:lnTo>
                    <a:pt x="1940859" y="2592404"/>
                  </a:lnTo>
                  <a:lnTo>
                    <a:pt x="2113568" y="3019873"/>
                  </a:lnTo>
                  <a:lnTo>
                    <a:pt x="2101965" y="3026793"/>
                  </a:lnTo>
                  <a:cubicBezTo>
                    <a:pt x="2051548" y="3069090"/>
                    <a:pt x="2028658" y="3129674"/>
                    <a:pt x="2049439" y="3181109"/>
                  </a:cubicBezTo>
                  <a:cubicBezTo>
                    <a:pt x="2077147" y="3249689"/>
                    <a:pt x="2172001" y="3276037"/>
                    <a:pt x="2261300" y="3239958"/>
                  </a:cubicBezTo>
                  <a:cubicBezTo>
                    <a:pt x="2350599" y="3203879"/>
                    <a:pt x="2400529" y="3119035"/>
                    <a:pt x="2372821" y="3050455"/>
                  </a:cubicBezTo>
                  <a:cubicBezTo>
                    <a:pt x="2358967" y="3016165"/>
                    <a:pt x="2328326" y="2992433"/>
                    <a:pt x="2289987" y="2981784"/>
                  </a:cubicBezTo>
                  <a:lnTo>
                    <a:pt x="2236383" y="2976740"/>
                  </a:lnTo>
                  <a:lnTo>
                    <a:pt x="2060960" y="2542552"/>
                  </a:lnTo>
                  <a:lnTo>
                    <a:pt x="2082754" y="2532440"/>
                  </a:lnTo>
                  <a:cubicBezTo>
                    <a:pt x="2159448" y="2492006"/>
                    <a:pt x="2228834" y="2442374"/>
                    <a:pt x="2290087" y="2385491"/>
                  </a:cubicBezTo>
                  <a:lnTo>
                    <a:pt x="2301510" y="2373422"/>
                  </a:lnTo>
                  <a:lnTo>
                    <a:pt x="2534265" y="2614447"/>
                  </a:lnTo>
                  <a:lnTo>
                    <a:pt x="2521895" y="2643525"/>
                  </a:lnTo>
                  <a:cubicBezTo>
                    <a:pt x="2516461" y="2665546"/>
                    <a:pt x="2519494" y="2685789"/>
                    <a:pt x="2532284" y="2699033"/>
                  </a:cubicBezTo>
                  <a:cubicBezTo>
                    <a:pt x="2557864" y="2725522"/>
                    <a:pt x="2612782" y="2713986"/>
                    <a:pt x="2654947" y="2673269"/>
                  </a:cubicBezTo>
                  <a:cubicBezTo>
                    <a:pt x="2697112" y="2632550"/>
                    <a:pt x="2710557" y="2578069"/>
                    <a:pt x="2684977" y="2551580"/>
                  </a:cubicBezTo>
                  <a:cubicBezTo>
                    <a:pt x="2665792" y="2531713"/>
                    <a:pt x="2630105" y="2533235"/>
                    <a:pt x="2595672" y="2552416"/>
                  </a:cubicBezTo>
                  <a:lnTo>
                    <a:pt x="2589111" y="2557319"/>
                  </a:lnTo>
                  <a:lnTo>
                    <a:pt x="2355964" y="2315888"/>
                  </a:lnTo>
                  <a:lnTo>
                    <a:pt x="2375762" y="2294970"/>
                  </a:lnTo>
                  <a:cubicBezTo>
                    <a:pt x="2402219" y="2263146"/>
                    <a:pt x="2426538" y="2229751"/>
                    <a:pt x="2448618" y="2195030"/>
                  </a:cubicBezTo>
                  <a:lnTo>
                    <a:pt x="2501269" y="2094485"/>
                  </a:lnTo>
                  <a:lnTo>
                    <a:pt x="3009465" y="2310202"/>
                  </a:lnTo>
                  <a:lnTo>
                    <a:pt x="3014101" y="2370801"/>
                  </a:lnTo>
                  <a:cubicBezTo>
                    <a:pt x="3024080" y="2409320"/>
                    <a:pt x="3047274" y="2440370"/>
                    <a:pt x="3081317" y="2454820"/>
                  </a:cubicBezTo>
                  <a:cubicBezTo>
                    <a:pt x="3149403" y="2483721"/>
                    <a:pt x="3235105" y="2435280"/>
                    <a:pt x="3272737" y="2346624"/>
                  </a:cubicBezTo>
                  <a:cubicBezTo>
                    <a:pt x="3310369" y="2257969"/>
                    <a:pt x="3285681" y="2162669"/>
                    <a:pt x="3217595" y="2133768"/>
                  </a:cubicBezTo>
                  <a:cubicBezTo>
                    <a:pt x="3166531" y="2112093"/>
                    <a:pt x="3105557" y="2133922"/>
                    <a:pt x="3062385" y="2183593"/>
                  </a:cubicBezTo>
                  <a:lnTo>
                    <a:pt x="3058549" y="2189777"/>
                  </a:lnTo>
                  <a:lnTo>
                    <a:pt x="2549459" y="1973681"/>
                  </a:lnTo>
                  <a:lnTo>
                    <a:pt x="2575516" y="1893573"/>
                  </a:lnTo>
                  <a:cubicBezTo>
                    <a:pt x="2584916" y="1853506"/>
                    <a:pt x="2591801" y="1812761"/>
                    <a:pt x="2596068" y="1771581"/>
                  </a:cubicBezTo>
                  <a:lnTo>
                    <a:pt x="2597630" y="1731363"/>
                  </a:lnTo>
                  <a:lnTo>
                    <a:pt x="2891924" y="1731363"/>
                  </a:lnTo>
                  <a:lnTo>
                    <a:pt x="2892954" y="1739488"/>
                  </a:lnTo>
                  <a:cubicBezTo>
                    <a:pt x="2903076" y="1777581"/>
                    <a:pt x="2926772" y="1804310"/>
                    <a:pt x="2954390" y="1804310"/>
                  </a:cubicBezTo>
                  <a:cubicBezTo>
                    <a:pt x="2991214" y="1804310"/>
                    <a:pt x="3021065" y="1756792"/>
                    <a:pt x="3021065" y="1698176"/>
                  </a:cubicBezTo>
                  <a:cubicBezTo>
                    <a:pt x="3021065" y="1639560"/>
                    <a:pt x="2991214" y="1592042"/>
                    <a:pt x="2954390" y="1592042"/>
                  </a:cubicBezTo>
                  <a:cubicBezTo>
                    <a:pt x="2945184" y="1592042"/>
                    <a:pt x="2936414" y="1595012"/>
                    <a:pt x="2928437" y="1600383"/>
                  </a:cubicBezTo>
                  <a:cubicBezTo>
                    <a:pt x="2916471" y="1608439"/>
                    <a:pt x="2906291" y="1621896"/>
                    <a:pt x="2899102" y="1638836"/>
                  </a:cubicBezTo>
                  <a:lnTo>
                    <a:pt x="2896532" y="1652226"/>
                  </a:lnTo>
                  <a:lnTo>
                    <a:pt x="2600705" y="1652226"/>
                  </a:lnTo>
                  <a:lnTo>
                    <a:pt x="2600909" y="1646979"/>
                  </a:lnTo>
                  <a:cubicBezTo>
                    <a:pt x="2598762" y="1563366"/>
                    <a:pt x="2585729" y="1478985"/>
                    <a:pt x="2560984" y="1395783"/>
                  </a:cubicBezTo>
                  <a:lnTo>
                    <a:pt x="2548631" y="1360488"/>
                  </a:lnTo>
                  <a:lnTo>
                    <a:pt x="2984104" y="1184545"/>
                  </a:lnTo>
                  <a:lnTo>
                    <a:pt x="2988575" y="1192042"/>
                  </a:lnTo>
                  <a:cubicBezTo>
                    <a:pt x="3030873" y="1242459"/>
                    <a:pt x="3091457" y="1265349"/>
                    <a:pt x="3142892" y="1244568"/>
                  </a:cubicBezTo>
                  <a:cubicBezTo>
                    <a:pt x="3211472" y="1216860"/>
                    <a:pt x="3237819" y="1122006"/>
                    <a:pt x="3201740" y="1032707"/>
                  </a:cubicBezTo>
                  <a:cubicBezTo>
                    <a:pt x="3165661" y="943408"/>
                    <a:pt x="3080817" y="893478"/>
                    <a:pt x="3012237" y="921187"/>
                  </a:cubicBezTo>
                  <a:cubicBezTo>
                    <a:pt x="2977947" y="935041"/>
                    <a:pt x="2954215" y="965681"/>
                    <a:pt x="2943566" y="1004021"/>
                  </a:cubicBezTo>
                  <a:lnTo>
                    <a:pt x="2938024" y="1062921"/>
                  </a:lnTo>
                  <a:lnTo>
                    <a:pt x="2499130" y="1240245"/>
                  </a:lnTo>
                  <a:lnTo>
                    <a:pt x="2491040" y="1222665"/>
                  </a:lnTo>
                  <a:cubicBezTo>
                    <a:pt x="2451043" y="1145625"/>
                    <a:pt x="2401803" y="1075873"/>
                    <a:pt x="2345264" y="1014236"/>
                  </a:cubicBezTo>
                  <a:lnTo>
                    <a:pt x="2342086" y="1011191"/>
                  </a:lnTo>
                  <a:lnTo>
                    <a:pt x="2557272" y="803389"/>
                  </a:lnTo>
                  <a:lnTo>
                    <a:pt x="2586351" y="815759"/>
                  </a:lnTo>
                  <a:cubicBezTo>
                    <a:pt x="2608372" y="821194"/>
                    <a:pt x="2628615" y="818160"/>
                    <a:pt x="2641859" y="805370"/>
                  </a:cubicBezTo>
                  <a:cubicBezTo>
                    <a:pt x="2668348" y="779790"/>
                    <a:pt x="2656812" y="724872"/>
                    <a:pt x="2616094" y="682707"/>
                  </a:cubicBezTo>
                  <a:cubicBezTo>
                    <a:pt x="2575376" y="640542"/>
                    <a:pt x="2520894" y="627097"/>
                    <a:pt x="2494405" y="652677"/>
                  </a:cubicBezTo>
                  <a:cubicBezTo>
                    <a:pt x="2474539" y="671862"/>
                    <a:pt x="2476061" y="707550"/>
                    <a:pt x="2495242" y="741983"/>
                  </a:cubicBezTo>
                  <a:lnTo>
                    <a:pt x="2500144" y="748543"/>
                  </a:lnTo>
                  <a:lnTo>
                    <a:pt x="2284901" y="956401"/>
                  </a:lnTo>
                  <a:lnTo>
                    <a:pt x="2255226" y="927968"/>
                  </a:lnTo>
                  <a:cubicBezTo>
                    <a:pt x="2223551" y="901309"/>
                    <a:pt x="2190294" y="876782"/>
                    <a:pt x="2155700" y="854490"/>
                  </a:cubicBezTo>
                  <a:lnTo>
                    <a:pt x="2060896" y="804122"/>
                  </a:lnTo>
                  <a:lnTo>
                    <a:pt x="2283989" y="278549"/>
                  </a:lnTo>
                  <a:lnTo>
                    <a:pt x="2293688" y="281001"/>
                  </a:lnTo>
                  <a:cubicBezTo>
                    <a:pt x="2359248" y="286742"/>
                    <a:pt x="2418273" y="260088"/>
                    <a:pt x="2439948" y="209024"/>
                  </a:cubicBezTo>
                  <a:cubicBezTo>
                    <a:pt x="2468849" y="140938"/>
                    <a:pt x="2420408" y="55235"/>
                    <a:pt x="2331752" y="17603"/>
                  </a:cubicBezTo>
                  <a:cubicBezTo>
                    <a:pt x="2243096" y="-20029"/>
                    <a:pt x="2147797" y="4660"/>
                    <a:pt x="2118896" y="72745"/>
                  </a:cubicBezTo>
                  <a:cubicBezTo>
                    <a:pt x="2104446" y="106789"/>
                    <a:pt x="2109331" y="145236"/>
                    <a:pt x="2128911" y="179876"/>
                  </a:cubicBezTo>
                  <a:lnTo>
                    <a:pt x="2165735" y="224350"/>
                  </a:lnTo>
                  <a:lnTo>
                    <a:pt x="1940799" y="754266"/>
                  </a:lnTo>
                  <a:lnTo>
                    <a:pt x="1855007" y="725791"/>
                  </a:lnTo>
                  <a:cubicBezTo>
                    <a:pt x="1815005" y="716152"/>
                    <a:pt x="1774313" y="709025"/>
                    <a:pt x="1733175" y="704510"/>
                  </a:cubicBezTo>
                  <a:lnTo>
                    <a:pt x="1685787" y="702379"/>
                  </a:lnTo>
                  <a:lnTo>
                    <a:pt x="1685788" y="413522"/>
                  </a:lnTo>
                  <a:lnTo>
                    <a:pt x="1693913" y="412491"/>
                  </a:lnTo>
                  <a:cubicBezTo>
                    <a:pt x="1732006" y="402369"/>
                    <a:pt x="1758735" y="378674"/>
                    <a:pt x="1758735" y="351056"/>
                  </a:cubicBezTo>
                  <a:cubicBezTo>
                    <a:pt x="1758735" y="314232"/>
                    <a:pt x="1711217" y="284381"/>
                    <a:pt x="1652601" y="284381"/>
                  </a:cubicBezTo>
                  <a:cubicBezTo>
                    <a:pt x="1593985" y="284381"/>
                    <a:pt x="1546467" y="314232"/>
                    <a:pt x="1546467" y="351056"/>
                  </a:cubicBezTo>
                  <a:cubicBezTo>
                    <a:pt x="1546467" y="369468"/>
                    <a:pt x="1558347" y="386137"/>
                    <a:pt x="1577553" y="398202"/>
                  </a:cubicBezTo>
                  <a:lnTo>
                    <a:pt x="1606651" y="410527"/>
                  </a:lnTo>
                  <a:lnTo>
                    <a:pt x="1606651" y="699081"/>
                  </a:lnTo>
                  <a:lnTo>
                    <a:pt x="1482933" y="709610"/>
                  </a:lnTo>
                  <a:cubicBezTo>
                    <a:pt x="1440982" y="715962"/>
                    <a:pt x="1399070" y="725134"/>
                    <a:pt x="1357442" y="737229"/>
                  </a:cubicBezTo>
                  <a:lnTo>
                    <a:pt x="1334740" y="745094"/>
                  </a:lnTo>
                  <a:lnTo>
                    <a:pt x="1128659" y="235026"/>
                  </a:lnTo>
                  <a:lnTo>
                    <a:pt x="1163715" y="194162"/>
                  </a:lnTo>
                  <a:cubicBezTo>
                    <a:pt x="1183896" y="159869"/>
                    <a:pt x="1189451" y="121513"/>
                    <a:pt x="1175597" y="87223"/>
                  </a:cubicBezTo>
                  <a:cubicBezTo>
                    <a:pt x="1147889" y="18643"/>
                    <a:pt x="1053035" y="-7705"/>
                    <a:pt x="963736" y="28374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7174E223-6F84-405F-8BD5-C610FB2E0E44}"/>
                </a:ext>
              </a:extLst>
            </p:cNvPr>
            <p:cNvSpPr/>
            <p:nvPr/>
          </p:nvSpPr>
          <p:spPr>
            <a:xfrm>
              <a:off x="8171385" y="2109704"/>
              <a:ext cx="350982" cy="249381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80962088-6FD9-4358-A5E3-7C588B95B812}"/>
                </a:ext>
              </a:extLst>
            </p:cNvPr>
            <p:cNvSpPr/>
            <p:nvPr/>
          </p:nvSpPr>
          <p:spPr>
            <a:xfrm>
              <a:off x="8522366" y="2424423"/>
              <a:ext cx="258619" cy="174809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79177296-2F73-4990-8D83-4D294CD843AA}"/>
              </a:ext>
            </a:extLst>
          </p:cNvPr>
          <p:cNvSpPr txBox="1"/>
          <p:nvPr/>
        </p:nvSpPr>
        <p:spPr>
          <a:xfrm>
            <a:off x="709132" y="466737"/>
            <a:ext cx="40117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accent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03. </a:t>
            </a:r>
            <a:r>
              <a:rPr lang="ko-KR" altLang="en-US" sz="3200" dirty="0">
                <a:solidFill>
                  <a:schemeClr val="accent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수행 절차 및 방법</a:t>
            </a: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400A89A9-00BA-4406-A66D-11B64728A9A7}"/>
              </a:ext>
            </a:extLst>
          </p:cNvPr>
          <p:cNvGrpSpPr/>
          <p:nvPr/>
        </p:nvGrpSpPr>
        <p:grpSpPr>
          <a:xfrm>
            <a:off x="139700" y="111284"/>
            <a:ext cx="558800" cy="563916"/>
            <a:chOff x="6767465" y="1312702"/>
            <a:chExt cx="2697511" cy="2722204"/>
          </a:xfrm>
        </p:grpSpPr>
        <p:sp>
          <p:nvSpPr>
            <p:cNvPr id="26" name="자유형: 도형 25">
              <a:extLst>
                <a:ext uri="{FF2B5EF4-FFF2-40B4-BE49-F238E27FC236}">
                  <a16:creationId xmlns:a16="http://schemas.microsoft.com/office/drawing/2014/main" id="{8BB6BFB3-111D-480D-BCFD-931BB286D814}"/>
                </a:ext>
              </a:extLst>
            </p:cNvPr>
            <p:cNvSpPr/>
            <p:nvPr/>
          </p:nvSpPr>
          <p:spPr>
            <a:xfrm rot="20280000" flipH="1">
              <a:off x="6767465" y="1312702"/>
              <a:ext cx="2697511" cy="2722204"/>
            </a:xfrm>
            <a:custGeom>
              <a:avLst/>
              <a:gdLst>
                <a:gd name="connsiteX0" fmla="*/ 963736 w 3290340"/>
                <a:gd name="connsiteY0" fmla="*/ 28374 h 3320460"/>
                <a:gd name="connsiteX1" fmla="*/ 852216 w 3290340"/>
                <a:gd name="connsiteY1" fmla="*/ 217877 h 3320460"/>
                <a:gd name="connsiteX2" fmla="*/ 997197 w 3290340"/>
                <a:gd name="connsiteY2" fmla="*/ 292396 h 3320460"/>
                <a:gd name="connsiteX3" fmla="*/ 1010351 w 3290340"/>
                <a:gd name="connsiteY3" fmla="*/ 289314 h 3320460"/>
                <a:gd name="connsiteX4" fmla="*/ 1213781 w 3290340"/>
                <a:gd name="connsiteY4" fmla="*/ 792823 h 3320460"/>
                <a:gd name="connsiteX5" fmla="*/ 1172939 w 3290340"/>
                <a:gd name="connsiteY5" fmla="*/ 811773 h 3320460"/>
                <a:gd name="connsiteX6" fmla="*/ 1056590 w 3290340"/>
                <a:gd name="connsiteY6" fmla="*/ 884021 h 3320460"/>
                <a:gd name="connsiteX7" fmla="*/ 972120 w 3290340"/>
                <a:gd name="connsiteY7" fmla="*/ 954606 h 3320460"/>
                <a:gd name="connsiteX8" fmla="*/ 747851 w 3290340"/>
                <a:gd name="connsiteY8" fmla="*/ 722368 h 3320460"/>
                <a:gd name="connsiteX9" fmla="*/ 760221 w 3290340"/>
                <a:gd name="connsiteY9" fmla="*/ 693289 h 3320460"/>
                <a:gd name="connsiteX10" fmla="*/ 749831 w 3290340"/>
                <a:gd name="connsiteY10" fmla="*/ 637781 h 3320460"/>
                <a:gd name="connsiteX11" fmla="*/ 627169 w 3290340"/>
                <a:gd name="connsiteY11" fmla="*/ 663546 h 3320460"/>
                <a:gd name="connsiteX12" fmla="*/ 597138 w 3290340"/>
                <a:gd name="connsiteY12" fmla="*/ 785235 h 3320460"/>
                <a:gd name="connsiteX13" fmla="*/ 686444 w 3290340"/>
                <a:gd name="connsiteY13" fmla="*/ 784399 h 3320460"/>
                <a:gd name="connsiteX14" fmla="*/ 693004 w 3290340"/>
                <a:gd name="connsiteY14" fmla="*/ 779496 h 3320460"/>
                <a:gd name="connsiteX15" fmla="*/ 916515 w 3290340"/>
                <a:gd name="connsiteY15" fmla="*/ 1010948 h 3320460"/>
                <a:gd name="connsiteX16" fmla="*/ 864314 w 3290340"/>
                <a:gd name="connsiteY16" fmla="*/ 1068524 h 3320460"/>
                <a:gd name="connsiteX17" fmla="*/ 789891 w 3290340"/>
                <a:gd name="connsiteY17" fmla="*/ 1177238 h 3320460"/>
                <a:gd name="connsiteX18" fmla="*/ 762808 w 3290340"/>
                <a:gd name="connsiteY18" fmla="*/ 1234290 h 3320460"/>
                <a:gd name="connsiteX19" fmla="*/ 280350 w 3290340"/>
                <a:gd name="connsiteY19" fmla="*/ 1029499 h 3320460"/>
                <a:gd name="connsiteX20" fmla="*/ 276239 w 3290340"/>
                <a:gd name="connsiteY20" fmla="*/ 975766 h 3320460"/>
                <a:gd name="connsiteX21" fmla="*/ 209024 w 3290340"/>
                <a:gd name="connsiteY21" fmla="*/ 891746 h 3320460"/>
                <a:gd name="connsiteX22" fmla="*/ 17603 w 3290340"/>
                <a:gd name="connsiteY22" fmla="*/ 999942 h 3320460"/>
                <a:gd name="connsiteX23" fmla="*/ 72745 w 3290340"/>
                <a:gd name="connsiteY23" fmla="*/ 1212798 h 3320460"/>
                <a:gd name="connsiteX24" fmla="*/ 227955 w 3290340"/>
                <a:gd name="connsiteY24" fmla="*/ 1162973 h 3320460"/>
                <a:gd name="connsiteX25" fmla="*/ 235053 w 3290340"/>
                <a:gd name="connsiteY25" fmla="*/ 1151531 h 3320460"/>
                <a:gd name="connsiteX26" fmla="*/ 710038 w 3290340"/>
                <a:gd name="connsiteY26" fmla="*/ 1353150 h 3320460"/>
                <a:gd name="connsiteX27" fmla="*/ 669143 w 3290340"/>
                <a:gd name="connsiteY27" fmla="*/ 1504443 h 3320460"/>
                <a:gd name="connsiteX28" fmla="*/ 656968 w 3290340"/>
                <a:gd name="connsiteY28" fmla="*/ 1602905 h 3320460"/>
                <a:gd name="connsiteX29" fmla="*/ 656609 w 3290340"/>
                <a:gd name="connsiteY29" fmla="*/ 1620619 h 3320460"/>
                <a:gd name="connsiteX30" fmla="*/ 387534 w 3290340"/>
                <a:gd name="connsiteY30" fmla="*/ 1620619 h 3320460"/>
                <a:gd name="connsiteX31" fmla="*/ 386504 w 3290340"/>
                <a:gd name="connsiteY31" fmla="*/ 1612494 h 3320460"/>
                <a:gd name="connsiteX32" fmla="*/ 325068 w 3290340"/>
                <a:gd name="connsiteY32" fmla="*/ 1547672 h 3320460"/>
                <a:gd name="connsiteX33" fmla="*/ 258393 w 3290340"/>
                <a:gd name="connsiteY33" fmla="*/ 1653806 h 3320460"/>
                <a:gd name="connsiteX34" fmla="*/ 325068 w 3290340"/>
                <a:gd name="connsiteY34" fmla="*/ 1759940 h 3320460"/>
                <a:gd name="connsiteX35" fmla="*/ 372215 w 3290340"/>
                <a:gd name="connsiteY35" fmla="*/ 1728854 h 3320460"/>
                <a:gd name="connsiteX36" fmla="*/ 384539 w 3290340"/>
                <a:gd name="connsiteY36" fmla="*/ 1699757 h 3320460"/>
                <a:gd name="connsiteX37" fmla="*/ 655005 w 3290340"/>
                <a:gd name="connsiteY37" fmla="*/ 1699757 h 3320460"/>
                <a:gd name="connsiteX38" fmla="*/ 654943 w 3290340"/>
                <a:gd name="connsiteY38" fmla="*/ 1702809 h 3320460"/>
                <a:gd name="connsiteX39" fmla="*/ 682618 w 3290340"/>
                <a:gd name="connsiteY39" fmla="*/ 1903955 h 3320460"/>
                <a:gd name="connsiteX40" fmla="*/ 704501 w 3290340"/>
                <a:gd name="connsiteY40" fmla="*/ 1971536 h 3320460"/>
                <a:gd name="connsiteX41" fmla="*/ 254813 w 3290340"/>
                <a:gd name="connsiteY41" fmla="*/ 2153222 h 3320460"/>
                <a:gd name="connsiteX42" fmla="*/ 253328 w 3290340"/>
                <a:gd name="connsiteY42" fmla="*/ 2150732 h 3320460"/>
                <a:gd name="connsiteX43" fmla="*/ 99011 w 3290340"/>
                <a:gd name="connsiteY43" fmla="*/ 2098206 h 3320460"/>
                <a:gd name="connsiteX44" fmla="*/ 40163 w 3290340"/>
                <a:gd name="connsiteY44" fmla="*/ 2310067 h 3320460"/>
                <a:gd name="connsiteX45" fmla="*/ 229666 w 3290340"/>
                <a:gd name="connsiteY45" fmla="*/ 2421587 h 3320460"/>
                <a:gd name="connsiteX46" fmla="*/ 304184 w 3290340"/>
                <a:gd name="connsiteY46" fmla="*/ 2276606 h 3320460"/>
                <a:gd name="connsiteX47" fmla="*/ 303523 w 3290340"/>
                <a:gd name="connsiteY47" fmla="*/ 2273784 h 3320460"/>
                <a:gd name="connsiteX48" fmla="*/ 751612 w 3290340"/>
                <a:gd name="connsiteY48" fmla="*/ 2092744 h 3320460"/>
                <a:gd name="connsiteX49" fmla="*/ 767513 w 3290340"/>
                <a:gd name="connsiteY49" fmla="*/ 2127014 h 3320460"/>
                <a:gd name="connsiteX50" fmla="*/ 834819 w 3290340"/>
                <a:gd name="connsiteY50" fmla="*/ 2236471 h 3320460"/>
                <a:gd name="connsiteX51" fmla="*/ 913323 w 3290340"/>
                <a:gd name="connsiteY51" fmla="*/ 2332948 h 3320460"/>
                <a:gd name="connsiteX52" fmla="*/ 720027 w 3290340"/>
                <a:gd name="connsiteY52" fmla="*/ 2519612 h 3320460"/>
                <a:gd name="connsiteX53" fmla="*/ 690948 w 3290340"/>
                <a:gd name="connsiteY53" fmla="*/ 2507243 h 3320460"/>
                <a:gd name="connsiteX54" fmla="*/ 635439 w 3290340"/>
                <a:gd name="connsiteY54" fmla="*/ 2517632 h 3320460"/>
                <a:gd name="connsiteX55" fmla="*/ 661204 w 3290340"/>
                <a:gd name="connsiteY55" fmla="*/ 2640295 h 3320460"/>
                <a:gd name="connsiteX56" fmla="*/ 782893 w 3290340"/>
                <a:gd name="connsiteY56" fmla="*/ 2670325 h 3320460"/>
                <a:gd name="connsiteX57" fmla="*/ 782057 w 3290340"/>
                <a:gd name="connsiteY57" fmla="*/ 2581019 h 3320460"/>
                <a:gd name="connsiteX58" fmla="*/ 777154 w 3290340"/>
                <a:gd name="connsiteY58" fmla="*/ 2574459 h 3320460"/>
                <a:gd name="connsiteX59" fmla="*/ 970689 w 3290340"/>
                <a:gd name="connsiteY59" fmla="*/ 2387564 h 3320460"/>
                <a:gd name="connsiteX60" fmla="*/ 1004983 w 3290340"/>
                <a:gd name="connsiteY60" fmla="*/ 2420023 h 3320460"/>
                <a:gd name="connsiteX61" fmla="*/ 1104923 w 3290340"/>
                <a:gd name="connsiteY61" fmla="*/ 2492878 h 3320460"/>
                <a:gd name="connsiteX62" fmla="*/ 1192488 w 3290340"/>
                <a:gd name="connsiteY62" fmla="*/ 2538732 h 3320460"/>
                <a:gd name="connsiteX63" fmla="*/ 979735 w 3290340"/>
                <a:gd name="connsiteY63" fmla="*/ 3039946 h 3320460"/>
                <a:gd name="connsiteX64" fmla="*/ 923863 w 3290340"/>
                <a:gd name="connsiteY64" fmla="*/ 3044221 h 3320460"/>
                <a:gd name="connsiteX65" fmla="*/ 839843 w 3290340"/>
                <a:gd name="connsiteY65" fmla="*/ 3111436 h 3320460"/>
                <a:gd name="connsiteX66" fmla="*/ 948039 w 3290340"/>
                <a:gd name="connsiteY66" fmla="*/ 3302857 h 3320460"/>
                <a:gd name="connsiteX67" fmla="*/ 1160895 w 3290340"/>
                <a:gd name="connsiteY67" fmla="*/ 3247714 h 3320460"/>
                <a:gd name="connsiteX68" fmla="*/ 1111070 w 3290340"/>
                <a:gd name="connsiteY68" fmla="*/ 3092505 h 3320460"/>
                <a:gd name="connsiteX69" fmla="*/ 1101266 w 3290340"/>
                <a:gd name="connsiteY69" fmla="*/ 3086423 h 3320460"/>
                <a:gd name="connsiteX70" fmla="*/ 1312332 w 3290340"/>
                <a:gd name="connsiteY70" fmla="*/ 2589184 h 3320460"/>
                <a:gd name="connsiteX71" fmla="*/ 1406380 w 3290340"/>
                <a:gd name="connsiteY71" fmla="*/ 2619776 h 3320460"/>
                <a:gd name="connsiteX72" fmla="*/ 1528372 w 3290340"/>
                <a:gd name="connsiteY72" fmla="*/ 2640328 h 3320460"/>
                <a:gd name="connsiteX73" fmla="*/ 1569875 w 3290340"/>
                <a:gd name="connsiteY73" fmla="*/ 2641940 h 3320460"/>
                <a:gd name="connsiteX74" fmla="*/ 1569875 w 3290340"/>
                <a:gd name="connsiteY74" fmla="*/ 2980387 h 3320460"/>
                <a:gd name="connsiteX75" fmla="*/ 1561750 w 3290340"/>
                <a:gd name="connsiteY75" fmla="*/ 2981418 h 3320460"/>
                <a:gd name="connsiteX76" fmla="*/ 1496928 w 3290340"/>
                <a:gd name="connsiteY76" fmla="*/ 3042853 h 3320460"/>
                <a:gd name="connsiteX77" fmla="*/ 1603063 w 3290340"/>
                <a:gd name="connsiteY77" fmla="*/ 3109528 h 3320460"/>
                <a:gd name="connsiteX78" fmla="*/ 1709197 w 3290340"/>
                <a:gd name="connsiteY78" fmla="*/ 3042853 h 3320460"/>
                <a:gd name="connsiteX79" fmla="*/ 1678110 w 3290340"/>
                <a:gd name="connsiteY79" fmla="*/ 2995706 h 3320460"/>
                <a:gd name="connsiteX80" fmla="*/ 1649012 w 3290340"/>
                <a:gd name="connsiteY80" fmla="*/ 2983382 h 3320460"/>
                <a:gd name="connsiteX81" fmla="*/ 1649012 w 3290340"/>
                <a:gd name="connsiteY81" fmla="*/ 2645015 h 3320460"/>
                <a:gd name="connsiteX82" fmla="*/ 1652973 w 3290340"/>
                <a:gd name="connsiteY82" fmla="*/ 2645169 h 3320460"/>
                <a:gd name="connsiteX83" fmla="*/ 1904170 w 3290340"/>
                <a:gd name="connsiteY83" fmla="*/ 2605244 h 3320460"/>
                <a:gd name="connsiteX84" fmla="*/ 1940859 w 3290340"/>
                <a:gd name="connsiteY84" fmla="*/ 2592404 h 3320460"/>
                <a:gd name="connsiteX85" fmla="*/ 2113568 w 3290340"/>
                <a:gd name="connsiteY85" fmla="*/ 3019873 h 3320460"/>
                <a:gd name="connsiteX86" fmla="*/ 2101965 w 3290340"/>
                <a:gd name="connsiteY86" fmla="*/ 3026793 h 3320460"/>
                <a:gd name="connsiteX87" fmla="*/ 2049439 w 3290340"/>
                <a:gd name="connsiteY87" fmla="*/ 3181109 h 3320460"/>
                <a:gd name="connsiteX88" fmla="*/ 2261300 w 3290340"/>
                <a:gd name="connsiteY88" fmla="*/ 3239958 h 3320460"/>
                <a:gd name="connsiteX89" fmla="*/ 2372821 w 3290340"/>
                <a:gd name="connsiteY89" fmla="*/ 3050455 h 3320460"/>
                <a:gd name="connsiteX90" fmla="*/ 2289987 w 3290340"/>
                <a:gd name="connsiteY90" fmla="*/ 2981784 h 3320460"/>
                <a:gd name="connsiteX91" fmla="*/ 2236383 w 3290340"/>
                <a:gd name="connsiteY91" fmla="*/ 2976740 h 3320460"/>
                <a:gd name="connsiteX92" fmla="*/ 2060960 w 3290340"/>
                <a:gd name="connsiteY92" fmla="*/ 2542552 h 3320460"/>
                <a:gd name="connsiteX93" fmla="*/ 2082754 w 3290340"/>
                <a:gd name="connsiteY93" fmla="*/ 2532440 h 3320460"/>
                <a:gd name="connsiteX94" fmla="*/ 2290087 w 3290340"/>
                <a:gd name="connsiteY94" fmla="*/ 2385491 h 3320460"/>
                <a:gd name="connsiteX95" fmla="*/ 2301510 w 3290340"/>
                <a:gd name="connsiteY95" fmla="*/ 2373422 h 3320460"/>
                <a:gd name="connsiteX96" fmla="*/ 2534265 w 3290340"/>
                <a:gd name="connsiteY96" fmla="*/ 2614447 h 3320460"/>
                <a:gd name="connsiteX97" fmla="*/ 2521895 w 3290340"/>
                <a:gd name="connsiteY97" fmla="*/ 2643525 h 3320460"/>
                <a:gd name="connsiteX98" fmla="*/ 2532284 w 3290340"/>
                <a:gd name="connsiteY98" fmla="*/ 2699033 h 3320460"/>
                <a:gd name="connsiteX99" fmla="*/ 2654947 w 3290340"/>
                <a:gd name="connsiteY99" fmla="*/ 2673269 h 3320460"/>
                <a:gd name="connsiteX100" fmla="*/ 2684977 w 3290340"/>
                <a:gd name="connsiteY100" fmla="*/ 2551580 h 3320460"/>
                <a:gd name="connsiteX101" fmla="*/ 2595672 w 3290340"/>
                <a:gd name="connsiteY101" fmla="*/ 2552416 h 3320460"/>
                <a:gd name="connsiteX102" fmla="*/ 2589111 w 3290340"/>
                <a:gd name="connsiteY102" fmla="*/ 2557319 h 3320460"/>
                <a:gd name="connsiteX103" fmla="*/ 2355964 w 3290340"/>
                <a:gd name="connsiteY103" fmla="*/ 2315888 h 3320460"/>
                <a:gd name="connsiteX104" fmla="*/ 2375762 w 3290340"/>
                <a:gd name="connsiteY104" fmla="*/ 2294970 h 3320460"/>
                <a:gd name="connsiteX105" fmla="*/ 2448618 w 3290340"/>
                <a:gd name="connsiteY105" fmla="*/ 2195030 h 3320460"/>
                <a:gd name="connsiteX106" fmla="*/ 2501269 w 3290340"/>
                <a:gd name="connsiteY106" fmla="*/ 2094485 h 3320460"/>
                <a:gd name="connsiteX107" fmla="*/ 3009465 w 3290340"/>
                <a:gd name="connsiteY107" fmla="*/ 2310202 h 3320460"/>
                <a:gd name="connsiteX108" fmla="*/ 3014101 w 3290340"/>
                <a:gd name="connsiteY108" fmla="*/ 2370801 h 3320460"/>
                <a:gd name="connsiteX109" fmla="*/ 3081317 w 3290340"/>
                <a:gd name="connsiteY109" fmla="*/ 2454820 h 3320460"/>
                <a:gd name="connsiteX110" fmla="*/ 3272737 w 3290340"/>
                <a:gd name="connsiteY110" fmla="*/ 2346624 h 3320460"/>
                <a:gd name="connsiteX111" fmla="*/ 3217595 w 3290340"/>
                <a:gd name="connsiteY111" fmla="*/ 2133768 h 3320460"/>
                <a:gd name="connsiteX112" fmla="*/ 3062385 w 3290340"/>
                <a:gd name="connsiteY112" fmla="*/ 2183593 h 3320460"/>
                <a:gd name="connsiteX113" fmla="*/ 3058549 w 3290340"/>
                <a:gd name="connsiteY113" fmla="*/ 2189777 h 3320460"/>
                <a:gd name="connsiteX114" fmla="*/ 2549459 w 3290340"/>
                <a:gd name="connsiteY114" fmla="*/ 1973681 h 3320460"/>
                <a:gd name="connsiteX115" fmla="*/ 2575516 w 3290340"/>
                <a:gd name="connsiteY115" fmla="*/ 1893573 h 3320460"/>
                <a:gd name="connsiteX116" fmla="*/ 2596068 w 3290340"/>
                <a:gd name="connsiteY116" fmla="*/ 1771581 h 3320460"/>
                <a:gd name="connsiteX117" fmla="*/ 2597630 w 3290340"/>
                <a:gd name="connsiteY117" fmla="*/ 1731363 h 3320460"/>
                <a:gd name="connsiteX118" fmla="*/ 2891924 w 3290340"/>
                <a:gd name="connsiteY118" fmla="*/ 1731363 h 3320460"/>
                <a:gd name="connsiteX119" fmla="*/ 2892954 w 3290340"/>
                <a:gd name="connsiteY119" fmla="*/ 1739488 h 3320460"/>
                <a:gd name="connsiteX120" fmla="*/ 2954390 w 3290340"/>
                <a:gd name="connsiteY120" fmla="*/ 1804310 h 3320460"/>
                <a:gd name="connsiteX121" fmla="*/ 3021065 w 3290340"/>
                <a:gd name="connsiteY121" fmla="*/ 1698176 h 3320460"/>
                <a:gd name="connsiteX122" fmla="*/ 2954390 w 3290340"/>
                <a:gd name="connsiteY122" fmla="*/ 1592042 h 3320460"/>
                <a:gd name="connsiteX123" fmla="*/ 2928437 w 3290340"/>
                <a:gd name="connsiteY123" fmla="*/ 1600383 h 3320460"/>
                <a:gd name="connsiteX124" fmla="*/ 2899102 w 3290340"/>
                <a:gd name="connsiteY124" fmla="*/ 1638836 h 3320460"/>
                <a:gd name="connsiteX125" fmla="*/ 2896532 w 3290340"/>
                <a:gd name="connsiteY125" fmla="*/ 1652226 h 3320460"/>
                <a:gd name="connsiteX126" fmla="*/ 2600705 w 3290340"/>
                <a:gd name="connsiteY126" fmla="*/ 1652226 h 3320460"/>
                <a:gd name="connsiteX127" fmla="*/ 2600909 w 3290340"/>
                <a:gd name="connsiteY127" fmla="*/ 1646979 h 3320460"/>
                <a:gd name="connsiteX128" fmla="*/ 2560984 w 3290340"/>
                <a:gd name="connsiteY128" fmla="*/ 1395783 h 3320460"/>
                <a:gd name="connsiteX129" fmla="*/ 2548631 w 3290340"/>
                <a:gd name="connsiteY129" fmla="*/ 1360488 h 3320460"/>
                <a:gd name="connsiteX130" fmla="*/ 2984104 w 3290340"/>
                <a:gd name="connsiteY130" fmla="*/ 1184545 h 3320460"/>
                <a:gd name="connsiteX131" fmla="*/ 2988575 w 3290340"/>
                <a:gd name="connsiteY131" fmla="*/ 1192042 h 3320460"/>
                <a:gd name="connsiteX132" fmla="*/ 3142892 w 3290340"/>
                <a:gd name="connsiteY132" fmla="*/ 1244568 h 3320460"/>
                <a:gd name="connsiteX133" fmla="*/ 3201740 w 3290340"/>
                <a:gd name="connsiteY133" fmla="*/ 1032707 h 3320460"/>
                <a:gd name="connsiteX134" fmla="*/ 3012237 w 3290340"/>
                <a:gd name="connsiteY134" fmla="*/ 921187 h 3320460"/>
                <a:gd name="connsiteX135" fmla="*/ 2943566 w 3290340"/>
                <a:gd name="connsiteY135" fmla="*/ 1004021 h 3320460"/>
                <a:gd name="connsiteX136" fmla="*/ 2938024 w 3290340"/>
                <a:gd name="connsiteY136" fmla="*/ 1062921 h 3320460"/>
                <a:gd name="connsiteX137" fmla="*/ 2499130 w 3290340"/>
                <a:gd name="connsiteY137" fmla="*/ 1240245 h 3320460"/>
                <a:gd name="connsiteX138" fmla="*/ 2491040 w 3290340"/>
                <a:gd name="connsiteY138" fmla="*/ 1222665 h 3320460"/>
                <a:gd name="connsiteX139" fmla="*/ 2345264 w 3290340"/>
                <a:gd name="connsiteY139" fmla="*/ 1014236 h 3320460"/>
                <a:gd name="connsiteX140" fmla="*/ 2342086 w 3290340"/>
                <a:gd name="connsiteY140" fmla="*/ 1011191 h 3320460"/>
                <a:gd name="connsiteX141" fmla="*/ 2557272 w 3290340"/>
                <a:gd name="connsiteY141" fmla="*/ 803389 h 3320460"/>
                <a:gd name="connsiteX142" fmla="*/ 2586351 w 3290340"/>
                <a:gd name="connsiteY142" fmla="*/ 815759 h 3320460"/>
                <a:gd name="connsiteX143" fmla="*/ 2641859 w 3290340"/>
                <a:gd name="connsiteY143" fmla="*/ 805370 h 3320460"/>
                <a:gd name="connsiteX144" fmla="*/ 2616094 w 3290340"/>
                <a:gd name="connsiteY144" fmla="*/ 682707 h 3320460"/>
                <a:gd name="connsiteX145" fmla="*/ 2494405 w 3290340"/>
                <a:gd name="connsiteY145" fmla="*/ 652677 h 3320460"/>
                <a:gd name="connsiteX146" fmla="*/ 2495242 w 3290340"/>
                <a:gd name="connsiteY146" fmla="*/ 741983 h 3320460"/>
                <a:gd name="connsiteX147" fmla="*/ 2500144 w 3290340"/>
                <a:gd name="connsiteY147" fmla="*/ 748543 h 3320460"/>
                <a:gd name="connsiteX148" fmla="*/ 2284901 w 3290340"/>
                <a:gd name="connsiteY148" fmla="*/ 956401 h 3320460"/>
                <a:gd name="connsiteX149" fmla="*/ 2255226 w 3290340"/>
                <a:gd name="connsiteY149" fmla="*/ 927968 h 3320460"/>
                <a:gd name="connsiteX150" fmla="*/ 2155700 w 3290340"/>
                <a:gd name="connsiteY150" fmla="*/ 854490 h 3320460"/>
                <a:gd name="connsiteX151" fmla="*/ 2060896 w 3290340"/>
                <a:gd name="connsiteY151" fmla="*/ 804122 h 3320460"/>
                <a:gd name="connsiteX152" fmla="*/ 2283989 w 3290340"/>
                <a:gd name="connsiteY152" fmla="*/ 278549 h 3320460"/>
                <a:gd name="connsiteX153" fmla="*/ 2293688 w 3290340"/>
                <a:gd name="connsiteY153" fmla="*/ 281001 h 3320460"/>
                <a:gd name="connsiteX154" fmla="*/ 2439948 w 3290340"/>
                <a:gd name="connsiteY154" fmla="*/ 209024 h 3320460"/>
                <a:gd name="connsiteX155" fmla="*/ 2331752 w 3290340"/>
                <a:gd name="connsiteY155" fmla="*/ 17603 h 3320460"/>
                <a:gd name="connsiteX156" fmla="*/ 2118896 w 3290340"/>
                <a:gd name="connsiteY156" fmla="*/ 72745 h 3320460"/>
                <a:gd name="connsiteX157" fmla="*/ 2128911 w 3290340"/>
                <a:gd name="connsiteY157" fmla="*/ 179876 h 3320460"/>
                <a:gd name="connsiteX158" fmla="*/ 2165735 w 3290340"/>
                <a:gd name="connsiteY158" fmla="*/ 224350 h 3320460"/>
                <a:gd name="connsiteX159" fmla="*/ 1940799 w 3290340"/>
                <a:gd name="connsiteY159" fmla="*/ 754266 h 3320460"/>
                <a:gd name="connsiteX160" fmla="*/ 1855007 w 3290340"/>
                <a:gd name="connsiteY160" fmla="*/ 725791 h 3320460"/>
                <a:gd name="connsiteX161" fmla="*/ 1733175 w 3290340"/>
                <a:gd name="connsiteY161" fmla="*/ 704510 h 3320460"/>
                <a:gd name="connsiteX162" fmla="*/ 1685787 w 3290340"/>
                <a:gd name="connsiteY162" fmla="*/ 702379 h 3320460"/>
                <a:gd name="connsiteX163" fmla="*/ 1685788 w 3290340"/>
                <a:gd name="connsiteY163" fmla="*/ 413522 h 3320460"/>
                <a:gd name="connsiteX164" fmla="*/ 1693913 w 3290340"/>
                <a:gd name="connsiteY164" fmla="*/ 412491 h 3320460"/>
                <a:gd name="connsiteX165" fmla="*/ 1758735 w 3290340"/>
                <a:gd name="connsiteY165" fmla="*/ 351056 h 3320460"/>
                <a:gd name="connsiteX166" fmla="*/ 1652601 w 3290340"/>
                <a:gd name="connsiteY166" fmla="*/ 284381 h 3320460"/>
                <a:gd name="connsiteX167" fmla="*/ 1546467 w 3290340"/>
                <a:gd name="connsiteY167" fmla="*/ 351056 h 3320460"/>
                <a:gd name="connsiteX168" fmla="*/ 1577553 w 3290340"/>
                <a:gd name="connsiteY168" fmla="*/ 398202 h 3320460"/>
                <a:gd name="connsiteX169" fmla="*/ 1606651 w 3290340"/>
                <a:gd name="connsiteY169" fmla="*/ 410527 h 3320460"/>
                <a:gd name="connsiteX170" fmla="*/ 1606651 w 3290340"/>
                <a:gd name="connsiteY170" fmla="*/ 699081 h 3320460"/>
                <a:gd name="connsiteX171" fmla="*/ 1482933 w 3290340"/>
                <a:gd name="connsiteY171" fmla="*/ 709610 h 3320460"/>
                <a:gd name="connsiteX172" fmla="*/ 1357442 w 3290340"/>
                <a:gd name="connsiteY172" fmla="*/ 737229 h 3320460"/>
                <a:gd name="connsiteX173" fmla="*/ 1334740 w 3290340"/>
                <a:gd name="connsiteY173" fmla="*/ 745094 h 3320460"/>
                <a:gd name="connsiteX174" fmla="*/ 1128659 w 3290340"/>
                <a:gd name="connsiteY174" fmla="*/ 235026 h 3320460"/>
                <a:gd name="connsiteX175" fmla="*/ 1163715 w 3290340"/>
                <a:gd name="connsiteY175" fmla="*/ 194162 h 3320460"/>
                <a:gd name="connsiteX176" fmla="*/ 1175597 w 3290340"/>
                <a:gd name="connsiteY176" fmla="*/ 87223 h 3320460"/>
                <a:gd name="connsiteX177" fmla="*/ 963736 w 3290340"/>
                <a:gd name="connsiteY177" fmla="*/ 28374 h 3320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</a:cxnLst>
              <a:rect l="l" t="t" r="r" b="b"/>
              <a:pathLst>
                <a:path w="3290340" h="3320460">
                  <a:moveTo>
                    <a:pt x="963736" y="28374"/>
                  </a:moveTo>
                  <a:cubicBezTo>
                    <a:pt x="874437" y="64453"/>
                    <a:pt x="824508" y="149297"/>
                    <a:pt x="852216" y="217877"/>
                  </a:cubicBezTo>
                  <a:cubicBezTo>
                    <a:pt x="872997" y="269312"/>
                    <a:pt x="931548" y="296991"/>
                    <a:pt x="997197" y="292396"/>
                  </a:cubicBezTo>
                  <a:lnTo>
                    <a:pt x="1010351" y="289314"/>
                  </a:lnTo>
                  <a:lnTo>
                    <a:pt x="1213781" y="792823"/>
                  </a:lnTo>
                  <a:lnTo>
                    <a:pt x="1172939" y="811773"/>
                  </a:lnTo>
                  <a:cubicBezTo>
                    <a:pt x="1132036" y="833338"/>
                    <a:pt x="1093211" y="857519"/>
                    <a:pt x="1056590" y="884021"/>
                  </a:cubicBezTo>
                  <a:lnTo>
                    <a:pt x="972120" y="954606"/>
                  </a:lnTo>
                  <a:lnTo>
                    <a:pt x="747851" y="722368"/>
                  </a:lnTo>
                  <a:lnTo>
                    <a:pt x="760221" y="693289"/>
                  </a:lnTo>
                  <a:cubicBezTo>
                    <a:pt x="765655" y="671268"/>
                    <a:pt x="762622" y="651025"/>
                    <a:pt x="749831" y="637781"/>
                  </a:cubicBezTo>
                  <a:cubicBezTo>
                    <a:pt x="724251" y="611292"/>
                    <a:pt x="669334" y="622828"/>
                    <a:pt x="627169" y="663546"/>
                  </a:cubicBezTo>
                  <a:cubicBezTo>
                    <a:pt x="585004" y="704264"/>
                    <a:pt x="571558" y="758746"/>
                    <a:pt x="597138" y="785235"/>
                  </a:cubicBezTo>
                  <a:cubicBezTo>
                    <a:pt x="616324" y="805101"/>
                    <a:pt x="652011" y="803579"/>
                    <a:pt x="686444" y="784399"/>
                  </a:cubicBezTo>
                  <a:lnTo>
                    <a:pt x="693004" y="779496"/>
                  </a:lnTo>
                  <a:lnTo>
                    <a:pt x="916515" y="1010948"/>
                  </a:lnTo>
                  <a:lnTo>
                    <a:pt x="864314" y="1068524"/>
                  </a:lnTo>
                  <a:cubicBezTo>
                    <a:pt x="837010" y="1103130"/>
                    <a:pt x="812161" y="1139466"/>
                    <a:pt x="789891" y="1177238"/>
                  </a:cubicBezTo>
                  <a:lnTo>
                    <a:pt x="762808" y="1234290"/>
                  </a:lnTo>
                  <a:lnTo>
                    <a:pt x="280350" y="1029499"/>
                  </a:lnTo>
                  <a:lnTo>
                    <a:pt x="276239" y="975766"/>
                  </a:lnTo>
                  <a:cubicBezTo>
                    <a:pt x="266260" y="937246"/>
                    <a:pt x="243067" y="906196"/>
                    <a:pt x="209024" y="891746"/>
                  </a:cubicBezTo>
                  <a:cubicBezTo>
                    <a:pt x="140937" y="862845"/>
                    <a:pt x="55235" y="911286"/>
                    <a:pt x="17603" y="999942"/>
                  </a:cubicBezTo>
                  <a:cubicBezTo>
                    <a:pt x="-20029" y="1088598"/>
                    <a:pt x="4659" y="1183897"/>
                    <a:pt x="72745" y="1212798"/>
                  </a:cubicBezTo>
                  <a:cubicBezTo>
                    <a:pt x="123810" y="1234473"/>
                    <a:pt x="184784" y="1212644"/>
                    <a:pt x="227955" y="1162973"/>
                  </a:cubicBezTo>
                  <a:lnTo>
                    <a:pt x="235053" y="1151531"/>
                  </a:lnTo>
                  <a:lnTo>
                    <a:pt x="710038" y="1353150"/>
                  </a:lnTo>
                  <a:lnTo>
                    <a:pt x="669143" y="1504443"/>
                  </a:lnTo>
                  <a:cubicBezTo>
                    <a:pt x="663428" y="1536940"/>
                    <a:pt x="659352" y="1569802"/>
                    <a:pt x="656968" y="1602905"/>
                  </a:cubicBezTo>
                  <a:lnTo>
                    <a:pt x="656609" y="1620619"/>
                  </a:lnTo>
                  <a:lnTo>
                    <a:pt x="387534" y="1620619"/>
                  </a:lnTo>
                  <a:lnTo>
                    <a:pt x="386504" y="1612494"/>
                  </a:lnTo>
                  <a:cubicBezTo>
                    <a:pt x="376382" y="1574401"/>
                    <a:pt x="352686" y="1547672"/>
                    <a:pt x="325068" y="1547672"/>
                  </a:cubicBezTo>
                  <a:cubicBezTo>
                    <a:pt x="288244" y="1547672"/>
                    <a:pt x="258393" y="1595190"/>
                    <a:pt x="258393" y="1653806"/>
                  </a:cubicBezTo>
                  <a:cubicBezTo>
                    <a:pt x="258393" y="1712422"/>
                    <a:pt x="288244" y="1759940"/>
                    <a:pt x="325068" y="1759940"/>
                  </a:cubicBezTo>
                  <a:cubicBezTo>
                    <a:pt x="343480" y="1759940"/>
                    <a:pt x="360149" y="1748060"/>
                    <a:pt x="372215" y="1728854"/>
                  </a:cubicBezTo>
                  <a:lnTo>
                    <a:pt x="384539" y="1699757"/>
                  </a:lnTo>
                  <a:lnTo>
                    <a:pt x="655005" y="1699757"/>
                  </a:lnTo>
                  <a:lnTo>
                    <a:pt x="654943" y="1702809"/>
                  </a:lnTo>
                  <a:cubicBezTo>
                    <a:pt x="657048" y="1769726"/>
                    <a:pt x="666132" y="1837107"/>
                    <a:pt x="682618" y="1903955"/>
                  </a:cubicBezTo>
                  <a:lnTo>
                    <a:pt x="704501" y="1971536"/>
                  </a:lnTo>
                  <a:lnTo>
                    <a:pt x="254813" y="2153222"/>
                  </a:lnTo>
                  <a:lnTo>
                    <a:pt x="253328" y="2150732"/>
                  </a:lnTo>
                  <a:cubicBezTo>
                    <a:pt x="211030" y="2100315"/>
                    <a:pt x="150447" y="2077425"/>
                    <a:pt x="99011" y="2098206"/>
                  </a:cubicBezTo>
                  <a:cubicBezTo>
                    <a:pt x="30431" y="2125914"/>
                    <a:pt x="4084" y="2220768"/>
                    <a:pt x="40163" y="2310067"/>
                  </a:cubicBezTo>
                  <a:cubicBezTo>
                    <a:pt x="76242" y="2399366"/>
                    <a:pt x="161086" y="2449296"/>
                    <a:pt x="229666" y="2421587"/>
                  </a:cubicBezTo>
                  <a:cubicBezTo>
                    <a:pt x="281101" y="2400806"/>
                    <a:pt x="308781" y="2342256"/>
                    <a:pt x="304184" y="2276606"/>
                  </a:cubicBezTo>
                  <a:lnTo>
                    <a:pt x="303523" y="2273784"/>
                  </a:lnTo>
                  <a:lnTo>
                    <a:pt x="751612" y="2092744"/>
                  </a:lnTo>
                  <a:lnTo>
                    <a:pt x="767513" y="2127014"/>
                  </a:lnTo>
                  <a:cubicBezTo>
                    <a:pt x="787730" y="2165361"/>
                    <a:pt x="810246" y="2201881"/>
                    <a:pt x="834819" y="2236471"/>
                  </a:cubicBezTo>
                  <a:lnTo>
                    <a:pt x="913323" y="2332948"/>
                  </a:lnTo>
                  <a:lnTo>
                    <a:pt x="720027" y="2519612"/>
                  </a:lnTo>
                  <a:lnTo>
                    <a:pt x="690948" y="2507243"/>
                  </a:lnTo>
                  <a:cubicBezTo>
                    <a:pt x="668927" y="2501808"/>
                    <a:pt x="648684" y="2504842"/>
                    <a:pt x="635439" y="2517632"/>
                  </a:cubicBezTo>
                  <a:cubicBezTo>
                    <a:pt x="608951" y="2543212"/>
                    <a:pt x="620487" y="2598130"/>
                    <a:pt x="661204" y="2640295"/>
                  </a:cubicBezTo>
                  <a:cubicBezTo>
                    <a:pt x="701922" y="2682460"/>
                    <a:pt x="756404" y="2695905"/>
                    <a:pt x="782893" y="2670325"/>
                  </a:cubicBezTo>
                  <a:cubicBezTo>
                    <a:pt x="802760" y="2651140"/>
                    <a:pt x="801238" y="2615452"/>
                    <a:pt x="782057" y="2581019"/>
                  </a:cubicBezTo>
                  <a:lnTo>
                    <a:pt x="777154" y="2574459"/>
                  </a:lnTo>
                  <a:lnTo>
                    <a:pt x="970689" y="2387564"/>
                  </a:lnTo>
                  <a:lnTo>
                    <a:pt x="1004983" y="2420023"/>
                  </a:lnTo>
                  <a:cubicBezTo>
                    <a:pt x="1036807" y="2446479"/>
                    <a:pt x="1070202" y="2470799"/>
                    <a:pt x="1104923" y="2492878"/>
                  </a:cubicBezTo>
                  <a:lnTo>
                    <a:pt x="1192488" y="2538732"/>
                  </a:lnTo>
                  <a:lnTo>
                    <a:pt x="979735" y="3039946"/>
                  </a:lnTo>
                  <a:lnTo>
                    <a:pt x="923863" y="3044221"/>
                  </a:lnTo>
                  <a:cubicBezTo>
                    <a:pt x="885343" y="3054199"/>
                    <a:pt x="854294" y="3077393"/>
                    <a:pt x="839843" y="3111436"/>
                  </a:cubicBezTo>
                  <a:cubicBezTo>
                    <a:pt x="810942" y="3179522"/>
                    <a:pt x="859384" y="3265224"/>
                    <a:pt x="948039" y="3302857"/>
                  </a:cubicBezTo>
                  <a:cubicBezTo>
                    <a:pt x="1036695" y="3340489"/>
                    <a:pt x="1131994" y="3315801"/>
                    <a:pt x="1160895" y="3247714"/>
                  </a:cubicBezTo>
                  <a:cubicBezTo>
                    <a:pt x="1182570" y="3196650"/>
                    <a:pt x="1160741" y="3135676"/>
                    <a:pt x="1111070" y="3092505"/>
                  </a:cubicBezTo>
                  <a:lnTo>
                    <a:pt x="1101266" y="3086423"/>
                  </a:lnTo>
                  <a:lnTo>
                    <a:pt x="1312332" y="2589184"/>
                  </a:lnTo>
                  <a:lnTo>
                    <a:pt x="1406380" y="2619776"/>
                  </a:lnTo>
                  <a:cubicBezTo>
                    <a:pt x="1446446" y="2629176"/>
                    <a:pt x="1487191" y="2636061"/>
                    <a:pt x="1528372" y="2640328"/>
                  </a:cubicBezTo>
                  <a:lnTo>
                    <a:pt x="1569875" y="2641940"/>
                  </a:lnTo>
                  <a:lnTo>
                    <a:pt x="1569875" y="2980387"/>
                  </a:lnTo>
                  <a:lnTo>
                    <a:pt x="1561750" y="2981418"/>
                  </a:lnTo>
                  <a:cubicBezTo>
                    <a:pt x="1523657" y="2991540"/>
                    <a:pt x="1496929" y="3015235"/>
                    <a:pt x="1496928" y="3042853"/>
                  </a:cubicBezTo>
                  <a:cubicBezTo>
                    <a:pt x="1496928" y="3079677"/>
                    <a:pt x="1544446" y="3109528"/>
                    <a:pt x="1603063" y="3109528"/>
                  </a:cubicBezTo>
                  <a:cubicBezTo>
                    <a:pt x="1661679" y="3109528"/>
                    <a:pt x="1709196" y="3079677"/>
                    <a:pt x="1709197" y="3042853"/>
                  </a:cubicBezTo>
                  <a:cubicBezTo>
                    <a:pt x="1709196" y="3024441"/>
                    <a:pt x="1697317" y="3007772"/>
                    <a:pt x="1678110" y="2995706"/>
                  </a:cubicBezTo>
                  <a:lnTo>
                    <a:pt x="1649012" y="2983382"/>
                  </a:lnTo>
                  <a:lnTo>
                    <a:pt x="1649012" y="2645015"/>
                  </a:lnTo>
                  <a:lnTo>
                    <a:pt x="1652973" y="2645169"/>
                  </a:lnTo>
                  <a:cubicBezTo>
                    <a:pt x="1736587" y="2643022"/>
                    <a:pt x="1820968" y="2629989"/>
                    <a:pt x="1904170" y="2605244"/>
                  </a:cubicBezTo>
                  <a:lnTo>
                    <a:pt x="1940859" y="2592404"/>
                  </a:lnTo>
                  <a:lnTo>
                    <a:pt x="2113568" y="3019873"/>
                  </a:lnTo>
                  <a:lnTo>
                    <a:pt x="2101965" y="3026793"/>
                  </a:lnTo>
                  <a:cubicBezTo>
                    <a:pt x="2051548" y="3069090"/>
                    <a:pt x="2028658" y="3129674"/>
                    <a:pt x="2049439" y="3181109"/>
                  </a:cubicBezTo>
                  <a:cubicBezTo>
                    <a:pt x="2077147" y="3249689"/>
                    <a:pt x="2172001" y="3276037"/>
                    <a:pt x="2261300" y="3239958"/>
                  </a:cubicBezTo>
                  <a:cubicBezTo>
                    <a:pt x="2350599" y="3203879"/>
                    <a:pt x="2400529" y="3119035"/>
                    <a:pt x="2372821" y="3050455"/>
                  </a:cubicBezTo>
                  <a:cubicBezTo>
                    <a:pt x="2358967" y="3016165"/>
                    <a:pt x="2328326" y="2992433"/>
                    <a:pt x="2289987" y="2981784"/>
                  </a:cubicBezTo>
                  <a:lnTo>
                    <a:pt x="2236383" y="2976740"/>
                  </a:lnTo>
                  <a:lnTo>
                    <a:pt x="2060960" y="2542552"/>
                  </a:lnTo>
                  <a:lnTo>
                    <a:pt x="2082754" y="2532440"/>
                  </a:lnTo>
                  <a:cubicBezTo>
                    <a:pt x="2159448" y="2492006"/>
                    <a:pt x="2228834" y="2442374"/>
                    <a:pt x="2290087" y="2385491"/>
                  </a:cubicBezTo>
                  <a:lnTo>
                    <a:pt x="2301510" y="2373422"/>
                  </a:lnTo>
                  <a:lnTo>
                    <a:pt x="2534265" y="2614447"/>
                  </a:lnTo>
                  <a:lnTo>
                    <a:pt x="2521895" y="2643525"/>
                  </a:lnTo>
                  <a:cubicBezTo>
                    <a:pt x="2516461" y="2665546"/>
                    <a:pt x="2519494" y="2685789"/>
                    <a:pt x="2532284" y="2699033"/>
                  </a:cubicBezTo>
                  <a:cubicBezTo>
                    <a:pt x="2557864" y="2725522"/>
                    <a:pt x="2612782" y="2713986"/>
                    <a:pt x="2654947" y="2673269"/>
                  </a:cubicBezTo>
                  <a:cubicBezTo>
                    <a:pt x="2697112" y="2632550"/>
                    <a:pt x="2710557" y="2578069"/>
                    <a:pt x="2684977" y="2551580"/>
                  </a:cubicBezTo>
                  <a:cubicBezTo>
                    <a:pt x="2665792" y="2531713"/>
                    <a:pt x="2630105" y="2533235"/>
                    <a:pt x="2595672" y="2552416"/>
                  </a:cubicBezTo>
                  <a:lnTo>
                    <a:pt x="2589111" y="2557319"/>
                  </a:lnTo>
                  <a:lnTo>
                    <a:pt x="2355964" y="2315888"/>
                  </a:lnTo>
                  <a:lnTo>
                    <a:pt x="2375762" y="2294970"/>
                  </a:lnTo>
                  <a:cubicBezTo>
                    <a:pt x="2402219" y="2263146"/>
                    <a:pt x="2426538" y="2229751"/>
                    <a:pt x="2448618" y="2195030"/>
                  </a:cubicBezTo>
                  <a:lnTo>
                    <a:pt x="2501269" y="2094485"/>
                  </a:lnTo>
                  <a:lnTo>
                    <a:pt x="3009465" y="2310202"/>
                  </a:lnTo>
                  <a:lnTo>
                    <a:pt x="3014101" y="2370801"/>
                  </a:lnTo>
                  <a:cubicBezTo>
                    <a:pt x="3024080" y="2409320"/>
                    <a:pt x="3047274" y="2440370"/>
                    <a:pt x="3081317" y="2454820"/>
                  </a:cubicBezTo>
                  <a:cubicBezTo>
                    <a:pt x="3149403" y="2483721"/>
                    <a:pt x="3235105" y="2435280"/>
                    <a:pt x="3272737" y="2346624"/>
                  </a:cubicBezTo>
                  <a:cubicBezTo>
                    <a:pt x="3310369" y="2257969"/>
                    <a:pt x="3285681" y="2162669"/>
                    <a:pt x="3217595" y="2133768"/>
                  </a:cubicBezTo>
                  <a:cubicBezTo>
                    <a:pt x="3166531" y="2112093"/>
                    <a:pt x="3105557" y="2133922"/>
                    <a:pt x="3062385" y="2183593"/>
                  </a:cubicBezTo>
                  <a:lnTo>
                    <a:pt x="3058549" y="2189777"/>
                  </a:lnTo>
                  <a:lnTo>
                    <a:pt x="2549459" y="1973681"/>
                  </a:lnTo>
                  <a:lnTo>
                    <a:pt x="2575516" y="1893573"/>
                  </a:lnTo>
                  <a:cubicBezTo>
                    <a:pt x="2584916" y="1853506"/>
                    <a:pt x="2591801" y="1812761"/>
                    <a:pt x="2596068" y="1771581"/>
                  </a:cubicBezTo>
                  <a:lnTo>
                    <a:pt x="2597630" y="1731363"/>
                  </a:lnTo>
                  <a:lnTo>
                    <a:pt x="2891924" y="1731363"/>
                  </a:lnTo>
                  <a:lnTo>
                    <a:pt x="2892954" y="1739488"/>
                  </a:lnTo>
                  <a:cubicBezTo>
                    <a:pt x="2903076" y="1777581"/>
                    <a:pt x="2926772" y="1804310"/>
                    <a:pt x="2954390" y="1804310"/>
                  </a:cubicBezTo>
                  <a:cubicBezTo>
                    <a:pt x="2991214" y="1804310"/>
                    <a:pt x="3021065" y="1756792"/>
                    <a:pt x="3021065" y="1698176"/>
                  </a:cubicBezTo>
                  <a:cubicBezTo>
                    <a:pt x="3021065" y="1639560"/>
                    <a:pt x="2991214" y="1592042"/>
                    <a:pt x="2954390" y="1592042"/>
                  </a:cubicBezTo>
                  <a:cubicBezTo>
                    <a:pt x="2945184" y="1592042"/>
                    <a:pt x="2936414" y="1595012"/>
                    <a:pt x="2928437" y="1600383"/>
                  </a:cubicBezTo>
                  <a:cubicBezTo>
                    <a:pt x="2916471" y="1608439"/>
                    <a:pt x="2906291" y="1621896"/>
                    <a:pt x="2899102" y="1638836"/>
                  </a:cubicBezTo>
                  <a:lnTo>
                    <a:pt x="2896532" y="1652226"/>
                  </a:lnTo>
                  <a:lnTo>
                    <a:pt x="2600705" y="1652226"/>
                  </a:lnTo>
                  <a:lnTo>
                    <a:pt x="2600909" y="1646979"/>
                  </a:lnTo>
                  <a:cubicBezTo>
                    <a:pt x="2598762" y="1563366"/>
                    <a:pt x="2585729" y="1478985"/>
                    <a:pt x="2560984" y="1395783"/>
                  </a:cubicBezTo>
                  <a:lnTo>
                    <a:pt x="2548631" y="1360488"/>
                  </a:lnTo>
                  <a:lnTo>
                    <a:pt x="2984104" y="1184545"/>
                  </a:lnTo>
                  <a:lnTo>
                    <a:pt x="2988575" y="1192042"/>
                  </a:lnTo>
                  <a:cubicBezTo>
                    <a:pt x="3030873" y="1242459"/>
                    <a:pt x="3091457" y="1265349"/>
                    <a:pt x="3142892" y="1244568"/>
                  </a:cubicBezTo>
                  <a:cubicBezTo>
                    <a:pt x="3211472" y="1216860"/>
                    <a:pt x="3237819" y="1122006"/>
                    <a:pt x="3201740" y="1032707"/>
                  </a:cubicBezTo>
                  <a:cubicBezTo>
                    <a:pt x="3165661" y="943408"/>
                    <a:pt x="3080817" y="893478"/>
                    <a:pt x="3012237" y="921187"/>
                  </a:cubicBezTo>
                  <a:cubicBezTo>
                    <a:pt x="2977947" y="935041"/>
                    <a:pt x="2954215" y="965681"/>
                    <a:pt x="2943566" y="1004021"/>
                  </a:cubicBezTo>
                  <a:lnTo>
                    <a:pt x="2938024" y="1062921"/>
                  </a:lnTo>
                  <a:lnTo>
                    <a:pt x="2499130" y="1240245"/>
                  </a:lnTo>
                  <a:lnTo>
                    <a:pt x="2491040" y="1222665"/>
                  </a:lnTo>
                  <a:cubicBezTo>
                    <a:pt x="2451043" y="1145625"/>
                    <a:pt x="2401803" y="1075873"/>
                    <a:pt x="2345264" y="1014236"/>
                  </a:cubicBezTo>
                  <a:lnTo>
                    <a:pt x="2342086" y="1011191"/>
                  </a:lnTo>
                  <a:lnTo>
                    <a:pt x="2557272" y="803389"/>
                  </a:lnTo>
                  <a:lnTo>
                    <a:pt x="2586351" y="815759"/>
                  </a:lnTo>
                  <a:cubicBezTo>
                    <a:pt x="2608372" y="821194"/>
                    <a:pt x="2628615" y="818160"/>
                    <a:pt x="2641859" y="805370"/>
                  </a:cubicBezTo>
                  <a:cubicBezTo>
                    <a:pt x="2668348" y="779790"/>
                    <a:pt x="2656812" y="724872"/>
                    <a:pt x="2616094" y="682707"/>
                  </a:cubicBezTo>
                  <a:cubicBezTo>
                    <a:pt x="2575376" y="640542"/>
                    <a:pt x="2520894" y="627097"/>
                    <a:pt x="2494405" y="652677"/>
                  </a:cubicBezTo>
                  <a:cubicBezTo>
                    <a:pt x="2474539" y="671862"/>
                    <a:pt x="2476061" y="707550"/>
                    <a:pt x="2495242" y="741983"/>
                  </a:cubicBezTo>
                  <a:lnTo>
                    <a:pt x="2500144" y="748543"/>
                  </a:lnTo>
                  <a:lnTo>
                    <a:pt x="2284901" y="956401"/>
                  </a:lnTo>
                  <a:lnTo>
                    <a:pt x="2255226" y="927968"/>
                  </a:lnTo>
                  <a:cubicBezTo>
                    <a:pt x="2223551" y="901309"/>
                    <a:pt x="2190294" y="876782"/>
                    <a:pt x="2155700" y="854490"/>
                  </a:cubicBezTo>
                  <a:lnTo>
                    <a:pt x="2060896" y="804122"/>
                  </a:lnTo>
                  <a:lnTo>
                    <a:pt x="2283989" y="278549"/>
                  </a:lnTo>
                  <a:lnTo>
                    <a:pt x="2293688" y="281001"/>
                  </a:lnTo>
                  <a:cubicBezTo>
                    <a:pt x="2359248" y="286742"/>
                    <a:pt x="2418273" y="260088"/>
                    <a:pt x="2439948" y="209024"/>
                  </a:cubicBezTo>
                  <a:cubicBezTo>
                    <a:pt x="2468849" y="140938"/>
                    <a:pt x="2420408" y="55235"/>
                    <a:pt x="2331752" y="17603"/>
                  </a:cubicBezTo>
                  <a:cubicBezTo>
                    <a:pt x="2243096" y="-20029"/>
                    <a:pt x="2147797" y="4660"/>
                    <a:pt x="2118896" y="72745"/>
                  </a:cubicBezTo>
                  <a:cubicBezTo>
                    <a:pt x="2104446" y="106789"/>
                    <a:pt x="2109331" y="145236"/>
                    <a:pt x="2128911" y="179876"/>
                  </a:cubicBezTo>
                  <a:lnTo>
                    <a:pt x="2165735" y="224350"/>
                  </a:lnTo>
                  <a:lnTo>
                    <a:pt x="1940799" y="754266"/>
                  </a:lnTo>
                  <a:lnTo>
                    <a:pt x="1855007" y="725791"/>
                  </a:lnTo>
                  <a:cubicBezTo>
                    <a:pt x="1815005" y="716152"/>
                    <a:pt x="1774313" y="709025"/>
                    <a:pt x="1733175" y="704510"/>
                  </a:cubicBezTo>
                  <a:lnTo>
                    <a:pt x="1685787" y="702379"/>
                  </a:lnTo>
                  <a:lnTo>
                    <a:pt x="1685788" y="413522"/>
                  </a:lnTo>
                  <a:lnTo>
                    <a:pt x="1693913" y="412491"/>
                  </a:lnTo>
                  <a:cubicBezTo>
                    <a:pt x="1732006" y="402369"/>
                    <a:pt x="1758735" y="378674"/>
                    <a:pt x="1758735" y="351056"/>
                  </a:cubicBezTo>
                  <a:cubicBezTo>
                    <a:pt x="1758735" y="314232"/>
                    <a:pt x="1711217" y="284381"/>
                    <a:pt x="1652601" y="284381"/>
                  </a:cubicBezTo>
                  <a:cubicBezTo>
                    <a:pt x="1593985" y="284381"/>
                    <a:pt x="1546467" y="314232"/>
                    <a:pt x="1546467" y="351056"/>
                  </a:cubicBezTo>
                  <a:cubicBezTo>
                    <a:pt x="1546467" y="369468"/>
                    <a:pt x="1558347" y="386137"/>
                    <a:pt x="1577553" y="398202"/>
                  </a:cubicBezTo>
                  <a:lnTo>
                    <a:pt x="1606651" y="410527"/>
                  </a:lnTo>
                  <a:lnTo>
                    <a:pt x="1606651" y="699081"/>
                  </a:lnTo>
                  <a:lnTo>
                    <a:pt x="1482933" y="709610"/>
                  </a:lnTo>
                  <a:cubicBezTo>
                    <a:pt x="1440982" y="715962"/>
                    <a:pt x="1399070" y="725134"/>
                    <a:pt x="1357442" y="737229"/>
                  </a:cubicBezTo>
                  <a:lnTo>
                    <a:pt x="1334740" y="745094"/>
                  </a:lnTo>
                  <a:lnTo>
                    <a:pt x="1128659" y="235026"/>
                  </a:lnTo>
                  <a:lnTo>
                    <a:pt x="1163715" y="194162"/>
                  </a:lnTo>
                  <a:cubicBezTo>
                    <a:pt x="1183896" y="159869"/>
                    <a:pt x="1189451" y="121513"/>
                    <a:pt x="1175597" y="87223"/>
                  </a:cubicBezTo>
                  <a:cubicBezTo>
                    <a:pt x="1147889" y="18643"/>
                    <a:pt x="1053035" y="-7705"/>
                    <a:pt x="963736" y="28374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40B7B0AA-0425-44D1-99D8-8D7D2CF442C7}"/>
                </a:ext>
              </a:extLst>
            </p:cNvPr>
            <p:cNvSpPr/>
            <p:nvPr/>
          </p:nvSpPr>
          <p:spPr>
            <a:xfrm>
              <a:off x="8171385" y="2109704"/>
              <a:ext cx="350982" cy="249381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900803BB-BFD5-447A-8F96-F1846369E235}"/>
                </a:ext>
              </a:extLst>
            </p:cNvPr>
            <p:cNvSpPr/>
            <p:nvPr/>
          </p:nvSpPr>
          <p:spPr>
            <a:xfrm>
              <a:off x="8522366" y="2424423"/>
              <a:ext cx="258619" cy="17480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4F14B8FC-8CA8-402C-926B-F5227D4B4C7F}"/>
              </a:ext>
            </a:extLst>
          </p:cNvPr>
          <p:cNvSpPr txBox="1"/>
          <p:nvPr/>
        </p:nvSpPr>
        <p:spPr>
          <a:xfrm>
            <a:off x="766763" y="1437416"/>
            <a:ext cx="33137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3.</a:t>
            </a:r>
            <a:r>
              <a:rPr lang="ko-KR" altLang="en-US" sz="24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데이터 </a:t>
            </a:r>
            <a:r>
              <a:rPr lang="ko-KR" altLang="en-US" sz="2400" b="1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전처리</a:t>
            </a:r>
            <a:r>
              <a:rPr lang="ko-KR" altLang="en-US" sz="24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및 탐색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1E48FD91-63D4-4AD6-ADB8-062DA9B9EC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2383" y="1882195"/>
            <a:ext cx="8611658" cy="4121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65054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2144D51-814B-4B93-97FF-773EE0EF7E13}"/>
              </a:ext>
            </a:extLst>
          </p:cNvPr>
          <p:cNvSpPr/>
          <p:nvPr/>
        </p:nvSpPr>
        <p:spPr>
          <a:xfrm>
            <a:off x="0" y="0"/>
            <a:ext cx="12192000" cy="1031358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자유형: 도형 36">
            <a:extLst>
              <a:ext uri="{FF2B5EF4-FFF2-40B4-BE49-F238E27FC236}">
                <a16:creationId xmlns:a16="http://schemas.microsoft.com/office/drawing/2014/main" id="{F1FB7CF2-CE37-405B-B387-4847C601E94B}"/>
              </a:ext>
            </a:extLst>
          </p:cNvPr>
          <p:cNvSpPr/>
          <p:nvPr/>
        </p:nvSpPr>
        <p:spPr>
          <a:xfrm>
            <a:off x="-1731098" y="5812048"/>
            <a:ext cx="16132927" cy="1519857"/>
          </a:xfrm>
          <a:custGeom>
            <a:avLst/>
            <a:gdLst>
              <a:gd name="connsiteX0" fmla="*/ 1099232 w 16136061"/>
              <a:gd name="connsiteY0" fmla="*/ 180152 h 1441457"/>
              <a:gd name="connsiteX1" fmla="*/ 3042332 w 16136061"/>
              <a:gd name="connsiteY1" fmla="*/ 40452 h 1441457"/>
              <a:gd name="connsiteX2" fmla="*/ 6687232 w 16136061"/>
              <a:gd name="connsiteY2" fmla="*/ 573852 h 1441457"/>
              <a:gd name="connsiteX3" fmla="*/ 9798732 w 16136061"/>
              <a:gd name="connsiteY3" fmla="*/ 421452 h 1441457"/>
              <a:gd name="connsiteX4" fmla="*/ 12745132 w 16136061"/>
              <a:gd name="connsiteY4" fmla="*/ 357952 h 1441457"/>
              <a:gd name="connsiteX5" fmla="*/ 14878732 w 16136061"/>
              <a:gd name="connsiteY5" fmla="*/ 802452 h 1441457"/>
              <a:gd name="connsiteX6" fmla="*/ 15081932 w 16136061"/>
              <a:gd name="connsiteY6" fmla="*/ 1361252 h 1441457"/>
              <a:gd name="connsiteX7" fmla="*/ 1111932 w 16136061"/>
              <a:gd name="connsiteY7" fmla="*/ 1310452 h 1441457"/>
              <a:gd name="connsiteX8" fmla="*/ 1099232 w 16136061"/>
              <a:gd name="connsiteY8" fmla="*/ 180152 h 1441457"/>
              <a:gd name="connsiteX0" fmla="*/ 1099232 w 16136061"/>
              <a:gd name="connsiteY0" fmla="*/ 174564 h 1435869"/>
              <a:gd name="connsiteX1" fmla="*/ 3042332 w 16136061"/>
              <a:gd name="connsiteY1" fmla="*/ 34864 h 1435869"/>
              <a:gd name="connsiteX2" fmla="*/ 6877732 w 16136061"/>
              <a:gd name="connsiteY2" fmla="*/ 492064 h 1435869"/>
              <a:gd name="connsiteX3" fmla="*/ 9798732 w 16136061"/>
              <a:gd name="connsiteY3" fmla="*/ 415864 h 1435869"/>
              <a:gd name="connsiteX4" fmla="*/ 12745132 w 16136061"/>
              <a:gd name="connsiteY4" fmla="*/ 352364 h 1435869"/>
              <a:gd name="connsiteX5" fmla="*/ 14878732 w 16136061"/>
              <a:gd name="connsiteY5" fmla="*/ 796864 h 1435869"/>
              <a:gd name="connsiteX6" fmla="*/ 15081932 w 16136061"/>
              <a:gd name="connsiteY6" fmla="*/ 1355664 h 1435869"/>
              <a:gd name="connsiteX7" fmla="*/ 1111932 w 16136061"/>
              <a:gd name="connsiteY7" fmla="*/ 1304864 h 1435869"/>
              <a:gd name="connsiteX8" fmla="*/ 1099232 w 16136061"/>
              <a:gd name="connsiteY8" fmla="*/ 174564 h 1435869"/>
              <a:gd name="connsiteX0" fmla="*/ 1099232 w 16136061"/>
              <a:gd name="connsiteY0" fmla="*/ 174564 h 1435869"/>
              <a:gd name="connsiteX1" fmla="*/ 3042332 w 16136061"/>
              <a:gd name="connsiteY1" fmla="*/ 34864 h 1435869"/>
              <a:gd name="connsiteX2" fmla="*/ 6877732 w 16136061"/>
              <a:gd name="connsiteY2" fmla="*/ 492064 h 1435869"/>
              <a:gd name="connsiteX3" fmla="*/ 9798732 w 16136061"/>
              <a:gd name="connsiteY3" fmla="*/ 415864 h 1435869"/>
              <a:gd name="connsiteX4" fmla="*/ 12745132 w 16136061"/>
              <a:gd name="connsiteY4" fmla="*/ 352364 h 1435869"/>
              <a:gd name="connsiteX5" fmla="*/ 14878732 w 16136061"/>
              <a:gd name="connsiteY5" fmla="*/ 796864 h 1435869"/>
              <a:gd name="connsiteX6" fmla="*/ 15081932 w 16136061"/>
              <a:gd name="connsiteY6" fmla="*/ 1355664 h 1435869"/>
              <a:gd name="connsiteX7" fmla="*/ 1111932 w 16136061"/>
              <a:gd name="connsiteY7" fmla="*/ 1304864 h 1435869"/>
              <a:gd name="connsiteX8" fmla="*/ 1099232 w 16136061"/>
              <a:gd name="connsiteY8" fmla="*/ 174564 h 1435869"/>
              <a:gd name="connsiteX0" fmla="*/ 1099232 w 16136061"/>
              <a:gd name="connsiteY0" fmla="*/ 174564 h 1435869"/>
              <a:gd name="connsiteX1" fmla="*/ 3042332 w 16136061"/>
              <a:gd name="connsiteY1" fmla="*/ 34864 h 1435869"/>
              <a:gd name="connsiteX2" fmla="*/ 6877732 w 16136061"/>
              <a:gd name="connsiteY2" fmla="*/ 492064 h 1435869"/>
              <a:gd name="connsiteX3" fmla="*/ 9798732 w 16136061"/>
              <a:gd name="connsiteY3" fmla="*/ 415864 h 1435869"/>
              <a:gd name="connsiteX4" fmla="*/ 12745132 w 16136061"/>
              <a:gd name="connsiteY4" fmla="*/ 352364 h 1435869"/>
              <a:gd name="connsiteX5" fmla="*/ 14878732 w 16136061"/>
              <a:gd name="connsiteY5" fmla="*/ 796864 h 1435869"/>
              <a:gd name="connsiteX6" fmla="*/ 15081932 w 16136061"/>
              <a:gd name="connsiteY6" fmla="*/ 1355664 h 1435869"/>
              <a:gd name="connsiteX7" fmla="*/ 1111932 w 16136061"/>
              <a:gd name="connsiteY7" fmla="*/ 1304864 h 1435869"/>
              <a:gd name="connsiteX8" fmla="*/ 1099232 w 16136061"/>
              <a:gd name="connsiteY8" fmla="*/ 174564 h 1435869"/>
              <a:gd name="connsiteX0" fmla="*/ 1096098 w 16132927"/>
              <a:gd name="connsiteY0" fmla="*/ 258552 h 1519857"/>
              <a:gd name="connsiteX1" fmla="*/ 2962998 w 16132927"/>
              <a:gd name="connsiteY1" fmla="*/ 17252 h 1519857"/>
              <a:gd name="connsiteX2" fmla="*/ 6874598 w 16132927"/>
              <a:gd name="connsiteY2" fmla="*/ 576052 h 1519857"/>
              <a:gd name="connsiteX3" fmla="*/ 9795598 w 16132927"/>
              <a:gd name="connsiteY3" fmla="*/ 499852 h 1519857"/>
              <a:gd name="connsiteX4" fmla="*/ 12741998 w 16132927"/>
              <a:gd name="connsiteY4" fmla="*/ 436352 h 1519857"/>
              <a:gd name="connsiteX5" fmla="*/ 14875598 w 16132927"/>
              <a:gd name="connsiteY5" fmla="*/ 880852 h 1519857"/>
              <a:gd name="connsiteX6" fmla="*/ 15078798 w 16132927"/>
              <a:gd name="connsiteY6" fmla="*/ 1439652 h 1519857"/>
              <a:gd name="connsiteX7" fmla="*/ 1108798 w 16132927"/>
              <a:gd name="connsiteY7" fmla="*/ 1388852 h 1519857"/>
              <a:gd name="connsiteX8" fmla="*/ 1096098 w 16132927"/>
              <a:gd name="connsiteY8" fmla="*/ 258552 h 1519857"/>
              <a:gd name="connsiteX0" fmla="*/ 1096098 w 16132927"/>
              <a:gd name="connsiteY0" fmla="*/ 258552 h 1519857"/>
              <a:gd name="connsiteX1" fmla="*/ 2962998 w 16132927"/>
              <a:gd name="connsiteY1" fmla="*/ 17252 h 1519857"/>
              <a:gd name="connsiteX2" fmla="*/ 6874598 w 16132927"/>
              <a:gd name="connsiteY2" fmla="*/ 576052 h 1519857"/>
              <a:gd name="connsiteX3" fmla="*/ 10138498 w 16132927"/>
              <a:gd name="connsiteY3" fmla="*/ 525252 h 1519857"/>
              <a:gd name="connsiteX4" fmla="*/ 12741998 w 16132927"/>
              <a:gd name="connsiteY4" fmla="*/ 436352 h 1519857"/>
              <a:gd name="connsiteX5" fmla="*/ 14875598 w 16132927"/>
              <a:gd name="connsiteY5" fmla="*/ 880852 h 1519857"/>
              <a:gd name="connsiteX6" fmla="*/ 15078798 w 16132927"/>
              <a:gd name="connsiteY6" fmla="*/ 1439652 h 1519857"/>
              <a:gd name="connsiteX7" fmla="*/ 1108798 w 16132927"/>
              <a:gd name="connsiteY7" fmla="*/ 1388852 h 1519857"/>
              <a:gd name="connsiteX8" fmla="*/ 1096098 w 16132927"/>
              <a:gd name="connsiteY8" fmla="*/ 258552 h 1519857"/>
              <a:gd name="connsiteX0" fmla="*/ 1096098 w 16132927"/>
              <a:gd name="connsiteY0" fmla="*/ 258552 h 1519857"/>
              <a:gd name="connsiteX1" fmla="*/ 2962998 w 16132927"/>
              <a:gd name="connsiteY1" fmla="*/ 17252 h 1519857"/>
              <a:gd name="connsiteX2" fmla="*/ 6874598 w 16132927"/>
              <a:gd name="connsiteY2" fmla="*/ 576052 h 1519857"/>
              <a:gd name="connsiteX3" fmla="*/ 10138498 w 16132927"/>
              <a:gd name="connsiteY3" fmla="*/ 525252 h 1519857"/>
              <a:gd name="connsiteX4" fmla="*/ 12741998 w 16132927"/>
              <a:gd name="connsiteY4" fmla="*/ 436352 h 1519857"/>
              <a:gd name="connsiteX5" fmla="*/ 14875598 w 16132927"/>
              <a:gd name="connsiteY5" fmla="*/ 880852 h 1519857"/>
              <a:gd name="connsiteX6" fmla="*/ 15078798 w 16132927"/>
              <a:gd name="connsiteY6" fmla="*/ 1439652 h 1519857"/>
              <a:gd name="connsiteX7" fmla="*/ 1108798 w 16132927"/>
              <a:gd name="connsiteY7" fmla="*/ 1388852 h 1519857"/>
              <a:gd name="connsiteX8" fmla="*/ 1096098 w 16132927"/>
              <a:gd name="connsiteY8" fmla="*/ 258552 h 1519857"/>
              <a:gd name="connsiteX0" fmla="*/ 1096098 w 16132927"/>
              <a:gd name="connsiteY0" fmla="*/ 258552 h 1519857"/>
              <a:gd name="connsiteX1" fmla="*/ 2962998 w 16132927"/>
              <a:gd name="connsiteY1" fmla="*/ 17252 h 1519857"/>
              <a:gd name="connsiteX2" fmla="*/ 6874598 w 16132927"/>
              <a:gd name="connsiteY2" fmla="*/ 576052 h 1519857"/>
              <a:gd name="connsiteX3" fmla="*/ 10138498 w 16132927"/>
              <a:gd name="connsiteY3" fmla="*/ 525252 h 1519857"/>
              <a:gd name="connsiteX4" fmla="*/ 12741998 w 16132927"/>
              <a:gd name="connsiteY4" fmla="*/ 436352 h 1519857"/>
              <a:gd name="connsiteX5" fmla="*/ 14875598 w 16132927"/>
              <a:gd name="connsiteY5" fmla="*/ 880852 h 1519857"/>
              <a:gd name="connsiteX6" fmla="*/ 15078798 w 16132927"/>
              <a:gd name="connsiteY6" fmla="*/ 1439652 h 1519857"/>
              <a:gd name="connsiteX7" fmla="*/ 1108798 w 16132927"/>
              <a:gd name="connsiteY7" fmla="*/ 1388852 h 1519857"/>
              <a:gd name="connsiteX8" fmla="*/ 1096098 w 16132927"/>
              <a:gd name="connsiteY8" fmla="*/ 258552 h 1519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132927" h="1519857">
                <a:moveTo>
                  <a:pt x="1096098" y="258552"/>
                </a:moveTo>
                <a:cubicBezTo>
                  <a:pt x="1405131" y="29952"/>
                  <a:pt x="1999915" y="-35665"/>
                  <a:pt x="2962998" y="17252"/>
                </a:cubicBezTo>
                <a:cubicBezTo>
                  <a:pt x="3926081" y="70169"/>
                  <a:pt x="5291331" y="423652"/>
                  <a:pt x="6874598" y="576052"/>
                </a:cubicBezTo>
                <a:cubicBezTo>
                  <a:pt x="8178465" y="601452"/>
                  <a:pt x="8720331" y="690352"/>
                  <a:pt x="10138498" y="525252"/>
                </a:cubicBezTo>
                <a:cubicBezTo>
                  <a:pt x="11287848" y="387669"/>
                  <a:pt x="11952481" y="377085"/>
                  <a:pt x="12741998" y="436352"/>
                </a:cubicBezTo>
                <a:cubicBezTo>
                  <a:pt x="13531515" y="495619"/>
                  <a:pt x="14486131" y="713635"/>
                  <a:pt x="14875598" y="880852"/>
                </a:cubicBezTo>
                <a:cubicBezTo>
                  <a:pt x="15265065" y="1048069"/>
                  <a:pt x="17373265" y="1354985"/>
                  <a:pt x="15078798" y="1439652"/>
                </a:cubicBezTo>
                <a:cubicBezTo>
                  <a:pt x="12784331" y="1524319"/>
                  <a:pt x="3432898" y="1585702"/>
                  <a:pt x="1108798" y="1388852"/>
                </a:cubicBezTo>
                <a:cubicBezTo>
                  <a:pt x="-1215302" y="1192002"/>
                  <a:pt x="787065" y="487152"/>
                  <a:pt x="1096098" y="258552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EFA53525-E5FC-4D1A-9599-93792BB6DBBE}"/>
              </a:ext>
            </a:extLst>
          </p:cNvPr>
          <p:cNvGrpSpPr/>
          <p:nvPr/>
        </p:nvGrpSpPr>
        <p:grpSpPr>
          <a:xfrm rot="20544302">
            <a:off x="10385603" y="5046162"/>
            <a:ext cx="2716124" cy="2740988"/>
            <a:chOff x="6767465" y="1312702"/>
            <a:chExt cx="2697511" cy="2722204"/>
          </a:xfrm>
        </p:grpSpPr>
        <p:sp>
          <p:nvSpPr>
            <p:cNvPr id="34" name="자유형: 도형 33">
              <a:extLst>
                <a:ext uri="{FF2B5EF4-FFF2-40B4-BE49-F238E27FC236}">
                  <a16:creationId xmlns:a16="http://schemas.microsoft.com/office/drawing/2014/main" id="{043EAC34-8D6A-4766-BA82-B2AC1634441F}"/>
                </a:ext>
              </a:extLst>
            </p:cNvPr>
            <p:cNvSpPr/>
            <p:nvPr/>
          </p:nvSpPr>
          <p:spPr>
            <a:xfrm rot="20280000" flipH="1">
              <a:off x="6767465" y="1312702"/>
              <a:ext cx="2697511" cy="2722204"/>
            </a:xfrm>
            <a:custGeom>
              <a:avLst/>
              <a:gdLst>
                <a:gd name="connsiteX0" fmla="*/ 963736 w 3290340"/>
                <a:gd name="connsiteY0" fmla="*/ 28374 h 3320460"/>
                <a:gd name="connsiteX1" fmla="*/ 852216 w 3290340"/>
                <a:gd name="connsiteY1" fmla="*/ 217877 h 3320460"/>
                <a:gd name="connsiteX2" fmla="*/ 997197 w 3290340"/>
                <a:gd name="connsiteY2" fmla="*/ 292396 h 3320460"/>
                <a:gd name="connsiteX3" fmla="*/ 1010351 w 3290340"/>
                <a:gd name="connsiteY3" fmla="*/ 289314 h 3320460"/>
                <a:gd name="connsiteX4" fmla="*/ 1213781 w 3290340"/>
                <a:gd name="connsiteY4" fmla="*/ 792823 h 3320460"/>
                <a:gd name="connsiteX5" fmla="*/ 1172939 w 3290340"/>
                <a:gd name="connsiteY5" fmla="*/ 811773 h 3320460"/>
                <a:gd name="connsiteX6" fmla="*/ 1056590 w 3290340"/>
                <a:gd name="connsiteY6" fmla="*/ 884021 h 3320460"/>
                <a:gd name="connsiteX7" fmla="*/ 972120 w 3290340"/>
                <a:gd name="connsiteY7" fmla="*/ 954606 h 3320460"/>
                <a:gd name="connsiteX8" fmla="*/ 747851 w 3290340"/>
                <a:gd name="connsiteY8" fmla="*/ 722368 h 3320460"/>
                <a:gd name="connsiteX9" fmla="*/ 760221 w 3290340"/>
                <a:gd name="connsiteY9" fmla="*/ 693289 h 3320460"/>
                <a:gd name="connsiteX10" fmla="*/ 749831 w 3290340"/>
                <a:gd name="connsiteY10" fmla="*/ 637781 h 3320460"/>
                <a:gd name="connsiteX11" fmla="*/ 627169 w 3290340"/>
                <a:gd name="connsiteY11" fmla="*/ 663546 h 3320460"/>
                <a:gd name="connsiteX12" fmla="*/ 597138 w 3290340"/>
                <a:gd name="connsiteY12" fmla="*/ 785235 h 3320460"/>
                <a:gd name="connsiteX13" fmla="*/ 686444 w 3290340"/>
                <a:gd name="connsiteY13" fmla="*/ 784399 h 3320460"/>
                <a:gd name="connsiteX14" fmla="*/ 693004 w 3290340"/>
                <a:gd name="connsiteY14" fmla="*/ 779496 h 3320460"/>
                <a:gd name="connsiteX15" fmla="*/ 916515 w 3290340"/>
                <a:gd name="connsiteY15" fmla="*/ 1010948 h 3320460"/>
                <a:gd name="connsiteX16" fmla="*/ 864314 w 3290340"/>
                <a:gd name="connsiteY16" fmla="*/ 1068524 h 3320460"/>
                <a:gd name="connsiteX17" fmla="*/ 789891 w 3290340"/>
                <a:gd name="connsiteY17" fmla="*/ 1177238 h 3320460"/>
                <a:gd name="connsiteX18" fmla="*/ 762808 w 3290340"/>
                <a:gd name="connsiteY18" fmla="*/ 1234290 h 3320460"/>
                <a:gd name="connsiteX19" fmla="*/ 280350 w 3290340"/>
                <a:gd name="connsiteY19" fmla="*/ 1029499 h 3320460"/>
                <a:gd name="connsiteX20" fmla="*/ 276239 w 3290340"/>
                <a:gd name="connsiteY20" fmla="*/ 975766 h 3320460"/>
                <a:gd name="connsiteX21" fmla="*/ 209024 w 3290340"/>
                <a:gd name="connsiteY21" fmla="*/ 891746 h 3320460"/>
                <a:gd name="connsiteX22" fmla="*/ 17603 w 3290340"/>
                <a:gd name="connsiteY22" fmla="*/ 999942 h 3320460"/>
                <a:gd name="connsiteX23" fmla="*/ 72745 w 3290340"/>
                <a:gd name="connsiteY23" fmla="*/ 1212798 h 3320460"/>
                <a:gd name="connsiteX24" fmla="*/ 227955 w 3290340"/>
                <a:gd name="connsiteY24" fmla="*/ 1162973 h 3320460"/>
                <a:gd name="connsiteX25" fmla="*/ 235053 w 3290340"/>
                <a:gd name="connsiteY25" fmla="*/ 1151531 h 3320460"/>
                <a:gd name="connsiteX26" fmla="*/ 710038 w 3290340"/>
                <a:gd name="connsiteY26" fmla="*/ 1353150 h 3320460"/>
                <a:gd name="connsiteX27" fmla="*/ 669143 w 3290340"/>
                <a:gd name="connsiteY27" fmla="*/ 1504443 h 3320460"/>
                <a:gd name="connsiteX28" fmla="*/ 656968 w 3290340"/>
                <a:gd name="connsiteY28" fmla="*/ 1602905 h 3320460"/>
                <a:gd name="connsiteX29" fmla="*/ 656609 w 3290340"/>
                <a:gd name="connsiteY29" fmla="*/ 1620619 h 3320460"/>
                <a:gd name="connsiteX30" fmla="*/ 387534 w 3290340"/>
                <a:gd name="connsiteY30" fmla="*/ 1620619 h 3320460"/>
                <a:gd name="connsiteX31" fmla="*/ 386504 w 3290340"/>
                <a:gd name="connsiteY31" fmla="*/ 1612494 h 3320460"/>
                <a:gd name="connsiteX32" fmla="*/ 325068 w 3290340"/>
                <a:gd name="connsiteY32" fmla="*/ 1547672 h 3320460"/>
                <a:gd name="connsiteX33" fmla="*/ 258393 w 3290340"/>
                <a:gd name="connsiteY33" fmla="*/ 1653806 h 3320460"/>
                <a:gd name="connsiteX34" fmla="*/ 325068 w 3290340"/>
                <a:gd name="connsiteY34" fmla="*/ 1759940 h 3320460"/>
                <a:gd name="connsiteX35" fmla="*/ 372215 w 3290340"/>
                <a:gd name="connsiteY35" fmla="*/ 1728854 h 3320460"/>
                <a:gd name="connsiteX36" fmla="*/ 384539 w 3290340"/>
                <a:gd name="connsiteY36" fmla="*/ 1699757 h 3320460"/>
                <a:gd name="connsiteX37" fmla="*/ 655005 w 3290340"/>
                <a:gd name="connsiteY37" fmla="*/ 1699757 h 3320460"/>
                <a:gd name="connsiteX38" fmla="*/ 654943 w 3290340"/>
                <a:gd name="connsiteY38" fmla="*/ 1702809 h 3320460"/>
                <a:gd name="connsiteX39" fmla="*/ 682618 w 3290340"/>
                <a:gd name="connsiteY39" fmla="*/ 1903955 h 3320460"/>
                <a:gd name="connsiteX40" fmla="*/ 704501 w 3290340"/>
                <a:gd name="connsiteY40" fmla="*/ 1971536 h 3320460"/>
                <a:gd name="connsiteX41" fmla="*/ 254813 w 3290340"/>
                <a:gd name="connsiteY41" fmla="*/ 2153222 h 3320460"/>
                <a:gd name="connsiteX42" fmla="*/ 253328 w 3290340"/>
                <a:gd name="connsiteY42" fmla="*/ 2150732 h 3320460"/>
                <a:gd name="connsiteX43" fmla="*/ 99011 w 3290340"/>
                <a:gd name="connsiteY43" fmla="*/ 2098206 h 3320460"/>
                <a:gd name="connsiteX44" fmla="*/ 40163 w 3290340"/>
                <a:gd name="connsiteY44" fmla="*/ 2310067 h 3320460"/>
                <a:gd name="connsiteX45" fmla="*/ 229666 w 3290340"/>
                <a:gd name="connsiteY45" fmla="*/ 2421587 h 3320460"/>
                <a:gd name="connsiteX46" fmla="*/ 304184 w 3290340"/>
                <a:gd name="connsiteY46" fmla="*/ 2276606 h 3320460"/>
                <a:gd name="connsiteX47" fmla="*/ 303523 w 3290340"/>
                <a:gd name="connsiteY47" fmla="*/ 2273784 h 3320460"/>
                <a:gd name="connsiteX48" fmla="*/ 751612 w 3290340"/>
                <a:gd name="connsiteY48" fmla="*/ 2092744 h 3320460"/>
                <a:gd name="connsiteX49" fmla="*/ 767513 w 3290340"/>
                <a:gd name="connsiteY49" fmla="*/ 2127014 h 3320460"/>
                <a:gd name="connsiteX50" fmla="*/ 834819 w 3290340"/>
                <a:gd name="connsiteY50" fmla="*/ 2236471 h 3320460"/>
                <a:gd name="connsiteX51" fmla="*/ 913323 w 3290340"/>
                <a:gd name="connsiteY51" fmla="*/ 2332948 h 3320460"/>
                <a:gd name="connsiteX52" fmla="*/ 720027 w 3290340"/>
                <a:gd name="connsiteY52" fmla="*/ 2519612 h 3320460"/>
                <a:gd name="connsiteX53" fmla="*/ 690948 w 3290340"/>
                <a:gd name="connsiteY53" fmla="*/ 2507243 h 3320460"/>
                <a:gd name="connsiteX54" fmla="*/ 635439 w 3290340"/>
                <a:gd name="connsiteY54" fmla="*/ 2517632 h 3320460"/>
                <a:gd name="connsiteX55" fmla="*/ 661204 w 3290340"/>
                <a:gd name="connsiteY55" fmla="*/ 2640295 h 3320460"/>
                <a:gd name="connsiteX56" fmla="*/ 782893 w 3290340"/>
                <a:gd name="connsiteY56" fmla="*/ 2670325 h 3320460"/>
                <a:gd name="connsiteX57" fmla="*/ 782057 w 3290340"/>
                <a:gd name="connsiteY57" fmla="*/ 2581019 h 3320460"/>
                <a:gd name="connsiteX58" fmla="*/ 777154 w 3290340"/>
                <a:gd name="connsiteY58" fmla="*/ 2574459 h 3320460"/>
                <a:gd name="connsiteX59" fmla="*/ 970689 w 3290340"/>
                <a:gd name="connsiteY59" fmla="*/ 2387564 h 3320460"/>
                <a:gd name="connsiteX60" fmla="*/ 1004983 w 3290340"/>
                <a:gd name="connsiteY60" fmla="*/ 2420023 h 3320460"/>
                <a:gd name="connsiteX61" fmla="*/ 1104923 w 3290340"/>
                <a:gd name="connsiteY61" fmla="*/ 2492878 h 3320460"/>
                <a:gd name="connsiteX62" fmla="*/ 1192488 w 3290340"/>
                <a:gd name="connsiteY62" fmla="*/ 2538732 h 3320460"/>
                <a:gd name="connsiteX63" fmla="*/ 979735 w 3290340"/>
                <a:gd name="connsiteY63" fmla="*/ 3039946 h 3320460"/>
                <a:gd name="connsiteX64" fmla="*/ 923863 w 3290340"/>
                <a:gd name="connsiteY64" fmla="*/ 3044221 h 3320460"/>
                <a:gd name="connsiteX65" fmla="*/ 839843 w 3290340"/>
                <a:gd name="connsiteY65" fmla="*/ 3111436 h 3320460"/>
                <a:gd name="connsiteX66" fmla="*/ 948039 w 3290340"/>
                <a:gd name="connsiteY66" fmla="*/ 3302857 h 3320460"/>
                <a:gd name="connsiteX67" fmla="*/ 1160895 w 3290340"/>
                <a:gd name="connsiteY67" fmla="*/ 3247714 h 3320460"/>
                <a:gd name="connsiteX68" fmla="*/ 1111070 w 3290340"/>
                <a:gd name="connsiteY68" fmla="*/ 3092505 h 3320460"/>
                <a:gd name="connsiteX69" fmla="*/ 1101266 w 3290340"/>
                <a:gd name="connsiteY69" fmla="*/ 3086423 h 3320460"/>
                <a:gd name="connsiteX70" fmla="*/ 1312332 w 3290340"/>
                <a:gd name="connsiteY70" fmla="*/ 2589184 h 3320460"/>
                <a:gd name="connsiteX71" fmla="*/ 1406380 w 3290340"/>
                <a:gd name="connsiteY71" fmla="*/ 2619776 h 3320460"/>
                <a:gd name="connsiteX72" fmla="*/ 1528372 w 3290340"/>
                <a:gd name="connsiteY72" fmla="*/ 2640328 h 3320460"/>
                <a:gd name="connsiteX73" fmla="*/ 1569875 w 3290340"/>
                <a:gd name="connsiteY73" fmla="*/ 2641940 h 3320460"/>
                <a:gd name="connsiteX74" fmla="*/ 1569875 w 3290340"/>
                <a:gd name="connsiteY74" fmla="*/ 2980387 h 3320460"/>
                <a:gd name="connsiteX75" fmla="*/ 1561750 w 3290340"/>
                <a:gd name="connsiteY75" fmla="*/ 2981418 h 3320460"/>
                <a:gd name="connsiteX76" fmla="*/ 1496928 w 3290340"/>
                <a:gd name="connsiteY76" fmla="*/ 3042853 h 3320460"/>
                <a:gd name="connsiteX77" fmla="*/ 1603063 w 3290340"/>
                <a:gd name="connsiteY77" fmla="*/ 3109528 h 3320460"/>
                <a:gd name="connsiteX78" fmla="*/ 1709197 w 3290340"/>
                <a:gd name="connsiteY78" fmla="*/ 3042853 h 3320460"/>
                <a:gd name="connsiteX79" fmla="*/ 1678110 w 3290340"/>
                <a:gd name="connsiteY79" fmla="*/ 2995706 h 3320460"/>
                <a:gd name="connsiteX80" fmla="*/ 1649012 w 3290340"/>
                <a:gd name="connsiteY80" fmla="*/ 2983382 h 3320460"/>
                <a:gd name="connsiteX81" fmla="*/ 1649012 w 3290340"/>
                <a:gd name="connsiteY81" fmla="*/ 2645015 h 3320460"/>
                <a:gd name="connsiteX82" fmla="*/ 1652973 w 3290340"/>
                <a:gd name="connsiteY82" fmla="*/ 2645169 h 3320460"/>
                <a:gd name="connsiteX83" fmla="*/ 1904170 w 3290340"/>
                <a:gd name="connsiteY83" fmla="*/ 2605244 h 3320460"/>
                <a:gd name="connsiteX84" fmla="*/ 1940859 w 3290340"/>
                <a:gd name="connsiteY84" fmla="*/ 2592404 h 3320460"/>
                <a:gd name="connsiteX85" fmla="*/ 2113568 w 3290340"/>
                <a:gd name="connsiteY85" fmla="*/ 3019873 h 3320460"/>
                <a:gd name="connsiteX86" fmla="*/ 2101965 w 3290340"/>
                <a:gd name="connsiteY86" fmla="*/ 3026793 h 3320460"/>
                <a:gd name="connsiteX87" fmla="*/ 2049439 w 3290340"/>
                <a:gd name="connsiteY87" fmla="*/ 3181109 h 3320460"/>
                <a:gd name="connsiteX88" fmla="*/ 2261300 w 3290340"/>
                <a:gd name="connsiteY88" fmla="*/ 3239958 h 3320460"/>
                <a:gd name="connsiteX89" fmla="*/ 2372821 w 3290340"/>
                <a:gd name="connsiteY89" fmla="*/ 3050455 h 3320460"/>
                <a:gd name="connsiteX90" fmla="*/ 2289987 w 3290340"/>
                <a:gd name="connsiteY90" fmla="*/ 2981784 h 3320460"/>
                <a:gd name="connsiteX91" fmla="*/ 2236383 w 3290340"/>
                <a:gd name="connsiteY91" fmla="*/ 2976740 h 3320460"/>
                <a:gd name="connsiteX92" fmla="*/ 2060960 w 3290340"/>
                <a:gd name="connsiteY92" fmla="*/ 2542552 h 3320460"/>
                <a:gd name="connsiteX93" fmla="*/ 2082754 w 3290340"/>
                <a:gd name="connsiteY93" fmla="*/ 2532440 h 3320460"/>
                <a:gd name="connsiteX94" fmla="*/ 2290087 w 3290340"/>
                <a:gd name="connsiteY94" fmla="*/ 2385491 h 3320460"/>
                <a:gd name="connsiteX95" fmla="*/ 2301510 w 3290340"/>
                <a:gd name="connsiteY95" fmla="*/ 2373422 h 3320460"/>
                <a:gd name="connsiteX96" fmla="*/ 2534265 w 3290340"/>
                <a:gd name="connsiteY96" fmla="*/ 2614447 h 3320460"/>
                <a:gd name="connsiteX97" fmla="*/ 2521895 w 3290340"/>
                <a:gd name="connsiteY97" fmla="*/ 2643525 h 3320460"/>
                <a:gd name="connsiteX98" fmla="*/ 2532284 w 3290340"/>
                <a:gd name="connsiteY98" fmla="*/ 2699033 h 3320460"/>
                <a:gd name="connsiteX99" fmla="*/ 2654947 w 3290340"/>
                <a:gd name="connsiteY99" fmla="*/ 2673269 h 3320460"/>
                <a:gd name="connsiteX100" fmla="*/ 2684977 w 3290340"/>
                <a:gd name="connsiteY100" fmla="*/ 2551580 h 3320460"/>
                <a:gd name="connsiteX101" fmla="*/ 2595672 w 3290340"/>
                <a:gd name="connsiteY101" fmla="*/ 2552416 h 3320460"/>
                <a:gd name="connsiteX102" fmla="*/ 2589111 w 3290340"/>
                <a:gd name="connsiteY102" fmla="*/ 2557319 h 3320460"/>
                <a:gd name="connsiteX103" fmla="*/ 2355964 w 3290340"/>
                <a:gd name="connsiteY103" fmla="*/ 2315888 h 3320460"/>
                <a:gd name="connsiteX104" fmla="*/ 2375762 w 3290340"/>
                <a:gd name="connsiteY104" fmla="*/ 2294970 h 3320460"/>
                <a:gd name="connsiteX105" fmla="*/ 2448618 w 3290340"/>
                <a:gd name="connsiteY105" fmla="*/ 2195030 h 3320460"/>
                <a:gd name="connsiteX106" fmla="*/ 2501269 w 3290340"/>
                <a:gd name="connsiteY106" fmla="*/ 2094485 h 3320460"/>
                <a:gd name="connsiteX107" fmla="*/ 3009465 w 3290340"/>
                <a:gd name="connsiteY107" fmla="*/ 2310202 h 3320460"/>
                <a:gd name="connsiteX108" fmla="*/ 3014101 w 3290340"/>
                <a:gd name="connsiteY108" fmla="*/ 2370801 h 3320460"/>
                <a:gd name="connsiteX109" fmla="*/ 3081317 w 3290340"/>
                <a:gd name="connsiteY109" fmla="*/ 2454820 h 3320460"/>
                <a:gd name="connsiteX110" fmla="*/ 3272737 w 3290340"/>
                <a:gd name="connsiteY110" fmla="*/ 2346624 h 3320460"/>
                <a:gd name="connsiteX111" fmla="*/ 3217595 w 3290340"/>
                <a:gd name="connsiteY111" fmla="*/ 2133768 h 3320460"/>
                <a:gd name="connsiteX112" fmla="*/ 3062385 w 3290340"/>
                <a:gd name="connsiteY112" fmla="*/ 2183593 h 3320460"/>
                <a:gd name="connsiteX113" fmla="*/ 3058549 w 3290340"/>
                <a:gd name="connsiteY113" fmla="*/ 2189777 h 3320460"/>
                <a:gd name="connsiteX114" fmla="*/ 2549459 w 3290340"/>
                <a:gd name="connsiteY114" fmla="*/ 1973681 h 3320460"/>
                <a:gd name="connsiteX115" fmla="*/ 2575516 w 3290340"/>
                <a:gd name="connsiteY115" fmla="*/ 1893573 h 3320460"/>
                <a:gd name="connsiteX116" fmla="*/ 2596068 w 3290340"/>
                <a:gd name="connsiteY116" fmla="*/ 1771581 h 3320460"/>
                <a:gd name="connsiteX117" fmla="*/ 2597630 w 3290340"/>
                <a:gd name="connsiteY117" fmla="*/ 1731363 h 3320460"/>
                <a:gd name="connsiteX118" fmla="*/ 2891924 w 3290340"/>
                <a:gd name="connsiteY118" fmla="*/ 1731363 h 3320460"/>
                <a:gd name="connsiteX119" fmla="*/ 2892954 w 3290340"/>
                <a:gd name="connsiteY119" fmla="*/ 1739488 h 3320460"/>
                <a:gd name="connsiteX120" fmla="*/ 2954390 w 3290340"/>
                <a:gd name="connsiteY120" fmla="*/ 1804310 h 3320460"/>
                <a:gd name="connsiteX121" fmla="*/ 3021065 w 3290340"/>
                <a:gd name="connsiteY121" fmla="*/ 1698176 h 3320460"/>
                <a:gd name="connsiteX122" fmla="*/ 2954390 w 3290340"/>
                <a:gd name="connsiteY122" fmla="*/ 1592042 h 3320460"/>
                <a:gd name="connsiteX123" fmla="*/ 2928437 w 3290340"/>
                <a:gd name="connsiteY123" fmla="*/ 1600383 h 3320460"/>
                <a:gd name="connsiteX124" fmla="*/ 2899102 w 3290340"/>
                <a:gd name="connsiteY124" fmla="*/ 1638836 h 3320460"/>
                <a:gd name="connsiteX125" fmla="*/ 2896532 w 3290340"/>
                <a:gd name="connsiteY125" fmla="*/ 1652226 h 3320460"/>
                <a:gd name="connsiteX126" fmla="*/ 2600705 w 3290340"/>
                <a:gd name="connsiteY126" fmla="*/ 1652226 h 3320460"/>
                <a:gd name="connsiteX127" fmla="*/ 2600909 w 3290340"/>
                <a:gd name="connsiteY127" fmla="*/ 1646979 h 3320460"/>
                <a:gd name="connsiteX128" fmla="*/ 2560984 w 3290340"/>
                <a:gd name="connsiteY128" fmla="*/ 1395783 h 3320460"/>
                <a:gd name="connsiteX129" fmla="*/ 2548631 w 3290340"/>
                <a:gd name="connsiteY129" fmla="*/ 1360488 h 3320460"/>
                <a:gd name="connsiteX130" fmla="*/ 2984104 w 3290340"/>
                <a:gd name="connsiteY130" fmla="*/ 1184545 h 3320460"/>
                <a:gd name="connsiteX131" fmla="*/ 2988575 w 3290340"/>
                <a:gd name="connsiteY131" fmla="*/ 1192042 h 3320460"/>
                <a:gd name="connsiteX132" fmla="*/ 3142892 w 3290340"/>
                <a:gd name="connsiteY132" fmla="*/ 1244568 h 3320460"/>
                <a:gd name="connsiteX133" fmla="*/ 3201740 w 3290340"/>
                <a:gd name="connsiteY133" fmla="*/ 1032707 h 3320460"/>
                <a:gd name="connsiteX134" fmla="*/ 3012237 w 3290340"/>
                <a:gd name="connsiteY134" fmla="*/ 921187 h 3320460"/>
                <a:gd name="connsiteX135" fmla="*/ 2943566 w 3290340"/>
                <a:gd name="connsiteY135" fmla="*/ 1004021 h 3320460"/>
                <a:gd name="connsiteX136" fmla="*/ 2938024 w 3290340"/>
                <a:gd name="connsiteY136" fmla="*/ 1062921 h 3320460"/>
                <a:gd name="connsiteX137" fmla="*/ 2499130 w 3290340"/>
                <a:gd name="connsiteY137" fmla="*/ 1240245 h 3320460"/>
                <a:gd name="connsiteX138" fmla="*/ 2491040 w 3290340"/>
                <a:gd name="connsiteY138" fmla="*/ 1222665 h 3320460"/>
                <a:gd name="connsiteX139" fmla="*/ 2345264 w 3290340"/>
                <a:gd name="connsiteY139" fmla="*/ 1014236 h 3320460"/>
                <a:gd name="connsiteX140" fmla="*/ 2342086 w 3290340"/>
                <a:gd name="connsiteY140" fmla="*/ 1011191 h 3320460"/>
                <a:gd name="connsiteX141" fmla="*/ 2557272 w 3290340"/>
                <a:gd name="connsiteY141" fmla="*/ 803389 h 3320460"/>
                <a:gd name="connsiteX142" fmla="*/ 2586351 w 3290340"/>
                <a:gd name="connsiteY142" fmla="*/ 815759 h 3320460"/>
                <a:gd name="connsiteX143" fmla="*/ 2641859 w 3290340"/>
                <a:gd name="connsiteY143" fmla="*/ 805370 h 3320460"/>
                <a:gd name="connsiteX144" fmla="*/ 2616094 w 3290340"/>
                <a:gd name="connsiteY144" fmla="*/ 682707 h 3320460"/>
                <a:gd name="connsiteX145" fmla="*/ 2494405 w 3290340"/>
                <a:gd name="connsiteY145" fmla="*/ 652677 h 3320460"/>
                <a:gd name="connsiteX146" fmla="*/ 2495242 w 3290340"/>
                <a:gd name="connsiteY146" fmla="*/ 741983 h 3320460"/>
                <a:gd name="connsiteX147" fmla="*/ 2500144 w 3290340"/>
                <a:gd name="connsiteY147" fmla="*/ 748543 h 3320460"/>
                <a:gd name="connsiteX148" fmla="*/ 2284901 w 3290340"/>
                <a:gd name="connsiteY148" fmla="*/ 956401 h 3320460"/>
                <a:gd name="connsiteX149" fmla="*/ 2255226 w 3290340"/>
                <a:gd name="connsiteY149" fmla="*/ 927968 h 3320460"/>
                <a:gd name="connsiteX150" fmla="*/ 2155700 w 3290340"/>
                <a:gd name="connsiteY150" fmla="*/ 854490 h 3320460"/>
                <a:gd name="connsiteX151" fmla="*/ 2060896 w 3290340"/>
                <a:gd name="connsiteY151" fmla="*/ 804122 h 3320460"/>
                <a:gd name="connsiteX152" fmla="*/ 2283989 w 3290340"/>
                <a:gd name="connsiteY152" fmla="*/ 278549 h 3320460"/>
                <a:gd name="connsiteX153" fmla="*/ 2293688 w 3290340"/>
                <a:gd name="connsiteY153" fmla="*/ 281001 h 3320460"/>
                <a:gd name="connsiteX154" fmla="*/ 2439948 w 3290340"/>
                <a:gd name="connsiteY154" fmla="*/ 209024 h 3320460"/>
                <a:gd name="connsiteX155" fmla="*/ 2331752 w 3290340"/>
                <a:gd name="connsiteY155" fmla="*/ 17603 h 3320460"/>
                <a:gd name="connsiteX156" fmla="*/ 2118896 w 3290340"/>
                <a:gd name="connsiteY156" fmla="*/ 72745 h 3320460"/>
                <a:gd name="connsiteX157" fmla="*/ 2128911 w 3290340"/>
                <a:gd name="connsiteY157" fmla="*/ 179876 h 3320460"/>
                <a:gd name="connsiteX158" fmla="*/ 2165735 w 3290340"/>
                <a:gd name="connsiteY158" fmla="*/ 224350 h 3320460"/>
                <a:gd name="connsiteX159" fmla="*/ 1940799 w 3290340"/>
                <a:gd name="connsiteY159" fmla="*/ 754266 h 3320460"/>
                <a:gd name="connsiteX160" fmla="*/ 1855007 w 3290340"/>
                <a:gd name="connsiteY160" fmla="*/ 725791 h 3320460"/>
                <a:gd name="connsiteX161" fmla="*/ 1733175 w 3290340"/>
                <a:gd name="connsiteY161" fmla="*/ 704510 h 3320460"/>
                <a:gd name="connsiteX162" fmla="*/ 1685787 w 3290340"/>
                <a:gd name="connsiteY162" fmla="*/ 702379 h 3320460"/>
                <a:gd name="connsiteX163" fmla="*/ 1685788 w 3290340"/>
                <a:gd name="connsiteY163" fmla="*/ 413522 h 3320460"/>
                <a:gd name="connsiteX164" fmla="*/ 1693913 w 3290340"/>
                <a:gd name="connsiteY164" fmla="*/ 412491 h 3320460"/>
                <a:gd name="connsiteX165" fmla="*/ 1758735 w 3290340"/>
                <a:gd name="connsiteY165" fmla="*/ 351056 h 3320460"/>
                <a:gd name="connsiteX166" fmla="*/ 1652601 w 3290340"/>
                <a:gd name="connsiteY166" fmla="*/ 284381 h 3320460"/>
                <a:gd name="connsiteX167" fmla="*/ 1546467 w 3290340"/>
                <a:gd name="connsiteY167" fmla="*/ 351056 h 3320460"/>
                <a:gd name="connsiteX168" fmla="*/ 1577553 w 3290340"/>
                <a:gd name="connsiteY168" fmla="*/ 398202 h 3320460"/>
                <a:gd name="connsiteX169" fmla="*/ 1606651 w 3290340"/>
                <a:gd name="connsiteY169" fmla="*/ 410527 h 3320460"/>
                <a:gd name="connsiteX170" fmla="*/ 1606651 w 3290340"/>
                <a:gd name="connsiteY170" fmla="*/ 699081 h 3320460"/>
                <a:gd name="connsiteX171" fmla="*/ 1482933 w 3290340"/>
                <a:gd name="connsiteY171" fmla="*/ 709610 h 3320460"/>
                <a:gd name="connsiteX172" fmla="*/ 1357442 w 3290340"/>
                <a:gd name="connsiteY172" fmla="*/ 737229 h 3320460"/>
                <a:gd name="connsiteX173" fmla="*/ 1334740 w 3290340"/>
                <a:gd name="connsiteY173" fmla="*/ 745094 h 3320460"/>
                <a:gd name="connsiteX174" fmla="*/ 1128659 w 3290340"/>
                <a:gd name="connsiteY174" fmla="*/ 235026 h 3320460"/>
                <a:gd name="connsiteX175" fmla="*/ 1163715 w 3290340"/>
                <a:gd name="connsiteY175" fmla="*/ 194162 h 3320460"/>
                <a:gd name="connsiteX176" fmla="*/ 1175597 w 3290340"/>
                <a:gd name="connsiteY176" fmla="*/ 87223 h 3320460"/>
                <a:gd name="connsiteX177" fmla="*/ 963736 w 3290340"/>
                <a:gd name="connsiteY177" fmla="*/ 28374 h 3320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</a:cxnLst>
              <a:rect l="l" t="t" r="r" b="b"/>
              <a:pathLst>
                <a:path w="3290340" h="3320460">
                  <a:moveTo>
                    <a:pt x="963736" y="28374"/>
                  </a:moveTo>
                  <a:cubicBezTo>
                    <a:pt x="874437" y="64453"/>
                    <a:pt x="824508" y="149297"/>
                    <a:pt x="852216" y="217877"/>
                  </a:cubicBezTo>
                  <a:cubicBezTo>
                    <a:pt x="872997" y="269312"/>
                    <a:pt x="931548" y="296991"/>
                    <a:pt x="997197" y="292396"/>
                  </a:cubicBezTo>
                  <a:lnTo>
                    <a:pt x="1010351" y="289314"/>
                  </a:lnTo>
                  <a:lnTo>
                    <a:pt x="1213781" y="792823"/>
                  </a:lnTo>
                  <a:lnTo>
                    <a:pt x="1172939" y="811773"/>
                  </a:lnTo>
                  <a:cubicBezTo>
                    <a:pt x="1132036" y="833338"/>
                    <a:pt x="1093211" y="857519"/>
                    <a:pt x="1056590" y="884021"/>
                  </a:cubicBezTo>
                  <a:lnTo>
                    <a:pt x="972120" y="954606"/>
                  </a:lnTo>
                  <a:lnTo>
                    <a:pt x="747851" y="722368"/>
                  </a:lnTo>
                  <a:lnTo>
                    <a:pt x="760221" y="693289"/>
                  </a:lnTo>
                  <a:cubicBezTo>
                    <a:pt x="765655" y="671268"/>
                    <a:pt x="762622" y="651025"/>
                    <a:pt x="749831" y="637781"/>
                  </a:cubicBezTo>
                  <a:cubicBezTo>
                    <a:pt x="724251" y="611292"/>
                    <a:pt x="669334" y="622828"/>
                    <a:pt x="627169" y="663546"/>
                  </a:cubicBezTo>
                  <a:cubicBezTo>
                    <a:pt x="585004" y="704264"/>
                    <a:pt x="571558" y="758746"/>
                    <a:pt x="597138" y="785235"/>
                  </a:cubicBezTo>
                  <a:cubicBezTo>
                    <a:pt x="616324" y="805101"/>
                    <a:pt x="652011" y="803579"/>
                    <a:pt x="686444" y="784399"/>
                  </a:cubicBezTo>
                  <a:lnTo>
                    <a:pt x="693004" y="779496"/>
                  </a:lnTo>
                  <a:lnTo>
                    <a:pt x="916515" y="1010948"/>
                  </a:lnTo>
                  <a:lnTo>
                    <a:pt x="864314" y="1068524"/>
                  </a:lnTo>
                  <a:cubicBezTo>
                    <a:pt x="837010" y="1103130"/>
                    <a:pt x="812161" y="1139466"/>
                    <a:pt x="789891" y="1177238"/>
                  </a:cubicBezTo>
                  <a:lnTo>
                    <a:pt x="762808" y="1234290"/>
                  </a:lnTo>
                  <a:lnTo>
                    <a:pt x="280350" y="1029499"/>
                  </a:lnTo>
                  <a:lnTo>
                    <a:pt x="276239" y="975766"/>
                  </a:lnTo>
                  <a:cubicBezTo>
                    <a:pt x="266260" y="937246"/>
                    <a:pt x="243067" y="906196"/>
                    <a:pt x="209024" y="891746"/>
                  </a:cubicBezTo>
                  <a:cubicBezTo>
                    <a:pt x="140937" y="862845"/>
                    <a:pt x="55235" y="911286"/>
                    <a:pt x="17603" y="999942"/>
                  </a:cubicBezTo>
                  <a:cubicBezTo>
                    <a:pt x="-20029" y="1088598"/>
                    <a:pt x="4659" y="1183897"/>
                    <a:pt x="72745" y="1212798"/>
                  </a:cubicBezTo>
                  <a:cubicBezTo>
                    <a:pt x="123810" y="1234473"/>
                    <a:pt x="184784" y="1212644"/>
                    <a:pt x="227955" y="1162973"/>
                  </a:cubicBezTo>
                  <a:lnTo>
                    <a:pt x="235053" y="1151531"/>
                  </a:lnTo>
                  <a:lnTo>
                    <a:pt x="710038" y="1353150"/>
                  </a:lnTo>
                  <a:lnTo>
                    <a:pt x="669143" y="1504443"/>
                  </a:lnTo>
                  <a:cubicBezTo>
                    <a:pt x="663428" y="1536940"/>
                    <a:pt x="659352" y="1569802"/>
                    <a:pt x="656968" y="1602905"/>
                  </a:cubicBezTo>
                  <a:lnTo>
                    <a:pt x="656609" y="1620619"/>
                  </a:lnTo>
                  <a:lnTo>
                    <a:pt x="387534" y="1620619"/>
                  </a:lnTo>
                  <a:lnTo>
                    <a:pt x="386504" y="1612494"/>
                  </a:lnTo>
                  <a:cubicBezTo>
                    <a:pt x="376382" y="1574401"/>
                    <a:pt x="352686" y="1547672"/>
                    <a:pt x="325068" y="1547672"/>
                  </a:cubicBezTo>
                  <a:cubicBezTo>
                    <a:pt x="288244" y="1547672"/>
                    <a:pt x="258393" y="1595190"/>
                    <a:pt x="258393" y="1653806"/>
                  </a:cubicBezTo>
                  <a:cubicBezTo>
                    <a:pt x="258393" y="1712422"/>
                    <a:pt x="288244" y="1759940"/>
                    <a:pt x="325068" y="1759940"/>
                  </a:cubicBezTo>
                  <a:cubicBezTo>
                    <a:pt x="343480" y="1759940"/>
                    <a:pt x="360149" y="1748060"/>
                    <a:pt x="372215" y="1728854"/>
                  </a:cubicBezTo>
                  <a:lnTo>
                    <a:pt x="384539" y="1699757"/>
                  </a:lnTo>
                  <a:lnTo>
                    <a:pt x="655005" y="1699757"/>
                  </a:lnTo>
                  <a:lnTo>
                    <a:pt x="654943" y="1702809"/>
                  </a:lnTo>
                  <a:cubicBezTo>
                    <a:pt x="657048" y="1769726"/>
                    <a:pt x="666132" y="1837107"/>
                    <a:pt x="682618" y="1903955"/>
                  </a:cubicBezTo>
                  <a:lnTo>
                    <a:pt x="704501" y="1971536"/>
                  </a:lnTo>
                  <a:lnTo>
                    <a:pt x="254813" y="2153222"/>
                  </a:lnTo>
                  <a:lnTo>
                    <a:pt x="253328" y="2150732"/>
                  </a:lnTo>
                  <a:cubicBezTo>
                    <a:pt x="211030" y="2100315"/>
                    <a:pt x="150447" y="2077425"/>
                    <a:pt x="99011" y="2098206"/>
                  </a:cubicBezTo>
                  <a:cubicBezTo>
                    <a:pt x="30431" y="2125914"/>
                    <a:pt x="4084" y="2220768"/>
                    <a:pt x="40163" y="2310067"/>
                  </a:cubicBezTo>
                  <a:cubicBezTo>
                    <a:pt x="76242" y="2399366"/>
                    <a:pt x="161086" y="2449296"/>
                    <a:pt x="229666" y="2421587"/>
                  </a:cubicBezTo>
                  <a:cubicBezTo>
                    <a:pt x="281101" y="2400806"/>
                    <a:pt x="308781" y="2342256"/>
                    <a:pt x="304184" y="2276606"/>
                  </a:cubicBezTo>
                  <a:lnTo>
                    <a:pt x="303523" y="2273784"/>
                  </a:lnTo>
                  <a:lnTo>
                    <a:pt x="751612" y="2092744"/>
                  </a:lnTo>
                  <a:lnTo>
                    <a:pt x="767513" y="2127014"/>
                  </a:lnTo>
                  <a:cubicBezTo>
                    <a:pt x="787730" y="2165361"/>
                    <a:pt x="810246" y="2201881"/>
                    <a:pt x="834819" y="2236471"/>
                  </a:cubicBezTo>
                  <a:lnTo>
                    <a:pt x="913323" y="2332948"/>
                  </a:lnTo>
                  <a:lnTo>
                    <a:pt x="720027" y="2519612"/>
                  </a:lnTo>
                  <a:lnTo>
                    <a:pt x="690948" y="2507243"/>
                  </a:lnTo>
                  <a:cubicBezTo>
                    <a:pt x="668927" y="2501808"/>
                    <a:pt x="648684" y="2504842"/>
                    <a:pt x="635439" y="2517632"/>
                  </a:cubicBezTo>
                  <a:cubicBezTo>
                    <a:pt x="608951" y="2543212"/>
                    <a:pt x="620487" y="2598130"/>
                    <a:pt x="661204" y="2640295"/>
                  </a:cubicBezTo>
                  <a:cubicBezTo>
                    <a:pt x="701922" y="2682460"/>
                    <a:pt x="756404" y="2695905"/>
                    <a:pt x="782893" y="2670325"/>
                  </a:cubicBezTo>
                  <a:cubicBezTo>
                    <a:pt x="802760" y="2651140"/>
                    <a:pt x="801238" y="2615452"/>
                    <a:pt x="782057" y="2581019"/>
                  </a:cubicBezTo>
                  <a:lnTo>
                    <a:pt x="777154" y="2574459"/>
                  </a:lnTo>
                  <a:lnTo>
                    <a:pt x="970689" y="2387564"/>
                  </a:lnTo>
                  <a:lnTo>
                    <a:pt x="1004983" y="2420023"/>
                  </a:lnTo>
                  <a:cubicBezTo>
                    <a:pt x="1036807" y="2446479"/>
                    <a:pt x="1070202" y="2470799"/>
                    <a:pt x="1104923" y="2492878"/>
                  </a:cubicBezTo>
                  <a:lnTo>
                    <a:pt x="1192488" y="2538732"/>
                  </a:lnTo>
                  <a:lnTo>
                    <a:pt x="979735" y="3039946"/>
                  </a:lnTo>
                  <a:lnTo>
                    <a:pt x="923863" y="3044221"/>
                  </a:lnTo>
                  <a:cubicBezTo>
                    <a:pt x="885343" y="3054199"/>
                    <a:pt x="854294" y="3077393"/>
                    <a:pt x="839843" y="3111436"/>
                  </a:cubicBezTo>
                  <a:cubicBezTo>
                    <a:pt x="810942" y="3179522"/>
                    <a:pt x="859384" y="3265224"/>
                    <a:pt x="948039" y="3302857"/>
                  </a:cubicBezTo>
                  <a:cubicBezTo>
                    <a:pt x="1036695" y="3340489"/>
                    <a:pt x="1131994" y="3315801"/>
                    <a:pt x="1160895" y="3247714"/>
                  </a:cubicBezTo>
                  <a:cubicBezTo>
                    <a:pt x="1182570" y="3196650"/>
                    <a:pt x="1160741" y="3135676"/>
                    <a:pt x="1111070" y="3092505"/>
                  </a:cubicBezTo>
                  <a:lnTo>
                    <a:pt x="1101266" y="3086423"/>
                  </a:lnTo>
                  <a:lnTo>
                    <a:pt x="1312332" y="2589184"/>
                  </a:lnTo>
                  <a:lnTo>
                    <a:pt x="1406380" y="2619776"/>
                  </a:lnTo>
                  <a:cubicBezTo>
                    <a:pt x="1446446" y="2629176"/>
                    <a:pt x="1487191" y="2636061"/>
                    <a:pt x="1528372" y="2640328"/>
                  </a:cubicBezTo>
                  <a:lnTo>
                    <a:pt x="1569875" y="2641940"/>
                  </a:lnTo>
                  <a:lnTo>
                    <a:pt x="1569875" y="2980387"/>
                  </a:lnTo>
                  <a:lnTo>
                    <a:pt x="1561750" y="2981418"/>
                  </a:lnTo>
                  <a:cubicBezTo>
                    <a:pt x="1523657" y="2991540"/>
                    <a:pt x="1496929" y="3015235"/>
                    <a:pt x="1496928" y="3042853"/>
                  </a:cubicBezTo>
                  <a:cubicBezTo>
                    <a:pt x="1496928" y="3079677"/>
                    <a:pt x="1544446" y="3109528"/>
                    <a:pt x="1603063" y="3109528"/>
                  </a:cubicBezTo>
                  <a:cubicBezTo>
                    <a:pt x="1661679" y="3109528"/>
                    <a:pt x="1709196" y="3079677"/>
                    <a:pt x="1709197" y="3042853"/>
                  </a:cubicBezTo>
                  <a:cubicBezTo>
                    <a:pt x="1709196" y="3024441"/>
                    <a:pt x="1697317" y="3007772"/>
                    <a:pt x="1678110" y="2995706"/>
                  </a:cubicBezTo>
                  <a:lnTo>
                    <a:pt x="1649012" y="2983382"/>
                  </a:lnTo>
                  <a:lnTo>
                    <a:pt x="1649012" y="2645015"/>
                  </a:lnTo>
                  <a:lnTo>
                    <a:pt x="1652973" y="2645169"/>
                  </a:lnTo>
                  <a:cubicBezTo>
                    <a:pt x="1736587" y="2643022"/>
                    <a:pt x="1820968" y="2629989"/>
                    <a:pt x="1904170" y="2605244"/>
                  </a:cubicBezTo>
                  <a:lnTo>
                    <a:pt x="1940859" y="2592404"/>
                  </a:lnTo>
                  <a:lnTo>
                    <a:pt x="2113568" y="3019873"/>
                  </a:lnTo>
                  <a:lnTo>
                    <a:pt x="2101965" y="3026793"/>
                  </a:lnTo>
                  <a:cubicBezTo>
                    <a:pt x="2051548" y="3069090"/>
                    <a:pt x="2028658" y="3129674"/>
                    <a:pt x="2049439" y="3181109"/>
                  </a:cubicBezTo>
                  <a:cubicBezTo>
                    <a:pt x="2077147" y="3249689"/>
                    <a:pt x="2172001" y="3276037"/>
                    <a:pt x="2261300" y="3239958"/>
                  </a:cubicBezTo>
                  <a:cubicBezTo>
                    <a:pt x="2350599" y="3203879"/>
                    <a:pt x="2400529" y="3119035"/>
                    <a:pt x="2372821" y="3050455"/>
                  </a:cubicBezTo>
                  <a:cubicBezTo>
                    <a:pt x="2358967" y="3016165"/>
                    <a:pt x="2328326" y="2992433"/>
                    <a:pt x="2289987" y="2981784"/>
                  </a:cubicBezTo>
                  <a:lnTo>
                    <a:pt x="2236383" y="2976740"/>
                  </a:lnTo>
                  <a:lnTo>
                    <a:pt x="2060960" y="2542552"/>
                  </a:lnTo>
                  <a:lnTo>
                    <a:pt x="2082754" y="2532440"/>
                  </a:lnTo>
                  <a:cubicBezTo>
                    <a:pt x="2159448" y="2492006"/>
                    <a:pt x="2228834" y="2442374"/>
                    <a:pt x="2290087" y="2385491"/>
                  </a:cubicBezTo>
                  <a:lnTo>
                    <a:pt x="2301510" y="2373422"/>
                  </a:lnTo>
                  <a:lnTo>
                    <a:pt x="2534265" y="2614447"/>
                  </a:lnTo>
                  <a:lnTo>
                    <a:pt x="2521895" y="2643525"/>
                  </a:lnTo>
                  <a:cubicBezTo>
                    <a:pt x="2516461" y="2665546"/>
                    <a:pt x="2519494" y="2685789"/>
                    <a:pt x="2532284" y="2699033"/>
                  </a:cubicBezTo>
                  <a:cubicBezTo>
                    <a:pt x="2557864" y="2725522"/>
                    <a:pt x="2612782" y="2713986"/>
                    <a:pt x="2654947" y="2673269"/>
                  </a:cubicBezTo>
                  <a:cubicBezTo>
                    <a:pt x="2697112" y="2632550"/>
                    <a:pt x="2710557" y="2578069"/>
                    <a:pt x="2684977" y="2551580"/>
                  </a:cubicBezTo>
                  <a:cubicBezTo>
                    <a:pt x="2665792" y="2531713"/>
                    <a:pt x="2630105" y="2533235"/>
                    <a:pt x="2595672" y="2552416"/>
                  </a:cubicBezTo>
                  <a:lnTo>
                    <a:pt x="2589111" y="2557319"/>
                  </a:lnTo>
                  <a:lnTo>
                    <a:pt x="2355964" y="2315888"/>
                  </a:lnTo>
                  <a:lnTo>
                    <a:pt x="2375762" y="2294970"/>
                  </a:lnTo>
                  <a:cubicBezTo>
                    <a:pt x="2402219" y="2263146"/>
                    <a:pt x="2426538" y="2229751"/>
                    <a:pt x="2448618" y="2195030"/>
                  </a:cubicBezTo>
                  <a:lnTo>
                    <a:pt x="2501269" y="2094485"/>
                  </a:lnTo>
                  <a:lnTo>
                    <a:pt x="3009465" y="2310202"/>
                  </a:lnTo>
                  <a:lnTo>
                    <a:pt x="3014101" y="2370801"/>
                  </a:lnTo>
                  <a:cubicBezTo>
                    <a:pt x="3024080" y="2409320"/>
                    <a:pt x="3047274" y="2440370"/>
                    <a:pt x="3081317" y="2454820"/>
                  </a:cubicBezTo>
                  <a:cubicBezTo>
                    <a:pt x="3149403" y="2483721"/>
                    <a:pt x="3235105" y="2435280"/>
                    <a:pt x="3272737" y="2346624"/>
                  </a:cubicBezTo>
                  <a:cubicBezTo>
                    <a:pt x="3310369" y="2257969"/>
                    <a:pt x="3285681" y="2162669"/>
                    <a:pt x="3217595" y="2133768"/>
                  </a:cubicBezTo>
                  <a:cubicBezTo>
                    <a:pt x="3166531" y="2112093"/>
                    <a:pt x="3105557" y="2133922"/>
                    <a:pt x="3062385" y="2183593"/>
                  </a:cubicBezTo>
                  <a:lnTo>
                    <a:pt x="3058549" y="2189777"/>
                  </a:lnTo>
                  <a:lnTo>
                    <a:pt x="2549459" y="1973681"/>
                  </a:lnTo>
                  <a:lnTo>
                    <a:pt x="2575516" y="1893573"/>
                  </a:lnTo>
                  <a:cubicBezTo>
                    <a:pt x="2584916" y="1853506"/>
                    <a:pt x="2591801" y="1812761"/>
                    <a:pt x="2596068" y="1771581"/>
                  </a:cubicBezTo>
                  <a:lnTo>
                    <a:pt x="2597630" y="1731363"/>
                  </a:lnTo>
                  <a:lnTo>
                    <a:pt x="2891924" y="1731363"/>
                  </a:lnTo>
                  <a:lnTo>
                    <a:pt x="2892954" y="1739488"/>
                  </a:lnTo>
                  <a:cubicBezTo>
                    <a:pt x="2903076" y="1777581"/>
                    <a:pt x="2926772" y="1804310"/>
                    <a:pt x="2954390" y="1804310"/>
                  </a:cubicBezTo>
                  <a:cubicBezTo>
                    <a:pt x="2991214" y="1804310"/>
                    <a:pt x="3021065" y="1756792"/>
                    <a:pt x="3021065" y="1698176"/>
                  </a:cubicBezTo>
                  <a:cubicBezTo>
                    <a:pt x="3021065" y="1639560"/>
                    <a:pt x="2991214" y="1592042"/>
                    <a:pt x="2954390" y="1592042"/>
                  </a:cubicBezTo>
                  <a:cubicBezTo>
                    <a:pt x="2945184" y="1592042"/>
                    <a:pt x="2936414" y="1595012"/>
                    <a:pt x="2928437" y="1600383"/>
                  </a:cubicBezTo>
                  <a:cubicBezTo>
                    <a:pt x="2916471" y="1608439"/>
                    <a:pt x="2906291" y="1621896"/>
                    <a:pt x="2899102" y="1638836"/>
                  </a:cubicBezTo>
                  <a:lnTo>
                    <a:pt x="2896532" y="1652226"/>
                  </a:lnTo>
                  <a:lnTo>
                    <a:pt x="2600705" y="1652226"/>
                  </a:lnTo>
                  <a:lnTo>
                    <a:pt x="2600909" y="1646979"/>
                  </a:lnTo>
                  <a:cubicBezTo>
                    <a:pt x="2598762" y="1563366"/>
                    <a:pt x="2585729" y="1478985"/>
                    <a:pt x="2560984" y="1395783"/>
                  </a:cubicBezTo>
                  <a:lnTo>
                    <a:pt x="2548631" y="1360488"/>
                  </a:lnTo>
                  <a:lnTo>
                    <a:pt x="2984104" y="1184545"/>
                  </a:lnTo>
                  <a:lnTo>
                    <a:pt x="2988575" y="1192042"/>
                  </a:lnTo>
                  <a:cubicBezTo>
                    <a:pt x="3030873" y="1242459"/>
                    <a:pt x="3091457" y="1265349"/>
                    <a:pt x="3142892" y="1244568"/>
                  </a:cubicBezTo>
                  <a:cubicBezTo>
                    <a:pt x="3211472" y="1216860"/>
                    <a:pt x="3237819" y="1122006"/>
                    <a:pt x="3201740" y="1032707"/>
                  </a:cubicBezTo>
                  <a:cubicBezTo>
                    <a:pt x="3165661" y="943408"/>
                    <a:pt x="3080817" y="893478"/>
                    <a:pt x="3012237" y="921187"/>
                  </a:cubicBezTo>
                  <a:cubicBezTo>
                    <a:pt x="2977947" y="935041"/>
                    <a:pt x="2954215" y="965681"/>
                    <a:pt x="2943566" y="1004021"/>
                  </a:cubicBezTo>
                  <a:lnTo>
                    <a:pt x="2938024" y="1062921"/>
                  </a:lnTo>
                  <a:lnTo>
                    <a:pt x="2499130" y="1240245"/>
                  </a:lnTo>
                  <a:lnTo>
                    <a:pt x="2491040" y="1222665"/>
                  </a:lnTo>
                  <a:cubicBezTo>
                    <a:pt x="2451043" y="1145625"/>
                    <a:pt x="2401803" y="1075873"/>
                    <a:pt x="2345264" y="1014236"/>
                  </a:cubicBezTo>
                  <a:lnTo>
                    <a:pt x="2342086" y="1011191"/>
                  </a:lnTo>
                  <a:lnTo>
                    <a:pt x="2557272" y="803389"/>
                  </a:lnTo>
                  <a:lnTo>
                    <a:pt x="2586351" y="815759"/>
                  </a:lnTo>
                  <a:cubicBezTo>
                    <a:pt x="2608372" y="821194"/>
                    <a:pt x="2628615" y="818160"/>
                    <a:pt x="2641859" y="805370"/>
                  </a:cubicBezTo>
                  <a:cubicBezTo>
                    <a:pt x="2668348" y="779790"/>
                    <a:pt x="2656812" y="724872"/>
                    <a:pt x="2616094" y="682707"/>
                  </a:cubicBezTo>
                  <a:cubicBezTo>
                    <a:pt x="2575376" y="640542"/>
                    <a:pt x="2520894" y="627097"/>
                    <a:pt x="2494405" y="652677"/>
                  </a:cubicBezTo>
                  <a:cubicBezTo>
                    <a:pt x="2474539" y="671862"/>
                    <a:pt x="2476061" y="707550"/>
                    <a:pt x="2495242" y="741983"/>
                  </a:cubicBezTo>
                  <a:lnTo>
                    <a:pt x="2500144" y="748543"/>
                  </a:lnTo>
                  <a:lnTo>
                    <a:pt x="2284901" y="956401"/>
                  </a:lnTo>
                  <a:lnTo>
                    <a:pt x="2255226" y="927968"/>
                  </a:lnTo>
                  <a:cubicBezTo>
                    <a:pt x="2223551" y="901309"/>
                    <a:pt x="2190294" y="876782"/>
                    <a:pt x="2155700" y="854490"/>
                  </a:cubicBezTo>
                  <a:lnTo>
                    <a:pt x="2060896" y="804122"/>
                  </a:lnTo>
                  <a:lnTo>
                    <a:pt x="2283989" y="278549"/>
                  </a:lnTo>
                  <a:lnTo>
                    <a:pt x="2293688" y="281001"/>
                  </a:lnTo>
                  <a:cubicBezTo>
                    <a:pt x="2359248" y="286742"/>
                    <a:pt x="2418273" y="260088"/>
                    <a:pt x="2439948" y="209024"/>
                  </a:cubicBezTo>
                  <a:cubicBezTo>
                    <a:pt x="2468849" y="140938"/>
                    <a:pt x="2420408" y="55235"/>
                    <a:pt x="2331752" y="17603"/>
                  </a:cubicBezTo>
                  <a:cubicBezTo>
                    <a:pt x="2243096" y="-20029"/>
                    <a:pt x="2147797" y="4660"/>
                    <a:pt x="2118896" y="72745"/>
                  </a:cubicBezTo>
                  <a:cubicBezTo>
                    <a:pt x="2104446" y="106789"/>
                    <a:pt x="2109331" y="145236"/>
                    <a:pt x="2128911" y="179876"/>
                  </a:cubicBezTo>
                  <a:lnTo>
                    <a:pt x="2165735" y="224350"/>
                  </a:lnTo>
                  <a:lnTo>
                    <a:pt x="1940799" y="754266"/>
                  </a:lnTo>
                  <a:lnTo>
                    <a:pt x="1855007" y="725791"/>
                  </a:lnTo>
                  <a:cubicBezTo>
                    <a:pt x="1815005" y="716152"/>
                    <a:pt x="1774313" y="709025"/>
                    <a:pt x="1733175" y="704510"/>
                  </a:cubicBezTo>
                  <a:lnTo>
                    <a:pt x="1685787" y="702379"/>
                  </a:lnTo>
                  <a:lnTo>
                    <a:pt x="1685788" y="413522"/>
                  </a:lnTo>
                  <a:lnTo>
                    <a:pt x="1693913" y="412491"/>
                  </a:lnTo>
                  <a:cubicBezTo>
                    <a:pt x="1732006" y="402369"/>
                    <a:pt x="1758735" y="378674"/>
                    <a:pt x="1758735" y="351056"/>
                  </a:cubicBezTo>
                  <a:cubicBezTo>
                    <a:pt x="1758735" y="314232"/>
                    <a:pt x="1711217" y="284381"/>
                    <a:pt x="1652601" y="284381"/>
                  </a:cubicBezTo>
                  <a:cubicBezTo>
                    <a:pt x="1593985" y="284381"/>
                    <a:pt x="1546467" y="314232"/>
                    <a:pt x="1546467" y="351056"/>
                  </a:cubicBezTo>
                  <a:cubicBezTo>
                    <a:pt x="1546467" y="369468"/>
                    <a:pt x="1558347" y="386137"/>
                    <a:pt x="1577553" y="398202"/>
                  </a:cubicBezTo>
                  <a:lnTo>
                    <a:pt x="1606651" y="410527"/>
                  </a:lnTo>
                  <a:lnTo>
                    <a:pt x="1606651" y="699081"/>
                  </a:lnTo>
                  <a:lnTo>
                    <a:pt x="1482933" y="709610"/>
                  </a:lnTo>
                  <a:cubicBezTo>
                    <a:pt x="1440982" y="715962"/>
                    <a:pt x="1399070" y="725134"/>
                    <a:pt x="1357442" y="737229"/>
                  </a:cubicBezTo>
                  <a:lnTo>
                    <a:pt x="1334740" y="745094"/>
                  </a:lnTo>
                  <a:lnTo>
                    <a:pt x="1128659" y="235026"/>
                  </a:lnTo>
                  <a:lnTo>
                    <a:pt x="1163715" y="194162"/>
                  </a:lnTo>
                  <a:cubicBezTo>
                    <a:pt x="1183896" y="159869"/>
                    <a:pt x="1189451" y="121513"/>
                    <a:pt x="1175597" y="87223"/>
                  </a:cubicBezTo>
                  <a:cubicBezTo>
                    <a:pt x="1147889" y="18643"/>
                    <a:pt x="1053035" y="-7705"/>
                    <a:pt x="963736" y="28374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7174E223-6F84-405F-8BD5-C610FB2E0E44}"/>
                </a:ext>
              </a:extLst>
            </p:cNvPr>
            <p:cNvSpPr/>
            <p:nvPr/>
          </p:nvSpPr>
          <p:spPr>
            <a:xfrm>
              <a:off x="8171385" y="2109704"/>
              <a:ext cx="350982" cy="249381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80962088-6FD9-4358-A5E3-7C588B95B812}"/>
                </a:ext>
              </a:extLst>
            </p:cNvPr>
            <p:cNvSpPr/>
            <p:nvPr/>
          </p:nvSpPr>
          <p:spPr>
            <a:xfrm>
              <a:off x="8522366" y="2424423"/>
              <a:ext cx="258619" cy="174809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79177296-2F73-4990-8D83-4D294CD843AA}"/>
              </a:ext>
            </a:extLst>
          </p:cNvPr>
          <p:cNvSpPr txBox="1"/>
          <p:nvPr/>
        </p:nvSpPr>
        <p:spPr>
          <a:xfrm>
            <a:off x="709132" y="466737"/>
            <a:ext cx="40117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accent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03. </a:t>
            </a:r>
            <a:r>
              <a:rPr lang="ko-KR" altLang="en-US" sz="3200" dirty="0">
                <a:solidFill>
                  <a:schemeClr val="accent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수행 절차 및 방법</a:t>
            </a: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400A89A9-00BA-4406-A66D-11B64728A9A7}"/>
              </a:ext>
            </a:extLst>
          </p:cNvPr>
          <p:cNvGrpSpPr/>
          <p:nvPr/>
        </p:nvGrpSpPr>
        <p:grpSpPr>
          <a:xfrm>
            <a:off x="139700" y="111284"/>
            <a:ext cx="558800" cy="563916"/>
            <a:chOff x="6767465" y="1312702"/>
            <a:chExt cx="2697511" cy="2722204"/>
          </a:xfrm>
        </p:grpSpPr>
        <p:sp>
          <p:nvSpPr>
            <p:cNvPr id="26" name="자유형: 도형 25">
              <a:extLst>
                <a:ext uri="{FF2B5EF4-FFF2-40B4-BE49-F238E27FC236}">
                  <a16:creationId xmlns:a16="http://schemas.microsoft.com/office/drawing/2014/main" id="{8BB6BFB3-111D-480D-BCFD-931BB286D814}"/>
                </a:ext>
              </a:extLst>
            </p:cNvPr>
            <p:cNvSpPr/>
            <p:nvPr/>
          </p:nvSpPr>
          <p:spPr>
            <a:xfrm rot="20280000" flipH="1">
              <a:off x="6767465" y="1312702"/>
              <a:ext cx="2697511" cy="2722204"/>
            </a:xfrm>
            <a:custGeom>
              <a:avLst/>
              <a:gdLst>
                <a:gd name="connsiteX0" fmla="*/ 963736 w 3290340"/>
                <a:gd name="connsiteY0" fmla="*/ 28374 h 3320460"/>
                <a:gd name="connsiteX1" fmla="*/ 852216 w 3290340"/>
                <a:gd name="connsiteY1" fmla="*/ 217877 h 3320460"/>
                <a:gd name="connsiteX2" fmla="*/ 997197 w 3290340"/>
                <a:gd name="connsiteY2" fmla="*/ 292396 h 3320460"/>
                <a:gd name="connsiteX3" fmla="*/ 1010351 w 3290340"/>
                <a:gd name="connsiteY3" fmla="*/ 289314 h 3320460"/>
                <a:gd name="connsiteX4" fmla="*/ 1213781 w 3290340"/>
                <a:gd name="connsiteY4" fmla="*/ 792823 h 3320460"/>
                <a:gd name="connsiteX5" fmla="*/ 1172939 w 3290340"/>
                <a:gd name="connsiteY5" fmla="*/ 811773 h 3320460"/>
                <a:gd name="connsiteX6" fmla="*/ 1056590 w 3290340"/>
                <a:gd name="connsiteY6" fmla="*/ 884021 h 3320460"/>
                <a:gd name="connsiteX7" fmla="*/ 972120 w 3290340"/>
                <a:gd name="connsiteY7" fmla="*/ 954606 h 3320460"/>
                <a:gd name="connsiteX8" fmla="*/ 747851 w 3290340"/>
                <a:gd name="connsiteY8" fmla="*/ 722368 h 3320460"/>
                <a:gd name="connsiteX9" fmla="*/ 760221 w 3290340"/>
                <a:gd name="connsiteY9" fmla="*/ 693289 h 3320460"/>
                <a:gd name="connsiteX10" fmla="*/ 749831 w 3290340"/>
                <a:gd name="connsiteY10" fmla="*/ 637781 h 3320460"/>
                <a:gd name="connsiteX11" fmla="*/ 627169 w 3290340"/>
                <a:gd name="connsiteY11" fmla="*/ 663546 h 3320460"/>
                <a:gd name="connsiteX12" fmla="*/ 597138 w 3290340"/>
                <a:gd name="connsiteY12" fmla="*/ 785235 h 3320460"/>
                <a:gd name="connsiteX13" fmla="*/ 686444 w 3290340"/>
                <a:gd name="connsiteY13" fmla="*/ 784399 h 3320460"/>
                <a:gd name="connsiteX14" fmla="*/ 693004 w 3290340"/>
                <a:gd name="connsiteY14" fmla="*/ 779496 h 3320460"/>
                <a:gd name="connsiteX15" fmla="*/ 916515 w 3290340"/>
                <a:gd name="connsiteY15" fmla="*/ 1010948 h 3320460"/>
                <a:gd name="connsiteX16" fmla="*/ 864314 w 3290340"/>
                <a:gd name="connsiteY16" fmla="*/ 1068524 h 3320460"/>
                <a:gd name="connsiteX17" fmla="*/ 789891 w 3290340"/>
                <a:gd name="connsiteY17" fmla="*/ 1177238 h 3320460"/>
                <a:gd name="connsiteX18" fmla="*/ 762808 w 3290340"/>
                <a:gd name="connsiteY18" fmla="*/ 1234290 h 3320460"/>
                <a:gd name="connsiteX19" fmla="*/ 280350 w 3290340"/>
                <a:gd name="connsiteY19" fmla="*/ 1029499 h 3320460"/>
                <a:gd name="connsiteX20" fmla="*/ 276239 w 3290340"/>
                <a:gd name="connsiteY20" fmla="*/ 975766 h 3320460"/>
                <a:gd name="connsiteX21" fmla="*/ 209024 w 3290340"/>
                <a:gd name="connsiteY21" fmla="*/ 891746 h 3320460"/>
                <a:gd name="connsiteX22" fmla="*/ 17603 w 3290340"/>
                <a:gd name="connsiteY22" fmla="*/ 999942 h 3320460"/>
                <a:gd name="connsiteX23" fmla="*/ 72745 w 3290340"/>
                <a:gd name="connsiteY23" fmla="*/ 1212798 h 3320460"/>
                <a:gd name="connsiteX24" fmla="*/ 227955 w 3290340"/>
                <a:gd name="connsiteY24" fmla="*/ 1162973 h 3320460"/>
                <a:gd name="connsiteX25" fmla="*/ 235053 w 3290340"/>
                <a:gd name="connsiteY25" fmla="*/ 1151531 h 3320460"/>
                <a:gd name="connsiteX26" fmla="*/ 710038 w 3290340"/>
                <a:gd name="connsiteY26" fmla="*/ 1353150 h 3320460"/>
                <a:gd name="connsiteX27" fmla="*/ 669143 w 3290340"/>
                <a:gd name="connsiteY27" fmla="*/ 1504443 h 3320460"/>
                <a:gd name="connsiteX28" fmla="*/ 656968 w 3290340"/>
                <a:gd name="connsiteY28" fmla="*/ 1602905 h 3320460"/>
                <a:gd name="connsiteX29" fmla="*/ 656609 w 3290340"/>
                <a:gd name="connsiteY29" fmla="*/ 1620619 h 3320460"/>
                <a:gd name="connsiteX30" fmla="*/ 387534 w 3290340"/>
                <a:gd name="connsiteY30" fmla="*/ 1620619 h 3320460"/>
                <a:gd name="connsiteX31" fmla="*/ 386504 w 3290340"/>
                <a:gd name="connsiteY31" fmla="*/ 1612494 h 3320460"/>
                <a:gd name="connsiteX32" fmla="*/ 325068 w 3290340"/>
                <a:gd name="connsiteY32" fmla="*/ 1547672 h 3320460"/>
                <a:gd name="connsiteX33" fmla="*/ 258393 w 3290340"/>
                <a:gd name="connsiteY33" fmla="*/ 1653806 h 3320460"/>
                <a:gd name="connsiteX34" fmla="*/ 325068 w 3290340"/>
                <a:gd name="connsiteY34" fmla="*/ 1759940 h 3320460"/>
                <a:gd name="connsiteX35" fmla="*/ 372215 w 3290340"/>
                <a:gd name="connsiteY35" fmla="*/ 1728854 h 3320460"/>
                <a:gd name="connsiteX36" fmla="*/ 384539 w 3290340"/>
                <a:gd name="connsiteY36" fmla="*/ 1699757 h 3320460"/>
                <a:gd name="connsiteX37" fmla="*/ 655005 w 3290340"/>
                <a:gd name="connsiteY37" fmla="*/ 1699757 h 3320460"/>
                <a:gd name="connsiteX38" fmla="*/ 654943 w 3290340"/>
                <a:gd name="connsiteY38" fmla="*/ 1702809 h 3320460"/>
                <a:gd name="connsiteX39" fmla="*/ 682618 w 3290340"/>
                <a:gd name="connsiteY39" fmla="*/ 1903955 h 3320460"/>
                <a:gd name="connsiteX40" fmla="*/ 704501 w 3290340"/>
                <a:gd name="connsiteY40" fmla="*/ 1971536 h 3320460"/>
                <a:gd name="connsiteX41" fmla="*/ 254813 w 3290340"/>
                <a:gd name="connsiteY41" fmla="*/ 2153222 h 3320460"/>
                <a:gd name="connsiteX42" fmla="*/ 253328 w 3290340"/>
                <a:gd name="connsiteY42" fmla="*/ 2150732 h 3320460"/>
                <a:gd name="connsiteX43" fmla="*/ 99011 w 3290340"/>
                <a:gd name="connsiteY43" fmla="*/ 2098206 h 3320460"/>
                <a:gd name="connsiteX44" fmla="*/ 40163 w 3290340"/>
                <a:gd name="connsiteY44" fmla="*/ 2310067 h 3320460"/>
                <a:gd name="connsiteX45" fmla="*/ 229666 w 3290340"/>
                <a:gd name="connsiteY45" fmla="*/ 2421587 h 3320460"/>
                <a:gd name="connsiteX46" fmla="*/ 304184 w 3290340"/>
                <a:gd name="connsiteY46" fmla="*/ 2276606 h 3320460"/>
                <a:gd name="connsiteX47" fmla="*/ 303523 w 3290340"/>
                <a:gd name="connsiteY47" fmla="*/ 2273784 h 3320460"/>
                <a:gd name="connsiteX48" fmla="*/ 751612 w 3290340"/>
                <a:gd name="connsiteY48" fmla="*/ 2092744 h 3320460"/>
                <a:gd name="connsiteX49" fmla="*/ 767513 w 3290340"/>
                <a:gd name="connsiteY49" fmla="*/ 2127014 h 3320460"/>
                <a:gd name="connsiteX50" fmla="*/ 834819 w 3290340"/>
                <a:gd name="connsiteY50" fmla="*/ 2236471 h 3320460"/>
                <a:gd name="connsiteX51" fmla="*/ 913323 w 3290340"/>
                <a:gd name="connsiteY51" fmla="*/ 2332948 h 3320460"/>
                <a:gd name="connsiteX52" fmla="*/ 720027 w 3290340"/>
                <a:gd name="connsiteY52" fmla="*/ 2519612 h 3320460"/>
                <a:gd name="connsiteX53" fmla="*/ 690948 w 3290340"/>
                <a:gd name="connsiteY53" fmla="*/ 2507243 h 3320460"/>
                <a:gd name="connsiteX54" fmla="*/ 635439 w 3290340"/>
                <a:gd name="connsiteY54" fmla="*/ 2517632 h 3320460"/>
                <a:gd name="connsiteX55" fmla="*/ 661204 w 3290340"/>
                <a:gd name="connsiteY55" fmla="*/ 2640295 h 3320460"/>
                <a:gd name="connsiteX56" fmla="*/ 782893 w 3290340"/>
                <a:gd name="connsiteY56" fmla="*/ 2670325 h 3320460"/>
                <a:gd name="connsiteX57" fmla="*/ 782057 w 3290340"/>
                <a:gd name="connsiteY57" fmla="*/ 2581019 h 3320460"/>
                <a:gd name="connsiteX58" fmla="*/ 777154 w 3290340"/>
                <a:gd name="connsiteY58" fmla="*/ 2574459 h 3320460"/>
                <a:gd name="connsiteX59" fmla="*/ 970689 w 3290340"/>
                <a:gd name="connsiteY59" fmla="*/ 2387564 h 3320460"/>
                <a:gd name="connsiteX60" fmla="*/ 1004983 w 3290340"/>
                <a:gd name="connsiteY60" fmla="*/ 2420023 h 3320460"/>
                <a:gd name="connsiteX61" fmla="*/ 1104923 w 3290340"/>
                <a:gd name="connsiteY61" fmla="*/ 2492878 h 3320460"/>
                <a:gd name="connsiteX62" fmla="*/ 1192488 w 3290340"/>
                <a:gd name="connsiteY62" fmla="*/ 2538732 h 3320460"/>
                <a:gd name="connsiteX63" fmla="*/ 979735 w 3290340"/>
                <a:gd name="connsiteY63" fmla="*/ 3039946 h 3320460"/>
                <a:gd name="connsiteX64" fmla="*/ 923863 w 3290340"/>
                <a:gd name="connsiteY64" fmla="*/ 3044221 h 3320460"/>
                <a:gd name="connsiteX65" fmla="*/ 839843 w 3290340"/>
                <a:gd name="connsiteY65" fmla="*/ 3111436 h 3320460"/>
                <a:gd name="connsiteX66" fmla="*/ 948039 w 3290340"/>
                <a:gd name="connsiteY66" fmla="*/ 3302857 h 3320460"/>
                <a:gd name="connsiteX67" fmla="*/ 1160895 w 3290340"/>
                <a:gd name="connsiteY67" fmla="*/ 3247714 h 3320460"/>
                <a:gd name="connsiteX68" fmla="*/ 1111070 w 3290340"/>
                <a:gd name="connsiteY68" fmla="*/ 3092505 h 3320460"/>
                <a:gd name="connsiteX69" fmla="*/ 1101266 w 3290340"/>
                <a:gd name="connsiteY69" fmla="*/ 3086423 h 3320460"/>
                <a:gd name="connsiteX70" fmla="*/ 1312332 w 3290340"/>
                <a:gd name="connsiteY70" fmla="*/ 2589184 h 3320460"/>
                <a:gd name="connsiteX71" fmla="*/ 1406380 w 3290340"/>
                <a:gd name="connsiteY71" fmla="*/ 2619776 h 3320460"/>
                <a:gd name="connsiteX72" fmla="*/ 1528372 w 3290340"/>
                <a:gd name="connsiteY72" fmla="*/ 2640328 h 3320460"/>
                <a:gd name="connsiteX73" fmla="*/ 1569875 w 3290340"/>
                <a:gd name="connsiteY73" fmla="*/ 2641940 h 3320460"/>
                <a:gd name="connsiteX74" fmla="*/ 1569875 w 3290340"/>
                <a:gd name="connsiteY74" fmla="*/ 2980387 h 3320460"/>
                <a:gd name="connsiteX75" fmla="*/ 1561750 w 3290340"/>
                <a:gd name="connsiteY75" fmla="*/ 2981418 h 3320460"/>
                <a:gd name="connsiteX76" fmla="*/ 1496928 w 3290340"/>
                <a:gd name="connsiteY76" fmla="*/ 3042853 h 3320460"/>
                <a:gd name="connsiteX77" fmla="*/ 1603063 w 3290340"/>
                <a:gd name="connsiteY77" fmla="*/ 3109528 h 3320460"/>
                <a:gd name="connsiteX78" fmla="*/ 1709197 w 3290340"/>
                <a:gd name="connsiteY78" fmla="*/ 3042853 h 3320460"/>
                <a:gd name="connsiteX79" fmla="*/ 1678110 w 3290340"/>
                <a:gd name="connsiteY79" fmla="*/ 2995706 h 3320460"/>
                <a:gd name="connsiteX80" fmla="*/ 1649012 w 3290340"/>
                <a:gd name="connsiteY80" fmla="*/ 2983382 h 3320460"/>
                <a:gd name="connsiteX81" fmla="*/ 1649012 w 3290340"/>
                <a:gd name="connsiteY81" fmla="*/ 2645015 h 3320460"/>
                <a:gd name="connsiteX82" fmla="*/ 1652973 w 3290340"/>
                <a:gd name="connsiteY82" fmla="*/ 2645169 h 3320460"/>
                <a:gd name="connsiteX83" fmla="*/ 1904170 w 3290340"/>
                <a:gd name="connsiteY83" fmla="*/ 2605244 h 3320460"/>
                <a:gd name="connsiteX84" fmla="*/ 1940859 w 3290340"/>
                <a:gd name="connsiteY84" fmla="*/ 2592404 h 3320460"/>
                <a:gd name="connsiteX85" fmla="*/ 2113568 w 3290340"/>
                <a:gd name="connsiteY85" fmla="*/ 3019873 h 3320460"/>
                <a:gd name="connsiteX86" fmla="*/ 2101965 w 3290340"/>
                <a:gd name="connsiteY86" fmla="*/ 3026793 h 3320460"/>
                <a:gd name="connsiteX87" fmla="*/ 2049439 w 3290340"/>
                <a:gd name="connsiteY87" fmla="*/ 3181109 h 3320460"/>
                <a:gd name="connsiteX88" fmla="*/ 2261300 w 3290340"/>
                <a:gd name="connsiteY88" fmla="*/ 3239958 h 3320460"/>
                <a:gd name="connsiteX89" fmla="*/ 2372821 w 3290340"/>
                <a:gd name="connsiteY89" fmla="*/ 3050455 h 3320460"/>
                <a:gd name="connsiteX90" fmla="*/ 2289987 w 3290340"/>
                <a:gd name="connsiteY90" fmla="*/ 2981784 h 3320460"/>
                <a:gd name="connsiteX91" fmla="*/ 2236383 w 3290340"/>
                <a:gd name="connsiteY91" fmla="*/ 2976740 h 3320460"/>
                <a:gd name="connsiteX92" fmla="*/ 2060960 w 3290340"/>
                <a:gd name="connsiteY92" fmla="*/ 2542552 h 3320460"/>
                <a:gd name="connsiteX93" fmla="*/ 2082754 w 3290340"/>
                <a:gd name="connsiteY93" fmla="*/ 2532440 h 3320460"/>
                <a:gd name="connsiteX94" fmla="*/ 2290087 w 3290340"/>
                <a:gd name="connsiteY94" fmla="*/ 2385491 h 3320460"/>
                <a:gd name="connsiteX95" fmla="*/ 2301510 w 3290340"/>
                <a:gd name="connsiteY95" fmla="*/ 2373422 h 3320460"/>
                <a:gd name="connsiteX96" fmla="*/ 2534265 w 3290340"/>
                <a:gd name="connsiteY96" fmla="*/ 2614447 h 3320460"/>
                <a:gd name="connsiteX97" fmla="*/ 2521895 w 3290340"/>
                <a:gd name="connsiteY97" fmla="*/ 2643525 h 3320460"/>
                <a:gd name="connsiteX98" fmla="*/ 2532284 w 3290340"/>
                <a:gd name="connsiteY98" fmla="*/ 2699033 h 3320460"/>
                <a:gd name="connsiteX99" fmla="*/ 2654947 w 3290340"/>
                <a:gd name="connsiteY99" fmla="*/ 2673269 h 3320460"/>
                <a:gd name="connsiteX100" fmla="*/ 2684977 w 3290340"/>
                <a:gd name="connsiteY100" fmla="*/ 2551580 h 3320460"/>
                <a:gd name="connsiteX101" fmla="*/ 2595672 w 3290340"/>
                <a:gd name="connsiteY101" fmla="*/ 2552416 h 3320460"/>
                <a:gd name="connsiteX102" fmla="*/ 2589111 w 3290340"/>
                <a:gd name="connsiteY102" fmla="*/ 2557319 h 3320460"/>
                <a:gd name="connsiteX103" fmla="*/ 2355964 w 3290340"/>
                <a:gd name="connsiteY103" fmla="*/ 2315888 h 3320460"/>
                <a:gd name="connsiteX104" fmla="*/ 2375762 w 3290340"/>
                <a:gd name="connsiteY104" fmla="*/ 2294970 h 3320460"/>
                <a:gd name="connsiteX105" fmla="*/ 2448618 w 3290340"/>
                <a:gd name="connsiteY105" fmla="*/ 2195030 h 3320460"/>
                <a:gd name="connsiteX106" fmla="*/ 2501269 w 3290340"/>
                <a:gd name="connsiteY106" fmla="*/ 2094485 h 3320460"/>
                <a:gd name="connsiteX107" fmla="*/ 3009465 w 3290340"/>
                <a:gd name="connsiteY107" fmla="*/ 2310202 h 3320460"/>
                <a:gd name="connsiteX108" fmla="*/ 3014101 w 3290340"/>
                <a:gd name="connsiteY108" fmla="*/ 2370801 h 3320460"/>
                <a:gd name="connsiteX109" fmla="*/ 3081317 w 3290340"/>
                <a:gd name="connsiteY109" fmla="*/ 2454820 h 3320460"/>
                <a:gd name="connsiteX110" fmla="*/ 3272737 w 3290340"/>
                <a:gd name="connsiteY110" fmla="*/ 2346624 h 3320460"/>
                <a:gd name="connsiteX111" fmla="*/ 3217595 w 3290340"/>
                <a:gd name="connsiteY111" fmla="*/ 2133768 h 3320460"/>
                <a:gd name="connsiteX112" fmla="*/ 3062385 w 3290340"/>
                <a:gd name="connsiteY112" fmla="*/ 2183593 h 3320460"/>
                <a:gd name="connsiteX113" fmla="*/ 3058549 w 3290340"/>
                <a:gd name="connsiteY113" fmla="*/ 2189777 h 3320460"/>
                <a:gd name="connsiteX114" fmla="*/ 2549459 w 3290340"/>
                <a:gd name="connsiteY114" fmla="*/ 1973681 h 3320460"/>
                <a:gd name="connsiteX115" fmla="*/ 2575516 w 3290340"/>
                <a:gd name="connsiteY115" fmla="*/ 1893573 h 3320460"/>
                <a:gd name="connsiteX116" fmla="*/ 2596068 w 3290340"/>
                <a:gd name="connsiteY116" fmla="*/ 1771581 h 3320460"/>
                <a:gd name="connsiteX117" fmla="*/ 2597630 w 3290340"/>
                <a:gd name="connsiteY117" fmla="*/ 1731363 h 3320460"/>
                <a:gd name="connsiteX118" fmla="*/ 2891924 w 3290340"/>
                <a:gd name="connsiteY118" fmla="*/ 1731363 h 3320460"/>
                <a:gd name="connsiteX119" fmla="*/ 2892954 w 3290340"/>
                <a:gd name="connsiteY119" fmla="*/ 1739488 h 3320460"/>
                <a:gd name="connsiteX120" fmla="*/ 2954390 w 3290340"/>
                <a:gd name="connsiteY120" fmla="*/ 1804310 h 3320460"/>
                <a:gd name="connsiteX121" fmla="*/ 3021065 w 3290340"/>
                <a:gd name="connsiteY121" fmla="*/ 1698176 h 3320460"/>
                <a:gd name="connsiteX122" fmla="*/ 2954390 w 3290340"/>
                <a:gd name="connsiteY122" fmla="*/ 1592042 h 3320460"/>
                <a:gd name="connsiteX123" fmla="*/ 2928437 w 3290340"/>
                <a:gd name="connsiteY123" fmla="*/ 1600383 h 3320460"/>
                <a:gd name="connsiteX124" fmla="*/ 2899102 w 3290340"/>
                <a:gd name="connsiteY124" fmla="*/ 1638836 h 3320460"/>
                <a:gd name="connsiteX125" fmla="*/ 2896532 w 3290340"/>
                <a:gd name="connsiteY125" fmla="*/ 1652226 h 3320460"/>
                <a:gd name="connsiteX126" fmla="*/ 2600705 w 3290340"/>
                <a:gd name="connsiteY126" fmla="*/ 1652226 h 3320460"/>
                <a:gd name="connsiteX127" fmla="*/ 2600909 w 3290340"/>
                <a:gd name="connsiteY127" fmla="*/ 1646979 h 3320460"/>
                <a:gd name="connsiteX128" fmla="*/ 2560984 w 3290340"/>
                <a:gd name="connsiteY128" fmla="*/ 1395783 h 3320460"/>
                <a:gd name="connsiteX129" fmla="*/ 2548631 w 3290340"/>
                <a:gd name="connsiteY129" fmla="*/ 1360488 h 3320460"/>
                <a:gd name="connsiteX130" fmla="*/ 2984104 w 3290340"/>
                <a:gd name="connsiteY130" fmla="*/ 1184545 h 3320460"/>
                <a:gd name="connsiteX131" fmla="*/ 2988575 w 3290340"/>
                <a:gd name="connsiteY131" fmla="*/ 1192042 h 3320460"/>
                <a:gd name="connsiteX132" fmla="*/ 3142892 w 3290340"/>
                <a:gd name="connsiteY132" fmla="*/ 1244568 h 3320460"/>
                <a:gd name="connsiteX133" fmla="*/ 3201740 w 3290340"/>
                <a:gd name="connsiteY133" fmla="*/ 1032707 h 3320460"/>
                <a:gd name="connsiteX134" fmla="*/ 3012237 w 3290340"/>
                <a:gd name="connsiteY134" fmla="*/ 921187 h 3320460"/>
                <a:gd name="connsiteX135" fmla="*/ 2943566 w 3290340"/>
                <a:gd name="connsiteY135" fmla="*/ 1004021 h 3320460"/>
                <a:gd name="connsiteX136" fmla="*/ 2938024 w 3290340"/>
                <a:gd name="connsiteY136" fmla="*/ 1062921 h 3320460"/>
                <a:gd name="connsiteX137" fmla="*/ 2499130 w 3290340"/>
                <a:gd name="connsiteY137" fmla="*/ 1240245 h 3320460"/>
                <a:gd name="connsiteX138" fmla="*/ 2491040 w 3290340"/>
                <a:gd name="connsiteY138" fmla="*/ 1222665 h 3320460"/>
                <a:gd name="connsiteX139" fmla="*/ 2345264 w 3290340"/>
                <a:gd name="connsiteY139" fmla="*/ 1014236 h 3320460"/>
                <a:gd name="connsiteX140" fmla="*/ 2342086 w 3290340"/>
                <a:gd name="connsiteY140" fmla="*/ 1011191 h 3320460"/>
                <a:gd name="connsiteX141" fmla="*/ 2557272 w 3290340"/>
                <a:gd name="connsiteY141" fmla="*/ 803389 h 3320460"/>
                <a:gd name="connsiteX142" fmla="*/ 2586351 w 3290340"/>
                <a:gd name="connsiteY142" fmla="*/ 815759 h 3320460"/>
                <a:gd name="connsiteX143" fmla="*/ 2641859 w 3290340"/>
                <a:gd name="connsiteY143" fmla="*/ 805370 h 3320460"/>
                <a:gd name="connsiteX144" fmla="*/ 2616094 w 3290340"/>
                <a:gd name="connsiteY144" fmla="*/ 682707 h 3320460"/>
                <a:gd name="connsiteX145" fmla="*/ 2494405 w 3290340"/>
                <a:gd name="connsiteY145" fmla="*/ 652677 h 3320460"/>
                <a:gd name="connsiteX146" fmla="*/ 2495242 w 3290340"/>
                <a:gd name="connsiteY146" fmla="*/ 741983 h 3320460"/>
                <a:gd name="connsiteX147" fmla="*/ 2500144 w 3290340"/>
                <a:gd name="connsiteY147" fmla="*/ 748543 h 3320460"/>
                <a:gd name="connsiteX148" fmla="*/ 2284901 w 3290340"/>
                <a:gd name="connsiteY148" fmla="*/ 956401 h 3320460"/>
                <a:gd name="connsiteX149" fmla="*/ 2255226 w 3290340"/>
                <a:gd name="connsiteY149" fmla="*/ 927968 h 3320460"/>
                <a:gd name="connsiteX150" fmla="*/ 2155700 w 3290340"/>
                <a:gd name="connsiteY150" fmla="*/ 854490 h 3320460"/>
                <a:gd name="connsiteX151" fmla="*/ 2060896 w 3290340"/>
                <a:gd name="connsiteY151" fmla="*/ 804122 h 3320460"/>
                <a:gd name="connsiteX152" fmla="*/ 2283989 w 3290340"/>
                <a:gd name="connsiteY152" fmla="*/ 278549 h 3320460"/>
                <a:gd name="connsiteX153" fmla="*/ 2293688 w 3290340"/>
                <a:gd name="connsiteY153" fmla="*/ 281001 h 3320460"/>
                <a:gd name="connsiteX154" fmla="*/ 2439948 w 3290340"/>
                <a:gd name="connsiteY154" fmla="*/ 209024 h 3320460"/>
                <a:gd name="connsiteX155" fmla="*/ 2331752 w 3290340"/>
                <a:gd name="connsiteY155" fmla="*/ 17603 h 3320460"/>
                <a:gd name="connsiteX156" fmla="*/ 2118896 w 3290340"/>
                <a:gd name="connsiteY156" fmla="*/ 72745 h 3320460"/>
                <a:gd name="connsiteX157" fmla="*/ 2128911 w 3290340"/>
                <a:gd name="connsiteY157" fmla="*/ 179876 h 3320460"/>
                <a:gd name="connsiteX158" fmla="*/ 2165735 w 3290340"/>
                <a:gd name="connsiteY158" fmla="*/ 224350 h 3320460"/>
                <a:gd name="connsiteX159" fmla="*/ 1940799 w 3290340"/>
                <a:gd name="connsiteY159" fmla="*/ 754266 h 3320460"/>
                <a:gd name="connsiteX160" fmla="*/ 1855007 w 3290340"/>
                <a:gd name="connsiteY160" fmla="*/ 725791 h 3320460"/>
                <a:gd name="connsiteX161" fmla="*/ 1733175 w 3290340"/>
                <a:gd name="connsiteY161" fmla="*/ 704510 h 3320460"/>
                <a:gd name="connsiteX162" fmla="*/ 1685787 w 3290340"/>
                <a:gd name="connsiteY162" fmla="*/ 702379 h 3320460"/>
                <a:gd name="connsiteX163" fmla="*/ 1685788 w 3290340"/>
                <a:gd name="connsiteY163" fmla="*/ 413522 h 3320460"/>
                <a:gd name="connsiteX164" fmla="*/ 1693913 w 3290340"/>
                <a:gd name="connsiteY164" fmla="*/ 412491 h 3320460"/>
                <a:gd name="connsiteX165" fmla="*/ 1758735 w 3290340"/>
                <a:gd name="connsiteY165" fmla="*/ 351056 h 3320460"/>
                <a:gd name="connsiteX166" fmla="*/ 1652601 w 3290340"/>
                <a:gd name="connsiteY166" fmla="*/ 284381 h 3320460"/>
                <a:gd name="connsiteX167" fmla="*/ 1546467 w 3290340"/>
                <a:gd name="connsiteY167" fmla="*/ 351056 h 3320460"/>
                <a:gd name="connsiteX168" fmla="*/ 1577553 w 3290340"/>
                <a:gd name="connsiteY168" fmla="*/ 398202 h 3320460"/>
                <a:gd name="connsiteX169" fmla="*/ 1606651 w 3290340"/>
                <a:gd name="connsiteY169" fmla="*/ 410527 h 3320460"/>
                <a:gd name="connsiteX170" fmla="*/ 1606651 w 3290340"/>
                <a:gd name="connsiteY170" fmla="*/ 699081 h 3320460"/>
                <a:gd name="connsiteX171" fmla="*/ 1482933 w 3290340"/>
                <a:gd name="connsiteY171" fmla="*/ 709610 h 3320460"/>
                <a:gd name="connsiteX172" fmla="*/ 1357442 w 3290340"/>
                <a:gd name="connsiteY172" fmla="*/ 737229 h 3320460"/>
                <a:gd name="connsiteX173" fmla="*/ 1334740 w 3290340"/>
                <a:gd name="connsiteY173" fmla="*/ 745094 h 3320460"/>
                <a:gd name="connsiteX174" fmla="*/ 1128659 w 3290340"/>
                <a:gd name="connsiteY174" fmla="*/ 235026 h 3320460"/>
                <a:gd name="connsiteX175" fmla="*/ 1163715 w 3290340"/>
                <a:gd name="connsiteY175" fmla="*/ 194162 h 3320460"/>
                <a:gd name="connsiteX176" fmla="*/ 1175597 w 3290340"/>
                <a:gd name="connsiteY176" fmla="*/ 87223 h 3320460"/>
                <a:gd name="connsiteX177" fmla="*/ 963736 w 3290340"/>
                <a:gd name="connsiteY177" fmla="*/ 28374 h 3320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</a:cxnLst>
              <a:rect l="l" t="t" r="r" b="b"/>
              <a:pathLst>
                <a:path w="3290340" h="3320460">
                  <a:moveTo>
                    <a:pt x="963736" y="28374"/>
                  </a:moveTo>
                  <a:cubicBezTo>
                    <a:pt x="874437" y="64453"/>
                    <a:pt x="824508" y="149297"/>
                    <a:pt x="852216" y="217877"/>
                  </a:cubicBezTo>
                  <a:cubicBezTo>
                    <a:pt x="872997" y="269312"/>
                    <a:pt x="931548" y="296991"/>
                    <a:pt x="997197" y="292396"/>
                  </a:cubicBezTo>
                  <a:lnTo>
                    <a:pt x="1010351" y="289314"/>
                  </a:lnTo>
                  <a:lnTo>
                    <a:pt x="1213781" y="792823"/>
                  </a:lnTo>
                  <a:lnTo>
                    <a:pt x="1172939" y="811773"/>
                  </a:lnTo>
                  <a:cubicBezTo>
                    <a:pt x="1132036" y="833338"/>
                    <a:pt x="1093211" y="857519"/>
                    <a:pt x="1056590" y="884021"/>
                  </a:cubicBezTo>
                  <a:lnTo>
                    <a:pt x="972120" y="954606"/>
                  </a:lnTo>
                  <a:lnTo>
                    <a:pt x="747851" y="722368"/>
                  </a:lnTo>
                  <a:lnTo>
                    <a:pt x="760221" y="693289"/>
                  </a:lnTo>
                  <a:cubicBezTo>
                    <a:pt x="765655" y="671268"/>
                    <a:pt x="762622" y="651025"/>
                    <a:pt x="749831" y="637781"/>
                  </a:cubicBezTo>
                  <a:cubicBezTo>
                    <a:pt x="724251" y="611292"/>
                    <a:pt x="669334" y="622828"/>
                    <a:pt x="627169" y="663546"/>
                  </a:cubicBezTo>
                  <a:cubicBezTo>
                    <a:pt x="585004" y="704264"/>
                    <a:pt x="571558" y="758746"/>
                    <a:pt x="597138" y="785235"/>
                  </a:cubicBezTo>
                  <a:cubicBezTo>
                    <a:pt x="616324" y="805101"/>
                    <a:pt x="652011" y="803579"/>
                    <a:pt x="686444" y="784399"/>
                  </a:cubicBezTo>
                  <a:lnTo>
                    <a:pt x="693004" y="779496"/>
                  </a:lnTo>
                  <a:lnTo>
                    <a:pt x="916515" y="1010948"/>
                  </a:lnTo>
                  <a:lnTo>
                    <a:pt x="864314" y="1068524"/>
                  </a:lnTo>
                  <a:cubicBezTo>
                    <a:pt x="837010" y="1103130"/>
                    <a:pt x="812161" y="1139466"/>
                    <a:pt x="789891" y="1177238"/>
                  </a:cubicBezTo>
                  <a:lnTo>
                    <a:pt x="762808" y="1234290"/>
                  </a:lnTo>
                  <a:lnTo>
                    <a:pt x="280350" y="1029499"/>
                  </a:lnTo>
                  <a:lnTo>
                    <a:pt x="276239" y="975766"/>
                  </a:lnTo>
                  <a:cubicBezTo>
                    <a:pt x="266260" y="937246"/>
                    <a:pt x="243067" y="906196"/>
                    <a:pt x="209024" y="891746"/>
                  </a:cubicBezTo>
                  <a:cubicBezTo>
                    <a:pt x="140937" y="862845"/>
                    <a:pt x="55235" y="911286"/>
                    <a:pt x="17603" y="999942"/>
                  </a:cubicBezTo>
                  <a:cubicBezTo>
                    <a:pt x="-20029" y="1088598"/>
                    <a:pt x="4659" y="1183897"/>
                    <a:pt x="72745" y="1212798"/>
                  </a:cubicBezTo>
                  <a:cubicBezTo>
                    <a:pt x="123810" y="1234473"/>
                    <a:pt x="184784" y="1212644"/>
                    <a:pt x="227955" y="1162973"/>
                  </a:cubicBezTo>
                  <a:lnTo>
                    <a:pt x="235053" y="1151531"/>
                  </a:lnTo>
                  <a:lnTo>
                    <a:pt x="710038" y="1353150"/>
                  </a:lnTo>
                  <a:lnTo>
                    <a:pt x="669143" y="1504443"/>
                  </a:lnTo>
                  <a:cubicBezTo>
                    <a:pt x="663428" y="1536940"/>
                    <a:pt x="659352" y="1569802"/>
                    <a:pt x="656968" y="1602905"/>
                  </a:cubicBezTo>
                  <a:lnTo>
                    <a:pt x="656609" y="1620619"/>
                  </a:lnTo>
                  <a:lnTo>
                    <a:pt x="387534" y="1620619"/>
                  </a:lnTo>
                  <a:lnTo>
                    <a:pt x="386504" y="1612494"/>
                  </a:lnTo>
                  <a:cubicBezTo>
                    <a:pt x="376382" y="1574401"/>
                    <a:pt x="352686" y="1547672"/>
                    <a:pt x="325068" y="1547672"/>
                  </a:cubicBezTo>
                  <a:cubicBezTo>
                    <a:pt x="288244" y="1547672"/>
                    <a:pt x="258393" y="1595190"/>
                    <a:pt x="258393" y="1653806"/>
                  </a:cubicBezTo>
                  <a:cubicBezTo>
                    <a:pt x="258393" y="1712422"/>
                    <a:pt x="288244" y="1759940"/>
                    <a:pt x="325068" y="1759940"/>
                  </a:cubicBezTo>
                  <a:cubicBezTo>
                    <a:pt x="343480" y="1759940"/>
                    <a:pt x="360149" y="1748060"/>
                    <a:pt x="372215" y="1728854"/>
                  </a:cubicBezTo>
                  <a:lnTo>
                    <a:pt x="384539" y="1699757"/>
                  </a:lnTo>
                  <a:lnTo>
                    <a:pt x="655005" y="1699757"/>
                  </a:lnTo>
                  <a:lnTo>
                    <a:pt x="654943" y="1702809"/>
                  </a:lnTo>
                  <a:cubicBezTo>
                    <a:pt x="657048" y="1769726"/>
                    <a:pt x="666132" y="1837107"/>
                    <a:pt x="682618" y="1903955"/>
                  </a:cubicBezTo>
                  <a:lnTo>
                    <a:pt x="704501" y="1971536"/>
                  </a:lnTo>
                  <a:lnTo>
                    <a:pt x="254813" y="2153222"/>
                  </a:lnTo>
                  <a:lnTo>
                    <a:pt x="253328" y="2150732"/>
                  </a:lnTo>
                  <a:cubicBezTo>
                    <a:pt x="211030" y="2100315"/>
                    <a:pt x="150447" y="2077425"/>
                    <a:pt x="99011" y="2098206"/>
                  </a:cubicBezTo>
                  <a:cubicBezTo>
                    <a:pt x="30431" y="2125914"/>
                    <a:pt x="4084" y="2220768"/>
                    <a:pt x="40163" y="2310067"/>
                  </a:cubicBezTo>
                  <a:cubicBezTo>
                    <a:pt x="76242" y="2399366"/>
                    <a:pt x="161086" y="2449296"/>
                    <a:pt x="229666" y="2421587"/>
                  </a:cubicBezTo>
                  <a:cubicBezTo>
                    <a:pt x="281101" y="2400806"/>
                    <a:pt x="308781" y="2342256"/>
                    <a:pt x="304184" y="2276606"/>
                  </a:cubicBezTo>
                  <a:lnTo>
                    <a:pt x="303523" y="2273784"/>
                  </a:lnTo>
                  <a:lnTo>
                    <a:pt x="751612" y="2092744"/>
                  </a:lnTo>
                  <a:lnTo>
                    <a:pt x="767513" y="2127014"/>
                  </a:lnTo>
                  <a:cubicBezTo>
                    <a:pt x="787730" y="2165361"/>
                    <a:pt x="810246" y="2201881"/>
                    <a:pt x="834819" y="2236471"/>
                  </a:cubicBezTo>
                  <a:lnTo>
                    <a:pt x="913323" y="2332948"/>
                  </a:lnTo>
                  <a:lnTo>
                    <a:pt x="720027" y="2519612"/>
                  </a:lnTo>
                  <a:lnTo>
                    <a:pt x="690948" y="2507243"/>
                  </a:lnTo>
                  <a:cubicBezTo>
                    <a:pt x="668927" y="2501808"/>
                    <a:pt x="648684" y="2504842"/>
                    <a:pt x="635439" y="2517632"/>
                  </a:cubicBezTo>
                  <a:cubicBezTo>
                    <a:pt x="608951" y="2543212"/>
                    <a:pt x="620487" y="2598130"/>
                    <a:pt x="661204" y="2640295"/>
                  </a:cubicBezTo>
                  <a:cubicBezTo>
                    <a:pt x="701922" y="2682460"/>
                    <a:pt x="756404" y="2695905"/>
                    <a:pt x="782893" y="2670325"/>
                  </a:cubicBezTo>
                  <a:cubicBezTo>
                    <a:pt x="802760" y="2651140"/>
                    <a:pt x="801238" y="2615452"/>
                    <a:pt x="782057" y="2581019"/>
                  </a:cubicBezTo>
                  <a:lnTo>
                    <a:pt x="777154" y="2574459"/>
                  </a:lnTo>
                  <a:lnTo>
                    <a:pt x="970689" y="2387564"/>
                  </a:lnTo>
                  <a:lnTo>
                    <a:pt x="1004983" y="2420023"/>
                  </a:lnTo>
                  <a:cubicBezTo>
                    <a:pt x="1036807" y="2446479"/>
                    <a:pt x="1070202" y="2470799"/>
                    <a:pt x="1104923" y="2492878"/>
                  </a:cubicBezTo>
                  <a:lnTo>
                    <a:pt x="1192488" y="2538732"/>
                  </a:lnTo>
                  <a:lnTo>
                    <a:pt x="979735" y="3039946"/>
                  </a:lnTo>
                  <a:lnTo>
                    <a:pt x="923863" y="3044221"/>
                  </a:lnTo>
                  <a:cubicBezTo>
                    <a:pt x="885343" y="3054199"/>
                    <a:pt x="854294" y="3077393"/>
                    <a:pt x="839843" y="3111436"/>
                  </a:cubicBezTo>
                  <a:cubicBezTo>
                    <a:pt x="810942" y="3179522"/>
                    <a:pt x="859384" y="3265224"/>
                    <a:pt x="948039" y="3302857"/>
                  </a:cubicBezTo>
                  <a:cubicBezTo>
                    <a:pt x="1036695" y="3340489"/>
                    <a:pt x="1131994" y="3315801"/>
                    <a:pt x="1160895" y="3247714"/>
                  </a:cubicBezTo>
                  <a:cubicBezTo>
                    <a:pt x="1182570" y="3196650"/>
                    <a:pt x="1160741" y="3135676"/>
                    <a:pt x="1111070" y="3092505"/>
                  </a:cubicBezTo>
                  <a:lnTo>
                    <a:pt x="1101266" y="3086423"/>
                  </a:lnTo>
                  <a:lnTo>
                    <a:pt x="1312332" y="2589184"/>
                  </a:lnTo>
                  <a:lnTo>
                    <a:pt x="1406380" y="2619776"/>
                  </a:lnTo>
                  <a:cubicBezTo>
                    <a:pt x="1446446" y="2629176"/>
                    <a:pt x="1487191" y="2636061"/>
                    <a:pt x="1528372" y="2640328"/>
                  </a:cubicBezTo>
                  <a:lnTo>
                    <a:pt x="1569875" y="2641940"/>
                  </a:lnTo>
                  <a:lnTo>
                    <a:pt x="1569875" y="2980387"/>
                  </a:lnTo>
                  <a:lnTo>
                    <a:pt x="1561750" y="2981418"/>
                  </a:lnTo>
                  <a:cubicBezTo>
                    <a:pt x="1523657" y="2991540"/>
                    <a:pt x="1496929" y="3015235"/>
                    <a:pt x="1496928" y="3042853"/>
                  </a:cubicBezTo>
                  <a:cubicBezTo>
                    <a:pt x="1496928" y="3079677"/>
                    <a:pt x="1544446" y="3109528"/>
                    <a:pt x="1603063" y="3109528"/>
                  </a:cubicBezTo>
                  <a:cubicBezTo>
                    <a:pt x="1661679" y="3109528"/>
                    <a:pt x="1709196" y="3079677"/>
                    <a:pt x="1709197" y="3042853"/>
                  </a:cubicBezTo>
                  <a:cubicBezTo>
                    <a:pt x="1709196" y="3024441"/>
                    <a:pt x="1697317" y="3007772"/>
                    <a:pt x="1678110" y="2995706"/>
                  </a:cubicBezTo>
                  <a:lnTo>
                    <a:pt x="1649012" y="2983382"/>
                  </a:lnTo>
                  <a:lnTo>
                    <a:pt x="1649012" y="2645015"/>
                  </a:lnTo>
                  <a:lnTo>
                    <a:pt x="1652973" y="2645169"/>
                  </a:lnTo>
                  <a:cubicBezTo>
                    <a:pt x="1736587" y="2643022"/>
                    <a:pt x="1820968" y="2629989"/>
                    <a:pt x="1904170" y="2605244"/>
                  </a:cubicBezTo>
                  <a:lnTo>
                    <a:pt x="1940859" y="2592404"/>
                  </a:lnTo>
                  <a:lnTo>
                    <a:pt x="2113568" y="3019873"/>
                  </a:lnTo>
                  <a:lnTo>
                    <a:pt x="2101965" y="3026793"/>
                  </a:lnTo>
                  <a:cubicBezTo>
                    <a:pt x="2051548" y="3069090"/>
                    <a:pt x="2028658" y="3129674"/>
                    <a:pt x="2049439" y="3181109"/>
                  </a:cubicBezTo>
                  <a:cubicBezTo>
                    <a:pt x="2077147" y="3249689"/>
                    <a:pt x="2172001" y="3276037"/>
                    <a:pt x="2261300" y="3239958"/>
                  </a:cubicBezTo>
                  <a:cubicBezTo>
                    <a:pt x="2350599" y="3203879"/>
                    <a:pt x="2400529" y="3119035"/>
                    <a:pt x="2372821" y="3050455"/>
                  </a:cubicBezTo>
                  <a:cubicBezTo>
                    <a:pt x="2358967" y="3016165"/>
                    <a:pt x="2328326" y="2992433"/>
                    <a:pt x="2289987" y="2981784"/>
                  </a:cubicBezTo>
                  <a:lnTo>
                    <a:pt x="2236383" y="2976740"/>
                  </a:lnTo>
                  <a:lnTo>
                    <a:pt x="2060960" y="2542552"/>
                  </a:lnTo>
                  <a:lnTo>
                    <a:pt x="2082754" y="2532440"/>
                  </a:lnTo>
                  <a:cubicBezTo>
                    <a:pt x="2159448" y="2492006"/>
                    <a:pt x="2228834" y="2442374"/>
                    <a:pt x="2290087" y="2385491"/>
                  </a:cubicBezTo>
                  <a:lnTo>
                    <a:pt x="2301510" y="2373422"/>
                  </a:lnTo>
                  <a:lnTo>
                    <a:pt x="2534265" y="2614447"/>
                  </a:lnTo>
                  <a:lnTo>
                    <a:pt x="2521895" y="2643525"/>
                  </a:lnTo>
                  <a:cubicBezTo>
                    <a:pt x="2516461" y="2665546"/>
                    <a:pt x="2519494" y="2685789"/>
                    <a:pt x="2532284" y="2699033"/>
                  </a:cubicBezTo>
                  <a:cubicBezTo>
                    <a:pt x="2557864" y="2725522"/>
                    <a:pt x="2612782" y="2713986"/>
                    <a:pt x="2654947" y="2673269"/>
                  </a:cubicBezTo>
                  <a:cubicBezTo>
                    <a:pt x="2697112" y="2632550"/>
                    <a:pt x="2710557" y="2578069"/>
                    <a:pt x="2684977" y="2551580"/>
                  </a:cubicBezTo>
                  <a:cubicBezTo>
                    <a:pt x="2665792" y="2531713"/>
                    <a:pt x="2630105" y="2533235"/>
                    <a:pt x="2595672" y="2552416"/>
                  </a:cubicBezTo>
                  <a:lnTo>
                    <a:pt x="2589111" y="2557319"/>
                  </a:lnTo>
                  <a:lnTo>
                    <a:pt x="2355964" y="2315888"/>
                  </a:lnTo>
                  <a:lnTo>
                    <a:pt x="2375762" y="2294970"/>
                  </a:lnTo>
                  <a:cubicBezTo>
                    <a:pt x="2402219" y="2263146"/>
                    <a:pt x="2426538" y="2229751"/>
                    <a:pt x="2448618" y="2195030"/>
                  </a:cubicBezTo>
                  <a:lnTo>
                    <a:pt x="2501269" y="2094485"/>
                  </a:lnTo>
                  <a:lnTo>
                    <a:pt x="3009465" y="2310202"/>
                  </a:lnTo>
                  <a:lnTo>
                    <a:pt x="3014101" y="2370801"/>
                  </a:lnTo>
                  <a:cubicBezTo>
                    <a:pt x="3024080" y="2409320"/>
                    <a:pt x="3047274" y="2440370"/>
                    <a:pt x="3081317" y="2454820"/>
                  </a:cubicBezTo>
                  <a:cubicBezTo>
                    <a:pt x="3149403" y="2483721"/>
                    <a:pt x="3235105" y="2435280"/>
                    <a:pt x="3272737" y="2346624"/>
                  </a:cubicBezTo>
                  <a:cubicBezTo>
                    <a:pt x="3310369" y="2257969"/>
                    <a:pt x="3285681" y="2162669"/>
                    <a:pt x="3217595" y="2133768"/>
                  </a:cubicBezTo>
                  <a:cubicBezTo>
                    <a:pt x="3166531" y="2112093"/>
                    <a:pt x="3105557" y="2133922"/>
                    <a:pt x="3062385" y="2183593"/>
                  </a:cubicBezTo>
                  <a:lnTo>
                    <a:pt x="3058549" y="2189777"/>
                  </a:lnTo>
                  <a:lnTo>
                    <a:pt x="2549459" y="1973681"/>
                  </a:lnTo>
                  <a:lnTo>
                    <a:pt x="2575516" y="1893573"/>
                  </a:lnTo>
                  <a:cubicBezTo>
                    <a:pt x="2584916" y="1853506"/>
                    <a:pt x="2591801" y="1812761"/>
                    <a:pt x="2596068" y="1771581"/>
                  </a:cubicBezTo>
                  <a:lnTo>
                    <a:pt x="2597630" y="1731363"/>
                  </a:lnTo>
                  <a:lnTo>
                    <a:pt x="2891924" y="1731363"/>
                  </a:lnTo>
                  <a:lnTo>
                    <a:pt x="2892954" y="1739488"/>
                  </a:lnTo>
                  <a:cubicBezTo>
                    <a:pt x="2903076" y="1777581"/>
                    <a:pt x="2926772" y="1804310"/>
                    <a:pt x="2954390" y="1804310"/>
                  </a:cubicBezTo>
                  <a:cubicBezTo>
                    <a:pt x="2991214" y="1804310"/>
                    <a:pt x="3021065" y="1756792"/>
                    <a:pt x="3021065" y="1698176"/>
                  </a:cubicBezTo>
                  <a:cubicBezTo>
                    <a:pt x="3021065" y="1639560"/>
                    <a:pt x="2991214" y="1592042"/>
                    <a:pt x="2954390" y="1592042"/>
                  </a:cubicBezTo>
                  <a:cubicBezTo>
                    <a:pt x="2945184" y="1592042"/>
                    <a:pt x="2936414" y="1595012"/>
                    <a:pt x="2928437" y="1600383"/>
                  </a:cubicBezTo>
                  <a:cubicBezTo>
                    <a:pt x="2916471" y="1608439"/>
                    <a:pt x="2906291" y="1621896"/>
                    <a:pt x="2899102" y="1638836"/>
                  </a:cubicBezTo>
                  <a:lnTo>
                    <a:pt x="2896532" y="1652226"/>
                  </a:lnTo>
                  <a:lnTo>
                    <a:pt x="2600705" y="1652226"/>
                  </a:lnTo>
                  <a:lnTo>
                    <a:pt x="2600909" y="1646979"/>
                  </a:lnTo>
                  <a:cubicBezTo>
                    <a:pt x="2598762" y="1563366"/>
                    <a:pt x="2585729" y="1478985"/>
                    <a:pt x="2560984" y="1395783"/>
                  </a:cubicBezTo>
                  <a:lnTo>
                    <a:pt x="2548631" y="1360488"/>
                  </a:lnTo>
                  <a:lnTo>
                    <a:pt x="2984104" y="1184545"/>
                  </a:lnTo>
                  <a:lnTo>
                    <a:pt x="2988575" y="1192042"/>
                  </a:lnTo>
                  <a:cubicBezTo>
                    <a:pt x="3030873" y="1242459"/>
                    <a:pt x="3091457" y="1265349"/>
                    <a:pt x="3142892" y="1244568"/>
                  </a:cubicBezTo>
                  <a:cubicBezTo>
                    <a:pt x="3211472" y="1216860"/>
                    <a:pt x="3237819" y="1122006"/>
                    <a:pt x="3201740" y="1032707"/>
                  </a:cubicBezTo>
                  <a:cubicBezTo>
                    <a:pt x="3165661" y="943408"/>
                    <a:pt x="3080817" y="893478"/>
                    <a:pt x="3012237" y="921187"/>
                  </a:cubicBezTo>
                  <a:cubicBezTo>
                    <a:pt x="2977947" y="935041"/>
                    <a:pt x="2954215" y="965681"/>
                    <a:pt x="2943566" y="1004021"/>
                  </a:cubicBezTo>
                  <a:lnTo>
                    <a:pt x="2938024" y="1062921"/>
                  </a:lnTo>
                  <a:lnTo>
                    <a:pt x="2499130" y="1240245"/>
                  </a:lnTo>
                  <a:lnTo>
                    <a:pt x="2491040" y="1222665"/>
                  </a:lnTo>
                  <a:cubicBezTo>
                    <a:pt x="2451043" y="1145625"/>
                    <a:pt x="2401803" y="1075873"/>
                    <a:pt x="2345264" y="1014236"/>
                  </a:cubicBezTo>
                  <a:lnTo>
                    <a:pt x="2342086" y="1011191"/>
                  </a:lnTo>
                  <a:lnTo>
                    <a:pt x="2557272" y="803389"/>
                  </a:lnTo>
                  <a:lnTo>
                    <a:pt x="2586351" y="815759"/>
                  </a:lnTo>
                  <a:cubicBezTo>
                    <a:pt x="2608372" y="821194"/>
                    <a:pt x="2628615" y="818160"/>
                    <a:pt x="2641859" y="805370"/>
                  </a:cubicBezTo>
                  <a:cubicBezTo>
                    <a:pt x="2668348" y="779790"/>
                    <a:pt x="2656812" y="724872"/>
                    <a:pt x="2616094" y="682707"/>
                  </a:cubicBezTo>
                  <a:cubicBezTo>
                    <a:pt x="2575376" y="640542"/>
                    <a:pt x="2520894" y="627097"/>
                    <a:pt x="2494405" y="652677"/>
                  </a:cubicBezTo>
                  <a:cubicBezTo>
                    <a:pt x="2474539" y="671862"/>
                    <a:pt x="2476061" y="707550"/>
                    <a:pt x="2495242" y="741983"/>
                  </a:cubicBezTo>
                  <a:lnTo>
                    <a:pt x="2500144" y="748543"/>
                  </a:lnTo>
                  <a:lnTo>
                    <a:pt x="2284901" y="956401"/>
                  </a:lnTo>
                  <a:lnTo>
                    <a:pt x="2255226" y="927968"/>
                  </a:lnTo>
                  <a:cubicBezTo>
                    <a:pt x="2223551" y="901309"/>
                    <a:pt x="2190294" y="876782"/>
                    <a:pt x="2155700" y="854490"/>
                  </a:cubicBezTo>
                  <a:lnTo>
                    <a:pt x="2060896" y="804122"/>
                  </a:lnTo>
                  <a:lnTo>
                    <a:pt x="2283989" y="278549"/>
                  </a:lnTo>
                  <a:lnTo>
                    <a:pt x="2293688" y="281001"/>
                  </a:lnTo>
                  <a:cubicBezTo>
                    <a:pt x="2359248" y="286742"/>
                    <a:pt x="2418273" y="260088"/>
                    <a:pt x="2439948" y="209024"/>
                  </a:cubicBezTo>
                  <a:cubicBezTo>
                    <a:pt x="2468849" y="140938"/>
                    <a:pt x="2420408" y="55235"/>
                    <a:pt x="2331752" y="17603"/>
                  </a:cubicBezTo>
                  <a:cubicBezTo>
                    <a:pt x="2243096" y="-20029"/>
                    <a:pt x="2147797" y="4660"/>
                    <a:pt x="2118896" y="72745"/>
                  </a:cubicBezTo>
                  <a:cubicBezTo>
                    <a:pt x="2104446" y="106789"/>
                    <a:pt x="2109331" y="145236"/>
                    <a:pt x="2128911" y="179876"/>
                  </a:cubicBezTo>
                  <a:lnTo>
                    <a:pt x="2165735" y="224350"/>
                  </a:lnTo>
                  <a:lnTo>
                    <a:pt x="1940799" y="754266"/>
                  </a:lnTo>
                  <a:lnTo>
                    <a:pt x="1855007" y="725791"/>
                  </a:lnTo>
                  <a:cubicBezTo>
                    <a:pt x="1815005" y="716152"/>
                    <a:pt x="1774313" y="709025"/>
                    <a:pt x="1733175" y="704510"/>
                  </a:cubicBezTo>
                  <a:lnTo>
                    <a:pt x="1685787" y="702379"/>
                  </a:lnTo>
                  <a:lnTo>
                    <a:pt x="1685788" y="413522"/>
                  </a:lnTo>
                  <a:lnTo>
                    <a:pt x="1693913" y="412491"/>
                  </a:lnTo>
                  <a:cubicBezTo>
                    <a:pt x="1732006" y="402369"/>
                    <a:pt x="1758735" y="378674"/>
                    <a:pt x="1758735" y="351056"/>
                  </a:cubicBezTo>
                  <a:cubicBezTo>
                    <a:pt x="1758735" y="314232"/>
                    <a:pt x="1711217" y="284381"/>
                    <a:pt x="1652601" y="284381"/>
                  </a:cubicBezTo>
                  <a:cubicBezTo>
                    <a:pt x="1593985" y="284381"/>
                    <a:pt x="1546467" y="314232"/>
                    <a:pt x="1546467" y="351056"/>
                  </a:cubicBezTo>
                  <a:cubicBezTo>
                    <a:pt x="1546467" y="369468"/>
                    <a:pt x="1558347" y="386137"/>
                    <a:pt x="1577553" y="398202"/>
                  </a:cubicBezTo>
                  <a:lnTo>
                    <a:pt x="1606651" y="410527"/>
                  </a:lnTo>
                  <a:lnTo>
                    <a:pt x="1606651" y="699081"/>
                  </a:lnTo>
                  <a:lnTo>
                    <a:pt x="1482933" y="709610"/>
                  </a:lnTo>
                  <a:cubicBezTo>
                    <a:pt x="1440982" y="715962"/>
                    <a:pt x="1399070" y="725134"/>
                    <a:pt x="1357442" y="737229"/>
                  </a:cubicBezTo>
                  <a:lnTo>
                    <a:pt x="1334740" y="745094"/>
                  </a:lnTo>
                  <a:lnTo>
                    <a:pt x="1128659" y="235026"/>
                  </a:lnTo>
                  <a:lnTo>
                    <a:pt x="1163715" y="194162"/>
                  </a:lnTo>
                  <a:cubicBezTo>
                    <a:pt x="1183896" y="159869"/>
                    <a:pt x="1189451" y="121513"/>
                    <a:pt x="1175597" y="87223"/>
                  </a:cubicBezTo>
                  <a:cubicBezTo>
                    <a:pt x="1147889" y="18643"/>
                    <a:pt x="1053035" y="-7705"/>
                    <a:pt x="963736" y="28374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40B7B0AA-0425-44D1-99D8-8D7D2CF442C7}"/>
                </a:ext>
              </a:extLst>
            </p:cNvPr>
            <p:cNvSpPr/>
            <p:nvPr/>
          </p:nvSpPr>
          <p:spPr>
            <a:xfrm>
              <a:off x="8171385" y="2109704"/>
              <a:ext cx="350982" cy="249381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900803BB-BFD5-447A-8F96-F1846369E235}"/>
                </a:ext>
              </a:extLst>
            </p:cNvPr>
            <p:cNvSpPr/>
            <p:nvPr/>
          </p:nvSpPr>
          <p:spPr>
            <a:xfrm>
              <a:off x="8522366" y="2424423"/>
              <a:ext cx="258619" cy="17480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4F14B8FC-8CA8-402C-926B-F5227D4B4C7F}"/>
              </a:ext>
            </a:extLst>
          </p:cNvPr>
          <p:cNvSpPr txBox="1"/>
          <p:nvPr/>
        </p:nvSpPr>
        <p:spPr>
          <a:xfrm>
            <a:off x="766763" y="1437416"/>
            <a:ext cx="23952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4.</a:t>
            </a:r>
            <a:r>
              <a:rPr lang="ko-KR" altLang="en-US" sz="24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분석 및 시각화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6034C841-C486-46E9-813F-D1D9AC921E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9140" y="1885118"/>
            <a:ext cx="9820275" cy="437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10474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사용자 지정 2">
      <a:dk1>
        <a:srgbClr val="295357"/>
      </a:dk1>
      <a:lt1>
        <a:srgbClr val="6BD9E3"/>
      </a:lt1>
      <a:dk2>
        <a:srgbClr val="479096"/>
      </a:dk2>
      <a:lt2>
        <a:srgbClr val="65CDD6"/>
      </a:lt2>
      <a:accent1>
        <a:srgbClr val="59B4BD"/>
      </a:accent1>
      <a:accent2>
        <a:srgbClr val="FFFFFF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1">
      <a:majorFont>
        <a:latin typeface="Arial Black"/>
        <a:ea typeface="레시피코리아 Medium"/>
        <a:cs typeface=""/>
      </a:majorFont>
      <a:minorFont>
        <a:latin typeface="Arial"/>
        <a:ea typeface="나눔스퀘어_ac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238</TotalTime>
  <Words>429</Words>
  <Application>Microsoft Office PowerPoint</Application>
  <PresentationFormat>와이드스크린</PresentationFormat>
  <Paragraphs>78</Paragraphs>
  <Slides>15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4" baseType="lpstr">
      <vt:lpstr>맑은 고딕</vt:lpstr>
      <vt:lpstr>Arial Black</vt:lpstr>
      <vt:lpstr>나눔스퀘어 ExtraBold</vt:lpstr>
      <vt:lpstr>Noto Sans KR</vt:lpstr>
      <vt:lpstr>나눔스퀘어 Bold</vt:lpstr>
      <vt:lpstr>나눔스퀘어_ac</vt:lpstr>
      <vt:lpstr>Arial</vt:lpstr>
      <vt:lpstr>돋움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Administrator</dc:creator>
  <cp:lastModifiedBy>USER-PC</cp:lastModifiedBy>
  <cp:revision>22</cp:revision>
  <dcterms:created xsi:type="dcterms:W3CDTF">2020-10-05T07:27:51Z</dcterms:created>
  <dcterms:modified xsi:type="dcterms:W3CDTF">2021-08-11T11:01:55Z</dcterms:modified>
</cp:coreProperties>
</file>