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8"/>
  </p:notesMasterIdLst>
  <p:sldIdLst>
    <p:sldId id="258" r:id="rId2"/>
    <p:sldId id="286" r:id="rId3"/>
    <p:sldId id="259" r:id="rId4"/>
    <p:sldId id="289" r:id="rId5"/>
    <p:sldId id="288" r:id="rId6"/>
    <p:sldId id="287" r:id="rId7"/>
    <p:sldId id="297" r:id="rId8"/>
    <p:sldId id="299" r:id="rId9"/>
    <p:sldId id="315" r:id="rId10"/>
    <p:sldId id="316" r:id="rId11"/>
    <p:sldId id="302" r:id="rId12"/>
    <p:sldId id="301" r:id="rId13"/>
    <p:sldId id="304" r:id="rId14"/>
    <p:sldId id="312" r:id="rId15"/>
    <p:sldId id="306" r:id="rId16"/>
    <p:sldId id="303" r:id="rId17"/>
    <p:sldId id="309" r:id="rId18"/>
    <p:sldId id="310" r:id="rId19"/>
    <p:sldId id="311" r:id="rId20"/>
    <p:sldId id="318" r:id="rId21"/>
    <p:sldId id="317" r:id="rId22"/>
    <p:sldId id="293" r:id="rId23"/>
    <p:sldId id="294" r:id="rId24"/>
    <p:sldId id="307" r:id="rId25"/>
    <p:sldId id="262" r:id="rId26"/>
    <p:sldId id="263" r:id="rId27"/>
  </p:sldIdLst>
  <p:sldSz cx="12192000" cy="6858000"/>
  <p:notesSz cx="6858000" cy="9144000"/>
  <p:embeddedFontLst>
    <p:embeddedFont>
      <p:font typeface="Arial Black" panose="020B0A04020102020204" pitchFamily="34" charset="0"/>
      <p:bold r:id="rId29"/>
    </p:embeddedFont>
    <p:embeddedFont>
      <p:font typeface="나눔고딕 ExtraBold" panose="020D0904000000000000" pitchFamily="50" charset="-127"/>
      <p:bold r:id="rId30"/>
    </p:embeddedFont>
    <p:embeddedFont>
      <p:font typeface="나눔스퀘어 Bold" panose="020B0600000101010101" pitchFamily="50" charset="-127"/>
      <p:bold r:id="rId31"/>
    </p:embeddedFont>
    <p:embeddedFont>
      <p:font typeface="나눔스퀘어 ExtraBold" panose="020B0600000101010101" pitchFamily="50" charset="-127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5ACBF0"/>
          </p15:clr>
        </p15:guide>
        <p15:guide id="2" orient="horz" pos="2160">
          <p15:clr>
            <a:srgbClr val="A4A3A4"/>
          </p15:clr>
        </p15:guide>
        <p15:guide id="3" pos="7469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orient="horz" pos="935" userDrawn="1">
          <p15:clr>
            <a:srgbClr val="A4A3A4"/>
          </p15:clr>
        </p15:guide>
        <p15:guide id="8" pos="3840" userDrawn="1">
          <p15:clr>
            <a:srgbClr val="5ACBF0"/>
          </p15:clr>
        </p15:guide>
        <p15:guide id="10" pos="665" userDrawn="1">
          <p15:clr>
            <a:srgbClr val="5ACBF0"/>
          </p15:clr>
        </p15:guide>
        <p15:guide id="11" orient="horz" pos="1434" userDrawn="1">
          <p15:clr>
            <a:srgbClr val="A4A3A4"/>
          </p15:clr>
        </p15:guide>
        <p15:guide id="12" orient="horz" pos="1525" userDrawn="1">
          <p15:clr>
            <a:srgbClr val="F26B43"/>
          </p15:clr>
        </p15:guide>
        <p15:guide id="14" pos="7287" userDrawn="1">
          <p15:clr>
            <a:srgbClr val="A4A3A4"/>
          </p15:clr>
        </p15:guide>
        <p15:guide id="18" orient="horz" pos="3385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3434"/>
    <a:srgbClr val="3B75AF"/>
    <a:srgbClr val="759ADC"/>
    <a:srgbClr val="CDD1D1"/>
    <a:srgbClr val="295357"/>
    <a:srgbClr val="76AEB4"/>
    <a:srgbClr val="ACD9DE"/>
    <a:srgbClr val="9F3232"/>
    <a:srgbClr val="E18C8C"/>
    <a:srgbClr val="E1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677" autoAdjust="0"/>
  </p:normalViewPr>
  <p:slideViewPr>
    <p:cSldViewPr snapToGrid="0">
      <p:cViewPr>
        <p:scale>
          <a:sx n="100" d="100"/>
          <a:sy n="100" d="100"/>
        </p:scale>
        <p:origin x="912" y="72"/>
      </p:cViewPr>
      <p:guideLst>
        <p:guide pos="483"/>
        <p:guide orient="horz" pos="2160"/>
        <p:guide pos="7469"/>
        <p:guide orient="horz" pos="3974"/>
        <p:guide orient="horz" pos="935"/>
        <p:guide pos="3840"/>
        <p:guide pos="665"/>
        <p:guide orient="horz" pos="1434"/>
        <p:guide orient="horz" pos="1525"/>
        <p:guide pos="7287"/>
        <p:guide orient="horz" pos="3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inju" userId="6070410da57cddc4" providerId="LiveId" clId="{E3394B00-78CC-4547-B2CB-7CF94E74CB72}"/>
    <pc:docChg chg="undo custSel delSld modSld">
      <pc:chgData name="kim jinju" userId="6070410da57cddc4" providerId="LiveId" clId="{E3394B00-78CC-4547-B2CB-7CF94E74CB72}" dt="2021-08-20T07:10:37.037" v="3435" actId="164"/>
      <pc:docMkLst>
        <pc:docMk/>
      </pc:docMkLst>
      <pc:sldChg chg="addSp delSp modSp mod">
        <pc:chgData name="kim jinju" userId="6070410da57cddc4" providerId="LiveId" clId="{E3394B00-78CC-4547-B2CB-7CF94E74CB72}" dt="2021-08-20T06:30:50.596" v="433" actId="1038"/>
        <pc:sldMkLst>
          <pc:docMk/>
          <pc:sldMk cId="1351926771" sldId="259"/>
        </pc:sldMkLst>
        <pc:spChg chg="mod">
          <ac:chgData name="kim jinju" userId="6070410da57cddc4" providerId="LiveId" clId="{E3394B00-78CC-4547-B2CB-7CF94E74CB72}" dt="2021-08-20T06:30:32.935" v="388" actId="20577"/>
          <ac:spMkLst>
            <pc:docMk/>
            <pc:sldMk cId="1351926771" sldId="259"/>
            <ac:spMk id="3" creationId="{2687ADF9-0588-4FE6-BE0F-D84016B259FE}"/>
          </ac:spMkLst>
        </pc:spChg>
        <pc:spChg chg="mod">
          <ac:chgData name="kim jinju" userId="6070410da57cddc4" providerId="LiveId" clId="{E3394B00-78CC-4547-B2CB-7CF94E74CB72}" dt="2021-08-20T06:24:10.397" v="235" actId="1038"/>
          <ac:spMkLst>
            <pc:docMk/>
            <pc:sldMk cId="1351926771" sldId="259"/>
            <ac:spMk id="17" creationId="{9F407FC9-1D2F-45AE-A56F-E74AD3892232}"/>
          </ac:spMkLst>
        </pc:spChg>
        <pc:spChg chg="mod">
          <ac:chgData name="kim jinju" userId="6070410da57cddc4" providerId="LiveId" clId="{E3394B00-78CC-4547-B2CB-7CF94E74CB72}" dt="2021-08-20T06:17:38.649" v="4" actId="1076"/>
          <ac:spMkLst>
            <pc:docMk/>
            <pc:sldMk cId="1351926771" sldId="259"/>
            <ac:spMk id="20" creationId="{7C29B663-6692-44DA-98C8-B40F0237A863}"/>
          </ac:spMkLst>
        </pc:spChg>
        <pc:spChg chg="mod">
          <ac:chgData name="kim jinju" userId="6070410da57cddc4" providerId="LiveId" clId="{E3394B00-78CC-4547-B2CB-7CF94E74CB72}" dt="2021-08-20T06:17:49.265" v="6"/>
          <ac:spMkLst>
            <pc:docMk/>
            <pc:sldMk cId="1351926771" sldId="259"/>
            <ac:spMk id="22" creationId="{600B9035-F281-4867-89D6-87E649D28B95}"/>
          </ac:spMkLst>
        </pc:spChg>
        <pc:spChg chg="mod">
          <ac:chgData name="kim jinju" userId="6070410da57cddc4" providerId="LiveId" clId="{E3394B00-78CC-4547-B2CB-7CF94E74CB72}" dt="2021-08-20T06:17:49.265" v="6"/>
          <ac:spMkLst>
            <pc:docMk/>
            <pc:sldMk cId="1351926771" sldId="259"/>
            <ac:spMk id="23" creationId="{11321C70-9CE1-452B-AFF3-8BA49E770ABA}"/>
          </ac:spMkLst>
        </pc:spChg>
        <pc:spChg chg="mod">
          <ac:chgData name="kim jinju" userId="6070410da57cddc4" providerId="LiveId" clId="{E3394B00-78CC-4547-B2CB-7CF94E74CB72}" dt="2021-08-20T06:17:49.265" v="6"/>
          <ac:spMkLst>
            <pc:docMk/>
            <pc:sldMk cId="1351926771" sldId="259"/>
            <ac:spMk id="24" creationId="{9AAA6706-1404-41DA-B985-33F98010EB35}"/>
          </ac:spMkLst>
        </pc:spChg>
        <pc:spChg chg="mod">
          <ac:chgData name="kim jinju" userId="6070410da57cddc4" providerId="LiveId" clId="{E3394B00-78CC-4547-B2CB-7CF94E74CB72}" dt="2021-08-20T06:18:29.556" v="15"/>
          <ac:spMkLst>
            <pc:docMk/>
            <pc:sldMk cId="1351926771" sldId="259"/>
            <ac:spMk id="32" creationId="{B8296258-2A24-488A-AC88-FDF8FEAD69E8}"/>
          </ac:spMkLst>
        </pc:spChg>
        <pc:spChg chg="mod">
          <ac:chgData name="kim jinju" userId="6070410da57cddc4" providerId="LiveId" clId="{E3394B00-78CC-4547-B2CB-7CF94E74CB72}" dt="2021-08-20T06:18:29.556" v="15"/>
          <ac:spMkLst>
            <pc:docMk/>
            <pc:sldMk cId="1351926771" sldId="259"/>
            <ac:spMk id="33" creationId="{833796E5-B479-4B0F-BC08-AE33269DE978}"/>
          </ac:spMkLst>
        </pc:spChg>
        <pc:spChg chg="mod">
          <ac:chgData name="kim jinju" userId="6070410da57cddc4" providerId="LiveId" clId="{E3394B00-78CC-4547-B2CB-7CF94E74CB72}" dt="2021-08-20T06:18:29.556" v="15"/>
          <ac:spMkLst>
            <pc:docMk/>
            <pc:sldMk cId="1351926771" sldId="259"/>
            <ac:spMk id="34" creationId="{6EF37EFE-A692-456F-BCD9-1DBF9CB9CBC0}"/>
          </ac:spMkLst>
        </pc:spChg>
        <pc:spChg chg="add del">
          <ac:chgData name="kim jinju" userId="6070410da57cddc4" providerId="LiveId" clId="{E3394B00-78CC-4547-B2CB-7CF94E74CB72}" dt="2021-08-20T06:17:18.203" v="2" actId="478"/>
          <ac:spMkLst>
            <pc:docMk/>
            <pc:sldMk cId="1351926771" sldId="259"/>
            <ac:spMk id="53" creationId="{CE1555E9-34EE-4652-8C00-B82D16A7E8A6}"/>
          </ac:spMkLst>
        </pc:spChg>
        <pc:grpChg chg="del mod">
          <ac:chgData name="kim jinju" userId="6070410da57cddc4" providerId="LiveId" clId="{E3394B00-78CC-4547-B2CB-7CF94E74CB72}" dt="2021-08-20T06:29:26.529" v="303" actId="165"/>
          <ac:grpSpMkLst>
            <pc:docMk/>
            <pc:sldMk cId="1351926771" sldId="259"/>
            <ac:grpSpMk id="5" creationId="{685F1EC8-68AB-450D-828F-46884A0A370F}"/>
          </ac:grpSpMkLst>
        </pc:grpChg>
        <pc:grpChg chg="add del mod">
          <ac:chgData name="kim jinju" userId="6070410da57cddc4" providerId="LiveId" clId="{E3394B00-78CC-4547-B2CB-7CF94E74CB72}" dt="2021-08-20T06:17:49.059" v="5" actId="478"/>
          <ac:grpSpMkLst>
            <pc:docMk/>
            <pc:sldMk cId="1351926771" sldId="259"/>
            <ac:grpSpMk id="18" creationId="{E2226E80-8143-4AFE-927E-85FA725997FD}"/>
          </ac:grpSpMkLst>
        </pc:grpChg>
        <pc:grpChg chg="add del mod">
          <ac:chgData name="kim jinju" userId="6070410da57cddc4" providerId="LiveId" clId="{E3394B00-78CC-4547-B2CB-7CF94E74CB72}" dt="2021-08-20T06:18:20.777" v="11" actId="478"/>
          <ac:grpSpMkLst>
            <pc:docMk/>
            <pc:sldMk cId="1351926771" sldId="259"/>
            <ac:grpSpMk id="21" creationId="{2F37D2D5-5DE7-43B8-A6B8-B3B22F354418}"/>
          </ac:grpSpMkLst>
        </pc:grpChg>
        <pc:grpChg chg="add del mod">
          <ac:chgData name="kim jinju" userId="6070410da57cddc4" providerId="LiveId" clId="{E3394B00-78CC-4547-B2CB-7CF94E74CB72}" dt="2021-08-20T06:18:33.318" v="19" actId="478"/>
          <ac:grpSpMkLst>
            <pc:docMk/>
            <pc:sldMk cId="1351926771" sldId="259"/>
            <ac:grpSpMk id="31" creationId="{6C6E85B3-4DEC-4A45-B232-E250A3DA5AB3}"/>
          </ac:grpSpMkLst>
        </pc:grpChg>
        <pc:picChg chg="add del mod">
          <ac:chgData name="kim jinju" userId="6070410da57cddc4" providerId="LiveId" clId="{E3394B00-78CC-4547-B2CB-7CF94E74CB72}" dt="2021-08-20T06:18:32.212" v="17" actId="478"/>
          <ac:picMkLst>
            <pc:docMk/>
            <pc:sldMk cId="1351926771" sldId="259"/>
            <ac:picMk id="7" creationId="{AC0C9A13-67E6-426E-8E30-E06F2D344D1B}"/>
          </ac:picMkLst>
        </pc:picChg>
        <pc:picChg chg="mod topLvl">
          <ac:chgData name="kim jinju" userId="6070410da57cddc4" providerId="LiveId" clId="{E3394B00-78CC-4547-B2CB-7CF94E74CB72}" dt="2021-08-20T06:30:50.596" v="433" actId="1038"/>
          <ac:picMkLst>
            <pc:docMk/>
            <pc:sldMk cId="1351926771" sldId="259"/>
            <ac:picMk id="8" creationId="{5CF2AD9E-8772-4E17-9D48-43AC4AC175CC}"/>
          </ac:picMkLst>
        </pc:picChg>
        <pc:picChg chg="add del">
          <ac:chgData name="kim jinju" userId="6070410da57cddc4" providerId="LiveId" clId="{E3394B00-78CC-4547-B2CB-7CF94E74CB72}" dt="2021-08-20T06:20:35.087" v="31" actId="22"/>
          <ac:picMkLst>
            <pc:docMk/>
            <pc:sldMk cId="1351926771" sldId="259"/>
            <ac:picMk id="10" creationId="{304A5A92-966D-4B9D-BB3B-EF3013F38E3C}"/>
          </ac:picMkLst>
        </pc:picChg>
        <pc:picChg chg="mod topLvl modCrop">
          <ac:chgData name="kim jinju" userId="6070410da57cddc4" providerId="LiveId" clId="{E3394B00-78CC-4547-B2CB-7CF94E74CB72}" dt="2021-08-20T06:30:50.596" v="433" actId="1038"/>
          <ac:picMkLst>
            <pc:docMk/>
            <pc:sldMk cId="1351926771" sldId="259"/>
            <ac:picMk id="12" creationId="{4A0211C3-A672-44E5-8A06-F63AC20A4C0B}"/>
          </ac:picMkLst>
        </pc:picChg>
        <pc:picChg chg="add del">
          <ac:chgData name="kim jinju" userId="6070410da57cddc4" providerId="LiveId" clId="{E3394B00-78CC-4547-B2CB-7CF94E74CB72}" dt="2021-08-20T06:20:37.705" v="34" actId="22"/>
          <ac:picMkLst>
            <pc:docMk/>
            <pc:sldMk cId="1351926771" sldId="259"/>
            <ac:picMk id="13" creationId="{C4102B4E-F8C9-4B44-8BA1-D339CF48927B}"/>
          </ac:picMkLst>
        </pc:picChg>
        <pc:picChg chg="mod modCrop">
          <ac:chgData name="kim jinju" userId="6070410da57cddc4" providerId="LiveId" clId="{E3394B00-78CC-4547-B2CB-7CF94E74CB72}" dt="2021-08-20T06:29:56.461" v="364" actId="1037"/>
          <ac:picMkLst>
            <pc:docMk/>
            <pc:sldMk cId="1351926771" sldId="259"/>
            <ac:picMk id="16" creationId="{196112BD-18F6-4EAD-ADB9-A03753EC59AD}"/>
          </ac:picMkLst>
        </pc:picChg>
        <pc:picChg chg="mod">
          <ac:chgData name="kim jinju" userId="6070410da57cddc4" providerId="LiveId" clId="{E3394B00-78CC-4547-B2CB-7CF94E74CB72}" dt="2021-08-20T06:17:38.649" v="4" actId="1076"/>
          <ac:picMkLst>
            <pc:docMk/>
            <pc:sldMk cId="1351926771" sldId="259"/>
            <ac:picMk id="19" creationId="{C757D65F-D556-4A4F-B966-C85FF8595666}"/>
          </ac:picMkLst>
        </pc:picChg>
        <pc:picChg chg="add del">
          <ac:chgData name="kim jinju" userId="6070410da57cddc4" providerId="LiveId" clId="{E3394B00-78CC-4547-B2CB-7CF94E74CB72}" dt="2021-08-20T06:19:45.945" v="21"/>
          <ac:picMkLst>
            <pc:docMk/>
            <pc:sldMk cId="1351926771" sldId="259"/>
            <ac:picMk id="5122" creationId="{05C3D1E4-988E-4D4A-8C34-C72AAF2124FF}"/>
          </ac:picMkLst>
        </pc:picChg>
        <pc:picChg chg="add del mod">
          <ac:chgData name="kim jinju" userId="6070410da57cddc4" providerId="LiveId" clId="{E3394B00-78CC-4547-B2CB-7CF94E74CB72}" dt="2021-08-20T06:19:53.911" v="25" actId="478"/>
          <ac:picMkLst>
            <pc:docMk/>
            <pc:sldMk cId="1351926771" sldId="259"/>
            <ac:picMk id="5124" creationId="{7A83EFA8-D780-43E9-AFB4-AF37E0290284}"/>
          </ac:picMkLst>
        </pc:picChg>
        <pc:picChg chg="add del mod">
          <ac:chgData name="kim jinju" userId="6070410da57cddc4" providerId="LiveId" clId="{E3394B00-78CC-4547-B2CB-7CF94E74CB72}" dt="2021-08-20T06:20:39.106" v="36" actId="478"/>
          <ac:picMkLst>
            <pc:docMk/>
            <pc:sldMk cId="1351926771" sldId="259"/>
            <ac:picMk id="5126" creationId="{6A7A7799-458F-4D62-85F2-F44FEC166AEB}"/>
          </ac:picMkLst>
        </pc:picChg>
        <pc:picChg chg="add mod">
          <ac:chgData name="kim jinju" userId="6070410da57cddc4" providerId="LiveId" clId="{E3394B00-78CC-4547-B2CB-7CF94E74CB72}" dt="2021-08-20T06:29:56.461" v="364" actId="1037"/>
          <ac:picMkLst>
            <pc:docMk/>
            <pc:sldMk cId="1351926771" sldId="259"/>
            <ac:picMk id="5128" creationId="{55919598-0F76-4980-B448-D4579559327A}"/>
          </ac:picMkLst>
        </pc:picChg>
      </pc:sldChg>
      <pc:sldChg chg="addSp delSp modSp mod">
        <pc:chgData name="kim jinju" userId="6070410da57cddc4" providerId="LiveId" clId="{E3394B00-78CC-4547-B2CB-7CF94E74CB72}" dt="2021-08-20T07:10:37.037" v="3435" actId="164"/>
        <pc:sldMkLst>
          <pc:docMk/>
          <pc:sldMk cId="2011911906" sldId="288"/>
        </pc:sldMkLst>
        <pc:spChg chg="del mod">
          <ac:chgData name="kim jinju" userId="6070410da57cddc4" providerId="LiveId" clId="{E3394B00-78CC-4547-B2CB-7CF94E74CB72}" dt="2021-08-20T06:36:36.835" v="957" actId="478"/>
          <ac:spMkLst>
            <pc:docMk/>
            <pc:sldMk cId="2011911906" sldId="288"/>
            <ac:spMk id="9" creationId="{A6D32A1A-132E-4DBF-9FD7-EAFE8A7B45B6}"/>
          </ac:spMkLst>
        </pc:spChg>
        <pc:spChg chg="mod">
          <ac:chgData name="kim jinju" userId="6070410da57cddc4" providerId="LiveId" clId="{E3394B00-78CC-4547-B2CB-7CF94E74CB72}" dt="2021-08-20T06:53:24.489" v="2454" actId="1076"/>
          <ac:spMkLst>
            <pc:docMk/>
            <pc:sldMk cId="2011911906" sldId="288"/>
            <ac:spMk id="13" creationId="{3C224738-E254-474C-B9DE-F545D7F28EAD}"/>
          </ac:spMkLst>
        </pc:spChg>
        <pc:spChg chg="add del mod">
          <ac:chgData name="kim jinju" userId="6070410da57cddc4" providerId="LiveId" clId="{E3394B00-78CC-4547-B2CB-7CF94E74CB72}" dt="2021-08-20T06:35:22.731" v="869"/>
          <ac:spMkLst>
            <pc:docMk/>
            <pc:sldMk cId="2011911906" sldId="288"/>
            <ac:spMk id="29" creationId="{63069F01-495B-417D-A7CC-8EF9E114C35F}"/>
          </ac:spMkLst>
        </pc:spChg>
        <pc:spChg chg="add del mod">
          <ac:chgData name="kim jinju" userId="6070410da57cddc4" providerId="LiveId" clId="{E3394B00-78CC-4547-B2CB-7CF94E74CB72}" dt="2021-08-20T06:39:56.193" v="1254" actId="478"/>
          <ac:spMkLst>
            <pc:docMk/>
            <pc:sldMk cId="2011911906" sldId="288"/>
            <ac:spMk id="31" creationId="{AB7831E6-3808-47E4-8F64-EFF41559336B}"/>
          </ac:spMkLst>
        </pc:spChg>
        <pc:spChg chg="add del mod">
          <ac:chgData name="kim jinju" userId="6070410da57cddc4" providerId="LiveId" clId="{E3394B00-78CC-4547-B2CB-7CF94E74CB72}" dt="2021-08-20T06:39:56.193" v="1254" actId="478"/>
          <ac:spMkLst>
            <pc:docMk/>
            <pc:sldMk cId="2011911906" sldId="288"/>
            <ac:spMk id="32" creationId="{E015B88D-AC11-44DF-A83A-55FF99150920}"/>
          </ac:spMkLst>
        </pc:spChg>
        <pc:spChg chg="add del mod">
          <ac:chgData name="kim jinju" userId="6070410da57cddc4" providerId="LiveId" clId="{E3394B00-78CC-4547-B2CB-7CF94E74CB72}" dt="2021-08-20T06:43:43.212" v="1791" actId="478"/>
          <ac:spMkLst>
            <pc:docMk/>
            <pc:sldMk cId="2011911906" sldId="288"/>
            <ac:spMk id="33" creationId="{C697C92E-2DBD-4332-ABF4-A09590014274}"/>
          </ac:spMkLst>
        </pc:spChg>
        <pc:spChg chg="add del mod">
          <ac:chgData name="kim jinju" userId="6070410da57cddc4" providerId="LiveId" clId="{E3394B00-78CC-4547-B2CB-7CF94E74CB72}" dt="2021-08-20T06:43:43.212" v="1791" actId="478"/>
          <ac:spMkLst>
            <pc:docMk/>
            <pc:sldMk cId="2011911906" sldId="288"/>
            <ac:spMk id="34" creationId="{4E4219F6-37C1-4EAE-B312-4EE29051536E}"/>
          </ac:spMkLst>
        </pc:spChg>
        <pc:spChg chg="add mod topLvl">
          <ac:chgData name="kim jinju" userId="6070410da57cddc4" providerId="LiveId" clId="{E3394B00-78CC-4547-B2CB-7CF94E74CB72}" dt="2021-08-20T07:06:28.117" v="3266" actId="1035"/>
          <ac:spMkLst>
            <pc:docMk/>
            <pc:sldMk cId="2011911906" sldId="288"/>
            <ac:spMk id="35" creationId="{AAF6B718-2F2C-463D-8707-A5B69D99A853}"/>
          </ac:spMkLst>
        </pc:spChg>
        <pc:spChg chg="add mod topLvl">
          <ac:chgData name="kim jinju" userId="6070410da57cddc4" providerId="LiveId" clId="{E3394B00-78CC-4547-B2CB-7CF94E74CB72}" dt="2021-08-20T07:07:19.694" v="3307" actId="20577"/>
          <ac:spMkLst>
            <pc:docMk/>
            <pc:sldMk cId="2011911906" sldId="288"/>
            <ac:spMk id="36" creationId="{3E3181B5-8154-4A49-8FF0-F11F2E96CDED}"/>
          </ac:spMkLst>
        </pc:spChg>
        <pc:spChg chg="mod">
          <ac:chgData name="kim jinju" userId="6070410da57cddc4" providerId="LiveId" clId="{E3394B00-78CC-4547-B2CB-7CF94E74CB72}" dt="2021-08-20T06:49:45.552" v="2342"/>
          <ac:spMkLst>
            <pc:docMk/>
            <pc:sldMk cId="2011911906" sldId="288"/>
            <ac:spMk id="38" creationId="{682B1B1D-E349-4F13-9371-ED0348DCBB6A}"/>
          </ac:spMkLst>
        </pc:spChg>
        <pc:spChg chg="mod">
          <ac:chgData name="kim jinju" userId="6070410da57cddc4" providerId="LiveId" clId="{E3394B00-78CC-4547-B2CB-7CF94E74CB72}" dt="2021-08-20T06:49:45.552" v="2342"/>
          <ac:spMkLst>
            <pc:docMk/>
            <pc:sldMk cId="2011911906" sldId="288"/>
            <ac:spMk id="39" creationId="{247E0C07-8DF9-485B-9132-6CE3801DA9ED}"/>
          </ac:spMkLst>
        </pc:spChg>
        <pc:spChg chg="del mod">
          <ac:chgData name="kim jinju" userId="6070410da57cddc4" providerId="LiveId" clId="{E3394B00-78CC-4547-B2CB-7CF94E74CB72}" dt="2021-08-20T07:05:53.426" v="3243" actId="478"/>
          <ac:spMkLst>
            <pc:docMk/>
            <pc:sldMk cId="2011911906" sldId="288"/>
            <ac:spMk id="42" creationId="{11971C37-42D5-4E0D-BBE3-E532EDA46A7F}"/>
          </ac:spMkLst>
        </pc:spChg>
        <pc:spChg chg="del mod">
          <ac:chgData name="kim jinju" userId="6070410da57cddc4" providerId="LiveId" clId="{E3394B00-78CC-4547-B2CB-7CF94E74CB72}" dt="2021-08-20T07:05:48.147" v="3240" actId="478"/>
          <ac:spMkLst>
            <pc:docMk/>
            <pc:sldMk cId="2011911906" sldId="288"/>
            <ac:spMk id="43" creationId="{C0CBB0DF-2C41-4671-8F91-A1813FE2A535}"/>
          </ac:spMkLst>
        </pc:spChg>
        <pc:spChg chg="del mod">
          <ac:chgData name="kim jinju" userId="6070410da57cddc4" providerId="LiveId" clId="{E3394B00-78CC-4547-B2CB-7CF94E74CB72}" dt="2021-08-20T07:06:09.961" v="3254" actId="478"/>
          <ac:spMkLst>
            <pc:docMk/>
            <pc:sldMk cId="2011911906" sldId="288"/>
            <ac:spMk id="45" creationId="{1751509D-62A3-437E-AE47-56A3C2F6AAAA}"/>
          </ac:spMkLst>
        </pc:spChg>
        <pc:spChg chg="del mod">
          <ac:chgData name="kim jinju" userId="6070410da57cddc4" providerId="LiveId" clId="{E3394B00-78CC-4547-B2CB-7CF94E74CB72}" dt="2021-08-20T07:06:01.909" v="3248" actId="478"/>
          <ac:spMkLst>
            <pc:docMk/>
            <pc:sldMk cId="2011911906" sldId="288"/>
            <ac:spMk id="46" creationId="{EDB44BFF-06D7-4039-98CE-6B12C3AF6C13}"/>
          </ac:spMkLst>
        </pc:spChg>
        <pc:spChg chg="mod">
          <ac:chgData name="kim jinju" userId="6070410da57cddc4" providerId="LiveId" clId="{E3394B00-78CC-4547-B2CB-7CF94E74CB72}" dt="2021-08-20T06:56:43.969" v="2536" actId="1076"/>
          <ac:spMkLst>
            <pc:docMk/>
            <pc:sldMk cId="2011911906" sldId="288"/>
            <ac:spMk id="47" creationId="{3625FA4F-1F00-4702-A19E-A0CD61E9981E}"/>
          </ac:spMkLst>
        </pc:spChg>
        <pc:spChg chg="mod topLvl">
          <ac:chgData name="kim jinju" userId="6070410da57cddc4" providerId="LiveId" clId="{E3394B00-78CC-4547-B2CB-7CF94E74CB72}" dt="2021-08-20T07:06:05.169" v="3251" actId="165"/>
          <ac:spMkLst>
            <pc:docMk/>
            <pc:sldMk cId="2011911906" sldId="288"/>
            <ac:spMk id="48" creationId="{1507D2BE-5810-4EE1-92B0-5E9965F8D365}"/>
          </ac:spMkLst>
        </pc:spChg>
        <pc:spChg chg="mod">
          <ac:chgData name="kim jinju" userId="6070410da57cddc4" providerId="LiveId" clId="{E3394B00-78CC-4547-B2CB-7CF94E74CB72}" dt="2021-08-20T06:49:45.552" v="2342"/>
          <ac:spMkLst>
            <pc:docMk/>
            <pc:sldMk cId="2011911906" sldId="288"/>
            <ac:spMk id="49" creationId="{112042D6-DA9F-4F87-A9E5-A3B70AFEE560}"/>
          </ac:spMkLst>
        </pc:spChg>
        <pc:spChg chg="mod topLvl">
          <ac:chgData name="kim jinju" userId="6070410da57cddc4" providerId="LiveId" clId="{E3394B00-78CC-4547-B2CB-7CF94E74CB72}" dt="2021-08-20T07:06:05.169" v="3251" actId="165"/>
          <ac:spMkLst>
            <pc:docMk/>
            <pc:sldMk cId="2011911906" sldId="288"/>
            <ac:spMk id="50" creationId="{F27781A2-CCB9-442D-A205-FFE18EE4796D}"/>
          </ac:spMkLst>
        </pc:spChg>
        <pc:spChg chg="del mod">
          <ac:chgData name="kim jinju" userId="6070410da57cddc4" providerId="LiveId" clId="{E3394B00-78CC-4547-B2CB-7CF94E74CB72}" dt="2021-08-20T06:35:16.881" v="865" actId="478"/>
          <ac:spMkLst>
            <pc:docMk/>
            <pc:sldMk cId="2011911906" sldId="288"/>
            <ac:spMk id="51" creationId="{3C0EE620-FA17-4BF5-9F27-A964AC8E371A}"/>
          </ac:spMkLst>
        </pc:spChg>
        <pc:spChg chg="mod">
          <ac:chgData name="kim jinju" userId="6070410da57cddc4" providerId="LiveId" clId="{E3394B00-78CC-4547-B2CB-7CF94E74CB72}" dt="2021-08-20T06:49:45.552" v="2342"/>
          <ac:spMkLst>
            <pc:docMk/>
            <pc:sldMk cId="2011911906" sldId="288"/>
            <ac:spMk id="52" creationId="{9EAD5450-A278-4205-88C0-5ACF4B4F4950}"/>
          </ac:spMkLst>
        </pc:spChg>
        <pc:spChg chg="mod">
          <ac:chgData name="kim jinju" userId="6070410da57cddc4" providerId="LiveId" clId="{E3394B00-78CC-4547-B2CB-7CF94E74CB72}" dt="2021-08-20T06:49:45.552" v="2342"/>
          <ac:spMkLst>
            <pc:docMk/>
            <pc:sldMk cId="2011911906" sldId="288"/>
            <ac:spMk id="54" creationId="{EE647A2E-B2AB-4E2E-80B6-E8254A7DB9E5}"/>
          </ac:spMkLst>
        </pc:spChg>
        <pc:spChg chg="mod">
          <ac:chgData name="kim jinju" userId="6070410da57cddc4" providerId="LiveId" clId="{E3394B00-78CC-4547-B2CB-7CF94E74CB72}" dt="2021-08-20T06:49:45.552" v="2342"/>
          <ac:spMkLst>
            <pc:docMk/>
            <pc:sldMk cId="2011911906" sldId="288"/>
            <ac:spMk id="55" creationId="{AA776894-30CA-4140-B1A4-95E524A2DE08}"/>
          </ac:spMkLst>
        </pc:spChg>
        <pc:spChg chg="add del mod">
          <ac:chgData name="kim jinju" userId="6070410da57cddc4" providerId="LiveId" clId="{E3394B00-78CC-4547-B2CB-7CF94E74CB72}" dt="2021-08-20T06:49:48.083" v="2343"/>
          <ac:spMkLst>
            <pc:docMk/>
            <pc:sldMk cId="2011911906" sldId="288"/>
            <ac:spMk id="56" creationId="{ABA0FC89-3D78-49D2-BDE1-5A9503139826}"/>
          </ac:spMkLst>
        </pc:spChg>
        <pc:spChg chg="add del mod">
          <ac:chgData name="kim jinju" userId="6070410da57cddc4" providerId="LiveId" clId="{E3394B00-78CC-4547-B2CB-7CF94E74CB72}" dt="2021-08-20T06:49:48.083" v="2343"/>
          <ac:spMkLst>
            <pc:docMk/>
            <pc:sldMk cId="2011911906" sldId="288"/>
            <ac:spMk id="57" creationId="{BDB013BD-CAAE-46C0-AD3E-54BE6FF77FD8}"/>
          </ac:spMkLst>
        </pc:spChg>
        <pc:spChg chg="add del mod">
          <ac:chgData name="kim jinju" userId="6070410da57cddc4" providerId="LiveId" clId="{E3394B00-78CC-4547-B2CB-7CF94E74CB72}" dt="2021-08-20T06:49:48.083" v="2343"/>
          <ac:spMkLst>
            <pc:docMk/>
            <pc:sldMk cId="2011911906" sldId="288"/>
            <ac:spMk id="58" creationId="{221D1CEA-BEE8-47C7-8320-B380783B6CE2}"/>
          </ac:spMkLst>
        </pc:spChg>
        <pc:spChg chg="add del mod">
          <ac:chgData name="kim jinju" userId="6070410da57cddc4" providerId="LiveId" clId="{E3394B00-78CC-4547-B2CB-7CF94E74CB72}" dt="2021-08-20T06:49:48.083" v="2343"/>
          <ac:spMkLst>
            <pc:docMk/>
            <pc:sldMk cId="2011911906" sldId="288"/>
            <ac:spMk id="59" creationId="{D7E08F64-615E-46E7-9172-1BFB92D57792}"/>
          </ac:spMkLst>
        </pc:spChg>
        <pc:spChg chg="add del mod">
          <ac:chgData name="kim jinju" userId="6070410da57cddc4" providerId="LiveId" clId="{E3394B00-78CC-4547-B2CB-7CF94E74CB72}" dt="2021-08-20T06:49:48.083" v="2343"/>
          <ac:spMkLst>
            <pc:docMk/>
            <pc:sldMk cId="2011911906" sldId="288"/>
            <ac:spMk id="60" creationId="{4765FF42-CEC9-4DE9-B797-DE678C34C3E9}"/>
          </ac:spMkLst>
        </pc:spChg>
        <pc:spChg chg="add del mod">
          <ac:chgData name="kim jinju" userId="6070410da57cddc4" providerId="LiveId" clId="{E3394B00-78CC-4547-B2CB-7CF94E74CB72}" dt="2021-08-20T06:49:48.083" v="2343"/>
          <ac:spMkLst>
            <pc:docMk/>
            <pc:sldMk cId="2011911906" sldId="288"/>
            <ac:spMk id="61" creationId="{0A208B8B-5688-456D-8534-DC76E4FE5C83}"/>
          </ac:spMkLst>
        </pc:spChg>
        <pc:spChg chg="del mod">
          <ac:chgData name="kim jinju" userId="6070410da57cddc4" providerId="LiveId" clId="{E3394B00-78CC-4547-B2CB-7CF94E74CB72}" dt="2021-08-20T07:09:58.530" v="3415" actId="478"/>
          <ac:spMkLst>
            <pc:docMk/>
            <pc:sldMk cId="2011911906" sldId="288"/>
            <ac:spMk id="63" creationId="{06261C3D-516F-44A8-B8D8-7760289303C3}"/>
          </ac:spMkLst>
        </pc:spChg>
        <pc:spChg chg="del mod">
          <ac:chgData name="kim jinju" userId="6070410da57cddc4" providerId="LiveId" clId="{E3394B00-78CC-4547-B2CB-7CF94E74CB72}" dt="2021-08-20T07:10:00.309" v="3416" actId="478"/>
          <ac:spMkLst>
            <pc:docMk/>
            <pc:sldMk cId="2011911906" sldId="288"/>
            <ac:spMk id="64" creationId="{AA6A4E51-A7BF-4AB4-8619-3A4389F35059}"/>
          </ac:spMkLst>
        </pc:spChg>
        <pc:spChg chg="add del mod">
          <ac:chgData name="kim jinju" userId="6070410da57cddc4" providerId="LiveId" clId="{E3394B00-78CC-4547-B2CB-7CF94E74CB72}" dt="2021-08-20T07:10:04.606" v="3418" actId="478"/>
          <ac:spMkLst>
            <pc:docMk/>
            <pc:sldMk cId="2011911906" sldId="288"/>
            <ac:spMk id="66" creationId="{0E94072C-0194-4945-B0F8-6B326494C7C5}"/>
          </ac:spMkLst>
        </pc:spChg>
        <pc:spChg chg="del mod">
          <ac:chgData name="kim jinju" userId="6070410da57cddc4" providerId="LiveId" clId="{E3394B00-78CC-4547-B2CB-7CF94E74CB72}" dt="2021-08-20T07:10:01.693" v="3417" actId="478"/>
          <ac:spMkLst>
            <pc:docMk/>
            <pc:sldMk cId="2011911906" sldId="288"/>
            <ac:spMk id="67" creationId="{5C704B49-4E5E-4FE0-9405-AE04215DFDAC}"/>
          </ac:spMkLst>
        </pc:spChg>
        <pc:spChg chg="del mod">
          <ac:chgData name="kim jinju" userId="6070410da57cddc4" providerId="LiveId" clId="{E3394B00-78CC-4547-B2CB-7CF94E74CB72}" dt="2021-08-20T07:09:47.086" v="3404" actId="478"/>
          <ac:spMkLst>
            <pc:docMk/>
            <pc:sldMk cId="2011911906" sldId="288"/>
            <ac:spMk id="69" creationId="{C56ACF07-3B01-476A-9DE3-4E5B78140658}"/>
          </ac:spMkLst>
        </pc:spChg>
        <pc:spChg chg="del mod">
          <ac:chgData name="kim jinju" userId="6070410da57cddc4" providerId="LiveId" clId="{E3394B00-78CC-4547-B2CB-7CF94E74CB72}" dt="2021-08-20T07:09:47.086" v="3404" actId="478"/>
          <ac:spMkLst>
            <pc:docMk/>
            <pc:sldMk cId="2011911906" sldId="288"/>
            <ac:spMk id="70" creationId="{08DCDF9B-B54C-4B32-8C08-8C33E9AE89E4}"/>
          </ac:spMkLst>
        </pc:spChg>
        <pc:spChg chg="add mod topLvl">
          <ac:chgData name="kim jinju" userId="6070410da57cddc4" providerId="LiveId" clId="{E3394B00-78CC-4547-B2CB-7CF94E74CB72}" dt="2021-08-20T07:06:05.169" v="3251" actId="165"/>
          <ac:spMkLst>
            <pc:docMk/>
            <pc:sldMk cId="2011911906" sldId="288"/>
            <ac:spMk id="71" creationId="{5138CA21-2B8B-48D6-A3B5-20FB7F28E1BE}"/>
          </ac:spMkLst>
        </pc:spChg>
        <pc:spChg chg="add mod topLvl">
          <ac:chgData name="kim jinju" userId="6070410da57cddc4" providerId="LiveId" clId="{E3394B00-78CC-4547-B2CB-7CF94E74CB72}" dt="2021-08-20T07:06:05.169" v="3251" actId="165"/>
          <ac:spMkLst>
            <pc:docMk/>
            <pc:sldMk cId="2011911906" sldId="288"/>
            <ac:spMk id="72" creationId="{2612C56A-1650-4697-A218-F4B097D5644F}"/>
          </ac:spMkLst>
        </pc:spChg>
        <pc:spChg chg="add mod topLvl">
          <ac:chgData name="kim jinju" userId="6070410da57cddc4" providerId="LiveId" clId="{E3394B00-78CC-4547-B2CB-7CF94E74CB72}" dt="2021-08-20T07:06:05.169" v="3251" actId="165"/>
          <ac:spMkLst>
            <pc:docMk/>
            <pc:sldMk cId="2011911906" sldId="288"/>
            <ac:spMk id="73" creationId="{5BBAA8A1-A5A0-4EEA-AD9A-0816EA04C299}"/>
          </ac:spMkLst>
        </pc:spChg>
        <pc:spChg chg="add mod topLvl">
          <ac:chgData name="kim jinju" userId="6070410da57cddc4" providerId="LiveId" clId="{E3394B00-78CC-4547-B2CB-7CF94E74CB72}" dt="2021-08-20T07:06:41.354" v="3306" actId="1035"/>
          <ac:spMkLst>
            <pc:docMk/>
            <pc:sldMk cId="2011911906" sldId="288"/>
            <ac:spMk id="74" creationId="{AFB2E21F-D0E4-4BF9-B048-FD18E17C13B1}"/>
          </ac:spMkLst>
        </pc:spChg>
        <pc:spChg chg="add mod topLvl">
          <ac:chgData name="kim jinju" userId="6070410da57cddc4" providerId="LiveId" clId="{E3394B00-78CC-4547-B2CB-7CF94E74CB72}" dt="2021-08-20T07:08:27.432" v="3350" actId="20577"/>
          <ac:spMkLst>
            <pc:docMk/>
            <pc:sldMk cId="2011911906" sldId="288"/>
            <ac:spMk id="75" creationId="{F7CBF253-469D-42AD-94A9-D7A4759DB19E}"/>
          </ac:spMkLst>
        </pc:spChg>
        <pc:spChg chg="add mod topLvl">
          <ac:chgData name="kim jinju" userId="6070410da57cddc4" providerId="LiveId" clId="{E3394B00-78CC-4547-B2CB-7CF94E74CB72}" dt="2021-08-20T07:08:38.172" v="3386" actId="20577"/>
          <ac:spMkLst>
            <pc:docMk/>
            <pc:sldMk cId="2011911906" sldId="288"/>
            <ac:spMk id="76" creationId="{5D0252A4-C38F-4944-AFBF-D756728AA3A9}"/>
          </ac:spMkLst>
        </pc:spChg>
        <pc:spChg chg="add del mod">
          <ac:chgData name="kim jinju" userId="6070410da57cddc4" providerId="LiveId" clId="{E3394B00-78CC-4547-B2CB-7CF94E74CB72}" dt="2021-08-20T07:05:49.193" v="3242"/>
          <ac:spMkLst>
            <pc:docMk/>
            <pc:sldMk cId="2011911906" sldId="288"/>
            <ac:spMk id="77" creationId="{BF36D43F-01AF-4DB0-A9E5-6286C62C5314}"/>
          </ac:spMkLst>
        </pc:spChg>
        <pc:spChg chg="add mod ord">
          <ac:chgData name="kim jinju" userId="6070410da57cddc4" providerId="LiveId" clId="{E3394B00-78CC-4547-B2CB-7CF94E74CB72}" dt="2021-08-20T07:05:59.976" v="3247" actId="1076"/>
          <ac:spMkLst>
            <pc:docMk/>
            <pc:sldMk cId="2011911906" sldId="288"/>
            <ac:spMk id="78" creationId="{62E2F0C6-2997-40D1-87FE-056268ED294E}"/>
          </ac:spMkLst>
        </pc:spChg>
        <pc:spChg chg="add mod ord">
          <ac:chgData name="kim jinju" userId="6070410da57cddc4" providerId="LiveId" clId="{E3394B00-78CC-4547-B2CB-7CF94E74CB72}" dt="2021-08-20T07:08:45.885" v="3387" actId="14100"/>
          <ac:spMkLst>
            <pc:docMk/>
            <pc:sldMk cId="2011911906" sldId="288"/>
            <ac:spMk id="79" creationId="{CC47D3AA-893C-48AB-A4D1-00A209EC908E}"/>
          </ac:spMkLst>
        </pc:spChg>
        <pc:spChg chg="add del mod ord">
          <ac:chgData name="kim jinju" userId="6070410da57cddc4" providerId="LiveId" clId="{E3394B00-78CC-4547-B2CB-7CF94E74CB72}" dt="2021-08-20T07:08:52.636" v="3391" actId="478"/>
          <ac:spMkLst>
            <pc:docMk/>
            <pc:sldMk cId="2011911906" sldId="288"/>
            <ac:spMk id="80" creationId="{BF953CBD-3950-4AF4-AC95-83D1F4718B51}"/>
          </ac:spMkLst>
        </pc:spChg>
        <pc:spChg chg="add del mod ord">
          <ac:chgData name="kim jinju" userId="6070410da57cddc4" providerId="LiveId" clId="{E3394B00-78CC-4547-B2CB-7CF94E74CB72}" dt="2021-08-20T07:08:52.147" v="3390" actId="478"/>
          <ac:spMkLst>
            <pc:docMk/>
            <pc:sldMk cId="2011911906" sldId="288"/>
            <ac:spMk id="81" creationId="{2D61D5C5-6F11-4A01-9A58-C3A0ECCB186A}"/>
          </ac:spMkLst>
        </pc:spChg>
        <pc:spChg chg="add mod ord">
          <ac:chgData name="kim jinju" userId="6070410da57cddc4" providerId="LiveId" clId="{E3394B00-78CC-4547-B2CB-7CF94E74CB72}" dt="2021-08-20T07:09:42.260" v="3403"/>
          <ac:spMkLst>
            <pc:docMk/>
            <pc:sldMk cId="2011911906" sldId="288"/>
            <ac:spMk id="82" creationId="{EE2DD272-D65D-4CBF-9E53-328FE1CC76EC}"/>
          </ac:spMkLst>
        </pc:spChg>
        <pc:spChg chg="add mod ord">
          <ac:chgData name="kim jinju" userId="6070410da57cddc4" providerId="LiveId" clId="{E3394B00-78CC-4547-B2CB-7CF94E74CB72}" dt="2021-08-20T07:09:02.686" v="3393" actId="167"/>
          <ac:spMkLst>
            <pc:docMk/>
            <pc:sldMk cId="2011911906" sldId="288"/>
            <ac:spMk id="83" creationId="{D43349AA-8147-4881-983A-28D696FC688A}"/>
          </ac:spMkLst>
        </pc:spChg>
        <pc:spChg chg="add mod ord">
          <ac:chgData name="kim jinju" userId="6070410da57cddc4" providerId="LiveId" clId="{E3394B00-78CC-4547-B2CB-7CF94E74CB72}" dt="2021-08-20T07:10:37.037" v="3435" actId="164"/>
          <ac:spMkLst>
            <pc:docMk/>
            <pc:sldMk cId="2011911906" sldId="288"/>
            <ac:spMk id="84" creationId="{57834755-E282-47DF-AAB1-0ED9BF3CF467}"/>
          </ac:spMkLst>
        </pc:spChg>
        <pc:spChg chg="add mod ord">
          <ac:chgData name="kim jinju" userId="6070410da57cddc4" providerId="LiveId" clId="{E3394B00-78CC-4547-B2CB-7CF94E74CB72}" dt="2021-08-20T07:10:37.037" v="3435" actId="164"/>
          <ac:spMkLst>
            <pc:docMk/>
            <pc:sldMk cId="2011911906" sldId="288"/>
            <ac:spMk id="85" creationId="{343F9838-3D6A-4413-B38B-9A8271A583C8}"/>
          </ac:spMkLst>
        </pc:spChg>
        <pc:spChg chg="add mod">
          <ac:chgData name="kim jinju" userId="6070410da57cddc4" providerId="LiveId" clId="{E3394B00-78CC-4547-B2CB-7CF94E74CB72}" dt="2021-08-20T07:10:32.848" v="3434" actId="164"/>
          <ac:spMkLst>
            <pc:docMk/>
            <pc:sldMk cId="2011911906" sldId="288"/>
            <ac:spMk id="86" creationId="{E5FEF3E5-126D-4F9C-A6EE-1707815584E4}"/>
          </ac:spMkLst>
        </pc:spChg>
        <pc:spChg chg="add mod ord">
          <ac:chgData name="kim jinju" userId="6070410da57cddc4" providerId="LiveId" clId="{E3394B00-78CC-4547-B2CB-7CF94E74CB72}" dt="2021-08-20T07:10:32.848" v="3434" actId="164"/>
          <ac:spMkLst>
            <pc:docMk/>
            <pc:sldMk cId="2011911906" sldId="288"/>
            <ac:spMk id="87" creationId="{8052BC51-869F-4AE9-9203-F86963624BF9}"/>
          </ac:spMkLst>
        </pc:spChg>
        <pc:spChg chg="add mod ord">
          <ac:chgData name="kim jinju" userId="6070410da57cddc4" providerId="LiveId" clId="{E3394B00-78CC-4547-B2CB-7CF94E74CB72}" dt="2021-08-20T07:10:30.293" v="3433" actId="164"/>
          <ac:spMkLst>
            <pc:docMk/>
            <pc:sldMk cId="2011911906" sldId="288"/>
            <ac:spMk id="88" creationId="{D3DD59C4-D6AC-4749-9251-E9D5A5ADFE6D}"/>
          </ac:spMkLst>
        </pc:spChg>
        <pc:spChg chg="add mod ord">
          <ac:chgData name="kim jinju" userId="6070410da57cddc4" providerId="LiveId" clId="{E3394B00-78CC-4547-B2CB-7CF94E74CB72}" dt="2021-08-20T07:10:30.293" v="3433" actId="164"/>
          <ac:spMkLst>
            <pc:docMk/>
            <pc:sldMk cId="2011911906" sldId="288"/>
            <ac:spMk id="89" creationId="{23DA6F79-A170-4F77-BB09-CD634D86B88C}"/>
          </ac:spMkLst>
        </pc:spChg>
        <pc:grpChg chg="add del mod topLvl">
          <ac:chgData name="kim jinju" userId="6070410da57cddc4" providerId="LiveId" clId="{E3394B00-78CC-4547-B2CB-7CF94E74CB72}" dt="2021-08-20T06:54:54.174" v="2505" actId="165"/>
          <ac:grpSpMkLst>
            <pc:docMk/>
            <pc:sldMk cId="2011911906" sldId="288"/>
            <ac:grpSpMk id="10" creationId="{4A3D57F8-4242-4E9B-9434-0EBA3574C652}"/>
          </ac:grpSpMkLst>
        </pc:grpChg>
        <pc:grpChg chg="add del mod">
          <ac:chgData name="kim jinju" userId="6070410da57cddc4" providerId="LiveId" clId="{E3394B00-78CC-4547-B2CB-7CF94E74CB72}" dt="2021-08-20T06:57:28.682" v="2547" actId="478"/>
          <ac:grpSpMkLst>
            <pc:docMk/>
            <pc:sldMk cId="2011911906" sldId="288"/>
            <ac:grpSpMk id="11" creationId="{B1E1C4A7-D8AC-4E59-A3F2-97808AC92442}"/>
          </ac:grpSpMkLst>
        </pc:grpChg>
        <pc:grpChg chg="add del mod topLvl">
          <ac:chgData name="kim jinju" userId="6070410da57cddc4" providerId="LiveId" clId="{E3394B00-78CC-4547-B2CB-7CF94E74CB72}" dt="2021-08-20T06:54:19.085" v="2488" actId="165"/>
          <ac:grpSpMkLst>
            <pc:docMk/>
            <pc:sldMk cId="2011911906" sldId="288"/>
            <ac:grpSpMk id="12" creationId="{4F72B25E-6615-4232-ADB7-66406AB75419}"/>
          </ac:grpSpMkLst>
        </pc:grpChg>
        <pc:grpChg chg="add del mod">
          <ac:chgData name="kim jinju" userId="6070410da57cddc4" providerId="LiveId" clId="{E3394B00-78CC-4547-B2CB-7CF94E74CB72}" dt="2021-08-20T06:54:17.004" v="2487" actId="165"/>
          <ac:grpSpMkLst>
            <pc:docMk/>
            <pc:sldMk cId="2011911906" sldId="288"/>
            <ac:grpSpMk id="14" creationId="{F78E47C1-7B43-469A-BD56-3625078C8C33}"/>
          </ac:grpSpMkLst>
        </pc:grpChg>
        <pc:grpChg chg="add mod">
          <ac:chgData name="kim jinju" userId="6070410da57cddc4" providerId="LiveId" clId="{E3394B00-78CC-4547-B2CB-7CF94E74CB72}" dt="2021-08-20T06:54:45.872" v="2502" actId="164"/>
          <ac:grpSpMkLst>
            <pc:docMk/>
            <pc:sldMk cId="2011911906" sldId="288"/>
            <ac:grpSpMk id="15" creationId="{32D24505-42CC-455E-AE61-F3CFCAEB6483}"/>
          </ac:grpSpMkLst>
        </pc:grpChg>
        <pc:grpChg chg="add del mod">
          <ac:chgData name="kim jinju" userId="6070410da57cddc4" providerId="LiveId" clId="{E3394B00-78CC-4547-B2CB-7CF94E74CB72}" dt="2021-08-20T06:55:18.754" v="2516" actId="165"/>
          <ac:grpSpMkLst>
            <pc:docMk/>
            <pc:sldMk cId="2011911906" sldId="288"/>
            <ac:grpSpMk id="16" creationId="{6B361022-9429-452E-B476-996AE2F5FF0D}"/>
          </ac:grpSpMkLst>
        </pc:grpChg>
        <pc:grpChg chg="add del mod topLvl">
          <ac:chgData name="kim jinju" userId="6070410da57cddc4" providerId="LiveId" clId="{E3394B00-78CC-4547-B2CB-7CF94E74CB72}" dt="2021-08-20T07:10:30.293" v="3433" actId="164"/>
          <ac:grpSpMkLst>
            <pc:docMk/>
            <pc:sldMk cId="2011911906" sldId="288"/>
            <ac:grpSpMk id="17" creationId="{AAA19AB6-E39D-43C1-947D-07B8159946E0}"/>
          </ac:grpSpMkLst>
        </pc:grpChg>
        <pc:grpChg chg="add mod topLvl">
          <ac:chgData name="kim jinju" userId="6070410da57cddc4" providerId="LiveId" clId="{E3394B00-78CC-4547-B2CB-7CF94E74CB72}" dt="2021-08-20T07:10:32.848" v="3434" actId="164"/>
          <ac:grpSpMkLst>
            <pc:docMk/>
            <pc:sldMk cId="2011911906" sldId="288"/>
            <ac:grpSpMk id="18" creationId="{84BFD147-8C4B-4120-8462-733B85529B26}"/>
          </ac:grpSpMkLst>
        </pc:grpChg>
        <pc:grpChg chg="add mod topLvl">
          <ac:chgData name="kim jinju" userId="6070410da57cddc4" providerId="LiveId" clId="{E3394B00-78CC-4547-B2CB-7CF94E74CB72}" dt="2021-08-20T07:10:37.037" v="3435" actId="164"/>
          <ac:grpSpMkLst>
            <pc:docMk/>
            <pc:sldMk cId="2011911906" sldId="288"/>
            <ac:grpSpMk id="19" creationId="{D71C1E6F-1D41-44D2-88E2-9B7D72ED8201}"/>
          </ac:grpSpMkLst>
        </pc:grpChg>
        <pc:grpChg chg="add del mod topLvl">
          <ac:chgData name="kim jinju" userId="6070410da57cddc4" providerId="LiveId" clId="{E3394B00-78CC-4547-B2CB-7CF94E74CB72}" dt="2021-08-20T07:06:08.184" v="3253" actId="478"/>
          <ac:grpSpMkLst>
            <pc:docMk/>
            <pc:sldMk cId="2011911906" sldId="288"/>
            <ac:grpSpMk id="20" creationId="{FDC60297-8062-4722-903F-98E364F2B4E5}"/>
          </ac:grpSpMkLst>
        </pc:grpChg>
        <pc:grpChg chg="add mod topLvl">
          <ac:chgData name="kim jinju" userId="6070410da57cddc4" providerId="LiveId" clId="{E3394B00-78CC-4547-B2CB-7CF94E74CB72}" dt="2021-08-20T07:06:05.169" v="3251" actId="165"/>
          <ac:grpSpMkLst>
            <pc:docMk/>
            <pc:sldMk cId="2011911906" sldId="288"/>
            <ac:grpSpMk id="21" creationId="{0DB37383-FBF1-4C7E-BC9D-ED3E596B0997}"/>
          </ac:grpSpMkLst>
        </pc:grpChg>
        <pc:grpChg chg="add del mod">
          <ac:chgData name="kim jinju" userId="6070410da57cddc4" providerId="LiveId" clId="{E3394B00-78CC-4547-B2CB-7CF94E74CB72}" dt="2021-08-20T07:06:05.169" v="3251" actId="165"/>
          <ac:grpSpMkLst>
            <pc:docMk/>
            <pc:sldMk cId="2011911906" sldId="288"/>
            <ac:grpSpMk id="22" creationId="{91EF4B9B-DC93-4677-BF08-B1787DCDFA21}"/>
          </ac:grpSpMkLst>
        </pc:grpChg>
        <pc:grpChg chg="add mod">
          <ac:chgData name="kim jinju" userId="6070410da57cddc4" providerId="LiveId" clId="{E3394B00-78CC-4547-B2CB-7CF94E74CB72}" dt="2021-08-20T07:10:30.293" v="3433" actId="164"/>
          <ac:grpSpMkLst>
            <pc:docMk/>
            <pc:sldMk cId="2011911906" sldId="288"/>
            <ac:grpSpMk id="23" creationId="{75BAE482-DE08-4ED6-A3D8-07F8F82D5316}"/>
          </ac:grpSpMkLst>
        </pc:grpChg>
        <pc:grpChg chg="add mod">
          <ac:chgData name="kim jinju" userId="6070410da57cddc4" providerId="LiveId" clId="{E3394B00-78CC-4547-B2CB-7CF94E74CB72}" dt="2021-08-20T07:10:32.848" v="3434" actId="164"/>
          <ac:grpSpMkLst>
            <pc:docMk/>
            <pc:sldMk cId="2011911906" sldId="288"/>
            <ac:grpSpMk id="24" creationId="{60A2FB94-F088-41FF-A7D0-EB256EE82763}"/>
          </ac:grpSpMkLst>
        </pc:grpChg>
        <pc:grpChg chg="add del mod">
          <ac:chgData name="kim jinju" userId="6070410da57cddc4" providerId="LiveId" clId="{E3394B00-78CC-4547-B2CB-7CF94E74CB72}" dt="2021-08-20T06:49:48.083" v="2343"/>
          <ac:grpSpMkLst>
            <pc:docMk/>
            <pc:sldMk cId="2011911906" sldId="288"/>
            <ac:grpSpMk id="37" creationId="{88E44441-54F0-4E00-ACE4-D8CA321F13B3}"/>
          </ac:grpSpMkLst>
        </pc:grpChg>
        <pc:grpChg chg="add del mod">
          <ac:chgData name="kim jinju" userId="6070410da57cddc4" providerId="LiveId" clId="{E3394B00-78CC-4547-B2CB-7CF94E74CB72}" dt="2021-08-20T06:49:48.083" v="2343"/>
          <ac:grpSpMkLst>
            <pc:docMk/>
            <pc:sldMk cId="2011911906" sldId="288"/>
            <ac:grpSpMk id="40" creationId="{E4A54D3E-2C1D-401F-8A92-300CCEC0833E}"/>
          </ac:grpSpMkLst>
        </pc:grpChg>
        <pc:grpChg chg="del mod topLvl">
          <ac:chgData name="kim jinju" userId="6070410da57cddc4" providerId="LiveId" clId="{E3394B00-78CC-4547-B2CB-7CF94E74CB72}" dt="2021-08-20T07:05:48.147" v="3240" actId="478"/>
          <ac:grpSpMkLst>
            <pc:docMk/>
            <pc:sldMk cId="2011911906" sldId="288"/>
            <ac:grpSpMk id="41" creationId="{BE3BA904-98E7-4ABA-943E-8FD7588F52E7}"/>
          </ac:grpSpMkLst>
        </pc:grpChg>
        <pc:grpChg chg="del mod topLvl">
          <ac:chgData name="kim jinju" userId="6070410da57cddc4" providerId="LiveId" clId="{E3394B00-78CC-4547-B2CB-7CF94E74CB72}" dt="2021-08-20T07:06:01.909" v="3248" actId="478"/>
          <ac:grpSpMkLst>
            <pc:docMk/>
            <pc:sldMk cId="2011911906" sldId="288"/>
            <ac:grpSpMk id="44" creationId="{D56FD130-5954-4DD4-B443-D41FABD2FD07}"/>
          </ac:grpSpMkLst>
        </pc:grpChg>
        <pc:grpChg chg="add del mod">
          <ac:chgData name="kim jinju" userId="6070410da57cddc4" providerId="LiveId" clId="{E3394B00-78CC-4547-B2CB-7CF94E74CB72}" dt="2021-08-20T06:49:48.083" v="2343"/>
          <ac:grpSpMkLst>
            <pc:docMk/>
            <pc:sldMk cId="2011911906" sldId="288"/>
            <ac:grpSpMk id="53" creationId="{209FC29D-6FB5-453F-AC1B-C97ADAF72E8D}"/>
          </ac:grpSpMkLst>
        </pc:grpChg>
        <pc:grpChg chg="add del mod topLvl">
          <ac:chgData name="kim jinju" userId="6070410da57cddc4" providerId="LiveId" clId="{E3394B00-78CC-4547-B2CB-7CF94E74CB72}" dt="2021-08-20T07:09:58.530" v="3415" actId="478"/>
          <ac:grpSpMkLst>
            <pc:docMk/>
            <pc:sldMk cId="2011911906" sldId="288"/>
            <ac:grpSpMk id="62" creationId="{FE2F03A6-7D43-4DFE-B8C9-CC44A9048772}"/>
          </ac:grpSpMkLst>
        </pc:grpChg>
        <pc:grpChg chg="add del mod topLvl">
          <ac:chgData name="kim jinju" userId="6070410da57cddc4" providerId="LiveId" clId="{E3394B00-78CC-4547-B2CB-7CF94E74CB72}" dt="2021-08-20T07:10:01.693" v="3417" actId="478"/>
          <ac:grpSpMkLst>
            <pc:docMk/>
            <pc:sldMk cId="2011911906" sldId="288"/>
            <ac:grpSpMk id="65" creationId="{1610664D-71EB-4314-B74B-6BEC49D0A416}"/>
          </ac:grpSpMkLst>
        </pc:grpChg>
        <pc:grpChg chg="add del mod topLvl">
          <ac:chgData name="kim jinju" userId="6070410da57cddc4" providerId="LiveId" clId="{E3394B00-78CC-4547-B2CB-7CF94E74CB72}" dt="2021-08-20T07:09:47.086" v="3404" actId="478"/>
          <ac:grpSpMkLst>
            <pc:docMk/>
            <pc:sldMk cId="2011911906" sldId="288"/>
            <ac:grpSpMk id="68" creationId="{100055AC-30F3-4192-8B2E-A39F471E8820}"/>
          </ac:grpSpMkLst>
        </pc:grpChg>
        <pc:grpChg chg="add mod">
          <ac:chgData name="kim jinju" userId="6070410da57cddc4" providerId="LiveId" clId="{E3394B00-78CC-4547-B2CB-7CF94E74CB72}" dt="2021-08-20T07:10:37.037" v="3435" actId="164"/>
          <ac:grpSpMkLst>
            <pc:docMk/>
            <pc:sldMk cId="2011911906" sldId="288"/>
            <ac:grpSpMk id="90" creationId="{CE77B449-3253-4620-96F0-4FBDC39E0A0E}"/>
          </ac:grpSpMkLst>
        </pc:grpChg>
        <pc:picChg chg="add del">
          <ac:chgData name="kim jinju" userId="6070410da57cddc4" providerId="LiveId" clId="{E3394B00-78CC-4547-B2CB-7CF94E74CB72}" dt="2021-08-20T06:25:22.161" v="238" actId="22"/>
          <ac:picMkLst>
            <pc:docMk/>
            <pc:sldMk cId="2011911906" sldId="288"/>
            <ac:picMk id="6" creationId="{CD45BD36-65C1-4ED9-9DE1-4733896252F4}"/>
          </ac:picMkLst>
        </pc:picChg>
        <pc:picChg chg="add del mod ord">
          <ac:chgData name="kim jinju" userId="6070410da57cddc4" providerId="LiveId" clId="{E3394B00-78CC-4547-B2CB-7CF94E74CB72}" dt="2021-08-20T06:57:28.682" v="2547" actId="478"/>
          <ac:picMkLst>
            <pc:docMk/>
            <pc:sldMk cId="2011911906" sldId="288"/>
            <ac:picMk id="8" creationId="{23893A67-5E8F-419A-B745-9118DC526207}"/>
          </ac:picMkLst>
        </pc:picChg>
        <pc:picChg chg="mod">
          <ac:chgData name="kim jinju" userId="6070410da57cddc4" providerId="LiveId" clId="{E3394B00-78CC-4547-B2CB-7CF94E74CB72}" dt="2021-08-20T06:56:43.969" v="2536" actId="1076"/>
          <ac:picMkLst>
            <pc:docMk/>
            <pc:sldMk cId="2011911906" sldId="288"/>
            <ac:picMk id="1026" creationId="{3F0A681B-071A-455D-9532-36AE683961B2}"/>
          </ac:picMkLst>
        </pc:picChg>
      </pc:sldChg>
      <pc:sldChg chg="addSp delSp modSp mod">
        <pc:chgData name="kim jinju" userId="6070410da57cddc4" providerId="LiveId" clId="{E3394B00-78CC-4547-B2CB-7CF94E74CB72}" dt="2021-08-20T06:57:25.411" v="2546" actId="478"/>
        <pc:sldMkLst>
          <pc:docMk/>
          <pc:sldMk cId="4168598136" sldId="289"/>
        </pc:sldMkLst>
        <pc:spChg chg="mod topLvl">
          <ac:chgData name="kim jinju" userId="6070410da57cddc4" providerId="LiveId" clId="{E3394B00-78CC-4547-B2CB-7CF94E74CB72}" dt="2021-08-20T06:57:01.457" v="2539" actId="165"/>
          <ac:spMkLst>
            <pc:docMk/>
            <pc:sldMk cId="4168598136" sldId="289"/>
            <ac:spMk id="18" creationId="{89DAB349-56D1-46B2-9B84-81C91991ED9A}"/>
          </ac:spMkLst>
        </pc:spChg>
        <pc:spChg chg="mod topLvl">
          <ac:chgData name="kim jinju" userId="6070410da57cddc4" providerId="LiveId" clId="{E3394B00-78CC-4547-B2CB-7CF94E74CB72}" dt="2021-08-20T06:57:01.457" v="2539" actId="165"/>
          <ac:spMkLst>
            <pc:docMk/>
            <pc:sldMk cId="4168598136" sldId="289"/>
            <ac:spMk id="20" creationId="{71DAE344-9CCC-45AE-A279-3A5CAAFF3196}"/>
          </ac:spMkLst>
        </pc:spChg>
        <pc:spChg chg="mod topLvl">
          <ac:chgData name="kim jinju" userId="6070410da57cddc4" providerId="LiveId" clId="{E3394B00-78CC-4547-B2CB-7CF94E74CB72}" dt="2021-08-20T06:57:01.457" v="2539" actId="165"/>
          <ac:spMkLst>
            <pc:docMk/>
            <pc:sldMk cId="4168598136" sldId="289"/>
            <ac:spMk id="21" creationId="{33E8B409-9D0D-464B-A585-9EBC5D2F2EB0}"/>
          </ac:spMkLst>
        </pc:spChg>
        <pc:spChg chg="mod topLvl">
          <ac:chgData name="kim jinju" userId="6070410da57cddc4" providerId="LiveId" clId="{E3394B00-78CC-4547-B2CB-7CF94E74CB72}" dt="2021-08-20T06:57:01.457" v="2539" actId="165"/>
          <ac:spMkLst>
            <pc:docMk/>
            <pc:sldMk cId="4168598136" sldId="289"/>
            <ac:spMk id="22" creationId="{F5DB592A-F342-4F8B-902C-D44D9F0A524A}"/>
          </ac:spMkLst>
        </pc:spChg>
        <pc:spChg chg="mod">
          <ac:chgData name="kim jinju" userId="6070410da57cddc4" providerId="LiveId" clId="{E3394B00-78CC-4547-B2CB-7CF94E74CB72}" dt="2021-08-20T06:57:01.457" v="2539" actId="165"/>
          <ac:spMkLst>
            <pc:docMk/>
            <pc:sldMk cId="4168598136" sldId="289"/>
            <ac:spMk id="24" creationId="{D7F4FC59-435A-4985-AB50-A203ACED0D70}"/>
          </ac:spMkLst>
        </pc:spChg>
        <pc:spChg chg="mod">
          <ac:chgData name="kim jinju" userId="6070410da57cddc4" providerId="LiveId" clId="{E3394B00-78CC-4547-B2CB-7CF94E74CB72}" dt="2021-08-20T06:57:01.457" v="2539" actId="165"/>
          <ac:spMkLst>
            <pc:docMk/>
            <pc:sldMk cId="4168598136" sldId="289"/>
            <ac:spMk id="32" creationId="{A503CAB5-B43B-406A-91BE-A0D90AAFB47D}"/>
          </ac:spMkLst>
        </pc:spChg>
        <pc:spChg chg="mod">
          <ac:chgData name="kim jinju" userId="6070410da57cddc4" providerId="LiveId" clId="{E3394B00-78CC-4547-B2CB-7CF94E74CB72}" dt="2021-08-20T06:57:07.929" v="2541" actId="1076"/>
          <ac:spMkLst>
            <pc:docMk/>
            <pc:sldMk cId="4168598136" sldId="289"/>
            <ac:spMk id="34" creationId="{5162F907-034F-4F44-BD4F-3ECCB1A20043}"/>
          </ac:spMkLst>
        </pc:spChg>
        <pc:spChg chg="mod">
          <ac:chgData name="kim jinju" userId="6070410da57cddc4" providerId="LiveId" clId="{E3394B00-78CC-4547-B2CB-7CF94E74CB72}" dt="2021-08-20T06:57:01.457" v="2539" actId="165"/>
          <ac:spMkLst>
            <pc:docMk/>
            <pc:sldMk cId="4168598136" sldId="289"/>
            <ac:spMk id="38" creationId="{7244BDB9-2472-421D-94A6-D143A1EC9FD0}"/>
          </ac:spMkLst>
        </pc:spChg>
        <pc:spChg chg="mod">
          <ac:chgData name="kim jinju" userId="6070410da57cddc4" providerId="LiveId" clId="{E3394B00-78CC-4547-B2CB-7CF94E74CB72}" dt="2021-08-20T06:57:01.457" v="2539" actId="165"/>
          <ac:spMkLst>
            <pc:docMk/>
            <pc:sldMk cId="4168598136" sldId="289"/>
            <ac:spMk id="44" creationId="{06D2FD81-CB1A-451E-88A9-D404C76CAE67}"/>
          </ac:spMkLst>
        </pc:spChg>
        <pc:spChg chg="mod">
          <ac:chgData name="kim jinju" userId="6070410da57cddc4" providerId="LiveId" clId="{E3394B00-78CC-4547-B2CB-7CF94E74CB72}" dt="2021-08-20T06:57:01.457" v="2539" actId="165"/>
          <ac:spMkLst>
            <pc:docMk/>
            <pc:sldMk cId="4168598136" sldId="289"/>
            <ac:spMk id="45" creationId="{0E05FE4C-64B5-4581-B828-82F55423F3B0}"/>
          </ac:spMkLst>
        </pc:spChg>
        <pc:grpChg chg="del">
          <ac:chgData name="kim jinju" userId="6070410da57cddc4" providerId="LiveId" clId="{E3394B00-78CC-4547-B2CB-7CF94E74CB72}" dt="2021-08-20T06:57:01.457" v="2539" actId="165"/>
          <ac:grpSpMkLst>
            <pc:docMk/>
            <pc:sldMk cId="4168598136" sldId="289"/>
            <ac:grpSpMk id="3" creationId="{DE933AC8-6F67-45C5-940F-A728C92A3228}"/>
          </ac:grpSpMkLst>
        </pc:grpChg>
        <pc:grpChg chg="mod topLvl">
          <ac:chgData name="kim jinju" userId="6070410da57cddc4" providerId="LiveId" clId="{E3394B00-78CC-4547-B2CB-7CF94E74CB72}" dt="2021-08-20T06:57:01.457" v="2539" actId="165"/>
          <ac:grpSpMkLst>
            <pc:docMk/>
            <pc:sldMk cId="4168598136" sldId="289"/>
            <ac:grpSpMk id="8" creationId="{7BABD300-D0FF-4B91-8EB6-5D7277C4C5F3}"/>
          </ac:grpSpMkLst>
        </pc:grpChg>
        <pc:grpChg chg="mod topLvl">
          <ac:chgData name="kim jinju" userId="6070410da57cddc4" providerId="LiveId" clId="{E3394B00-78CC-4547-B2CB-7CF94E74CB72}" dt="2021-08-20T06:57:01.457" v="2539" actId="165"/>
          <ac:grpSpMkLst>
            <pc:docMk/>
            <pc:sldMk cId="4168598136" sldId="289"/>
            <ac:grpSpMk id="9" creationId="{EB2FBC0B-1B4A-443F-8377-03BB7BA47245}"/>
          </ac:grpSpMkLst>
        </pc:grpChg>
        <pc:grpChg chg="mod topLvl">
          <ac:chgData name="kim jinju" userId="6070410da57cddc4" providerId="LiveId" clId="{E3394B00-78CC-4547-B2CB-7CF94E74CB72}" dt="2021-08-20T06:57:03.843" v="2540" actId="1076"/>
          <ac:grpSpMkLst>
            <pc:docMk/>
            <pc:sldMk cId="4168598136" sldId="289"/>
            <ac:grpSpMk id="14" creationId="{ACA87774-86A5-4D79-B85A-4BEE424B7536}"/>
          </ac:grpSpMkLst>
        </pc:grpChg>
        <pc:grpChg chg="mod">
          <ac:chgData name="kim jinju" userId="6070410da57cddc4" providerId="LiveId" clId="{E3394B00-78CC-4547-B2CB-7CF94E74CB72}" dt="2021-08-20T06:57:01.457" v="2539" actId="165"/>
          <ac:grpSpMkLst>
            <pc:docMk/>
            <pc:sldMk cId="4168598136" sldId="289"/>
            <ac:grpSpMk id="19" creationId="{E9D0401A-56E1-4DF4-91BE-D7139A3B49C4}"/>
          </ac:grpSpMkLst>
        </pc:grpChg>
        <pc:grpChg chg="add mod">
          <ac:chgData name="kim jinju" userId="6070410da57cddc4" providerId="LiveId" clId="{E3394B00-78CC-4547-B2CB-7CF94E74CB72}" dt="2021-08-20T06:57:07.929" v="2541" actId="1076"/>
          <ac:grpSpMkLst>
            <pc:docMk/>
            <pc:sldMk cId="4168598136" sldId="289"/>
            <ac:grpSpMk id="33" creationId="{39B4B1E5-4B01-49C6-B252-E1E8888A4AF9}"/>
          </ac:grpSpMkLst>
        </pc:grpChg>
        <pc:picChg chg="mod">
          <ac:chgData name="kim jinju" userId="6070410da57cddc4" providerId="LiveId" clId="{E3394B00-78CC-4547-B2CB-7CF94E74CB72}" dt="2021-08-20T06:57:01.457" v="2539" actId="165"/>
          <ac:picMkLst>
            <pc:docMk/>
            <pc:sldMk cId="4168598136" sldId="289"/>
            <ac:picMk id="7" creationId="{58CE8B2A-35D9-41BF-873C-2B7F96FD2BDF}"/>
          </ac:picMkLst>
        </pc:picChg>
        <pc:picChg chg="mod">
          <ac:chgData name="kim jinju" userId="6070410da57cddc4" providerId="LiveId" clId="{E3394B00-78CC-4547-B2CB-7CF94E74CB72}" dt="2021-08-20T06:57:01.457" v="2539" actId="165"/>
          <ac:picMkLst>
            <pc:docMk/>
            <pc:sldMk cId="4168598136" sldId="289"/>
            <ac:picMk id="11" creationId="{F52D3033-3A71-49B9-96C1-2297EEA89228}"/>
          </ac:picMkLst>
        </pc:picChg>
        <pc:picChg chg="mod">
          <ac:chgData name="kim jinju" userId="6070410da57cddc4" providerId="LiveId" clId="{E3394B00-78CC-4547-B2CB-7CF94E74CB72}" dt="2021-08-20T06:57:01.457" v="2539" actId="165"/>
          <ac:picMkLst>
            <pc:docMk/>
            <pc:sldMk cId="4168598136" sldId="289"/>
            <ac:picMk id="13" creationId="{027EFDB8-8E99-4201-BF63-FA49D59C5E90}"/>
          </ac:picMkLst>
        </pc:picChg>
        <pc:picChg chg="mod">
          <ac:chgData name="kim jinju" userId="6070410da57cddc4" providerId="LiveId" clId="{E3394B00-78CC-4547-B2CB-7CF94E74CB72}" dt="2021-08-20T06:57:01.457" v="2539" actId="165"/>
          <ac:picMkLst>
            <pc:docMk/>
            <pc:sldMk cId="4168598136" sldId="289"/>
            <ac:picMk id="17" creationId="{686C6983-06F1-41B3-8F19-37E97EBCAC50}"/>
          </ac:picMkLst>
        </pc:picChg>
        <pc:picChg chg="mod">
          <ac:chgData name="kim jinju" userId="6070410da57cddc4" providerId="LiveId" clId="{E3394B00-78CC-4547-B2CB-7CF94E74CB72}" dt="2021-08-20T06:57:01.457" v="2539" actId="165"/>
          <ac:picMkLst>
            <pc:docMk/>
            <pc:sldMk cId="4168598136" sldId="289"/>
            <ac:picMk id="23" creationId="{988E63C9-650D-487D-9B84-9E2711F766D8}"/>
          </ac:picMkLst>
        </pc:picChg>
        <pc:picChg chg="mod">
          <ac:chgData name="kim jinju" userId="6070410da57cddc4" providerId="LiveId" clId="{E3394B00-78CC-4547-B2CB-7CF94E74CB72}" dt="2021-08-20T06:57:01.457" v="2539" actId="165"/>
          <ac:picMkLst>
            <pc:docMk/>
            <pc:sldMk cId="4168598136" sldId="289"/>
            <ac:picMk id="31" creationId="{E59269BC-FEEA-4117-BBD1-03D5C429F4A9}"/>
          </ac:picMkLst>
        </pc:picChg>
        <pc:picChg chg="mod">
          <ac:chgData name="kim jinju" userId="6070410da57cddc4" providerId="LiveId" clId="{E3394B00-78CC-4547-B2CB-7CF94E74CB72}" dt="2021-08-20T06:57:07.929" v="2541" actId="1076"/>
          <ac:picMkLst>
            <pc:docMk/>
            <pc:sldMk cId="4168598136" sldId="289"/>
            <ac:picMk id="35" creationId="{3DCB1206-B58C-4EA9-99F2-6B41667D83A0}"/>
          </ac:picMkLst>
        </pc:picChg>
        <pc:picChg chg="add del mod">
          <ac:chgData name="kim jinju" userId="6070410da57cddc4" providerId="LiveId" clId="{E3394B00-78CC-4547-B2CB-7CF94E74CB72}" dt="2021-08-20T06:57:25.411" v="2546" actId="478"/>
          <ac:picMkLst>
            <pc:docMk/>
            <pc:sldMk cId="4168598136" sldId="289"/>
            <ac:picMk id="36" creationId="{6748E803-806B-41C3-9DD3-AAB214BE9839}"/>
          </ac:picMkLst>
        </pc:picChg>
        <pc:picChg chg="mod">
          <ac:chgData name="kim jinju" userId="6070410da57cddc4" providerId="LiveId" clId="{E3394B00-78CC-4547-B2CB-7CF94E74CB72}" dt="2021-08-20T06:57:01.457" v="2539" actId="165"/>
          <ac:picMkLst>
            <pc:docMk/>
            <pc:sldMk cId="4168598136" sldId="289"/>
            <ac:picMk id="40" creationId="{E205205A-0B4E-452A-8237-4A87613A1D95}"/>
          </ac:picMkLst>
        </pc:picChg>
        <pc:picChg chg="mod">
          <ac:chgData name="kim jinju" userId="6070410da57cddc4" providerId="LiveId" clId="{E3394B00-78CC-4547-B2CB-7CF94E74CB72}" dt="2021-08-20T06:57:01.457" v="2539" actId="165"/>
          <ac:picMkLst>
            <pc:docMk/>
            <pc:sldMk cId="4168598136" sldId="289"/>
            <ac:picMk id="42" creationId="{5E60E33D-BF1B-4740-B0DE-FF58C31577B8}"/>
          </ac:picMkLst>
        </pc:picChg>
        <pc:picChg chg="mod">
          <ac:chgData name="kim jinju" userId="6070410da57cddc4" providerId="LiveId" clId="{E3394B00-78CC-4547-B2CB-7CF94E74CB72}" dt="2021-08-20T06:57:01.457" v="2539" actId="165"/>
          <ac:picMkLst>
            <pc:docMk/>
            <pc:sldMk cId="4168598136" sldId="289"/>
            <ac:picMk id="43" creationId="{5A7D4C53-7FDA-43F1-8583-C8B60EB0562F}"/>
          </ac:picMkLst>
        </pc:picChg>
      </pc:sldChg>
      <pc:sldChg chg="addSp delSp modSp del mod">
        <pc:chgData name="kim jinju" userId="6070410da57cddc4" providerId="LiveId" clId="{E3394B00-78CC-4547-B2CB-7CF94E74CB72}" dt="2021-08-20T07:01:29.257" v="3006" actId="2696"/>
        <pc:sldMkLst>
          <pc:docMk/>
          <pc:sldMk cId="3504076756" sldId="296"/>
        </pc:sldMkLst>
        <pc:spChg chg="del">
          <ac:chgData name="kim jinju" userId="6070410da57cddc4" providerId="LiveId" clId="{E3394B00-78CC-4547-B2CB-7CF94E74CB72}" dt="2021-08-20T06:36:46.352" v="959" actId="478"/>
          <ac:spMkLst>
            <pc:docMk/>
            <pc:sldMk cId="3504076756" sldId="296"/>
            <ac:spMk id="31" creationId="{1C2DAD2D-3A52-484D-9F48-9D5236FE52AC}"/>
          </ac:spMkLst>
        </pc:spChg>
        <pc:spChg chg="del">
          <ac:chgData name="kim jinju" userId="6070410da57cddc4" providerId="LiveId" clId="{E3394B00-78CC-4547-B2CB-7CF94E74CB72}" dt="2021-08-20T06:36:46.352" v="959" actId="478"/>
          <ac:spMkLst>
            <pc:docMk/>
            <pc:sldMk cId="3504076756" sldId="296"/>
            <ac:spMk id="32" creationId="{4118225F-4FD0-475E-86F5-C266484B7364}"/>
          </ac:spMkLst>
        </pc:spChg>
        <pc:spChg chg="add del mod">
          <ac:chgData name="kim jinju" userId="6070410da57cddc4" providerId="LiveId" clId="{E3394B00-78CC-4547-B2CB-7CF94E74CB72}" dt="2021-08-20T06:39:43.118" v="1251" actId="478"/>
          <ac:spMkLst>
            <pc:docMk/>
            <pc:sldMk cId="3504076756" sldId="296"/>
            <ac:spMk id="33" creationId="{CB2C06E6-50D4-4C70-8614-1CE3AA552875}"/>
          </ac:spMkLst>
        </pc:spChg>
        <pc:spChg chg="add del mod">
          <ac:chgData name="kim jinju" userId="6070410da57cddc4" providerId="LiveId" clId="{E3394B00-78CC-4547-B2CB-7CF94E74CB72}" dt="2021-08-20T06:39:43.118" v="1251" actId="478"/>
          <ac:spMkLst>
            <pc:docMk/>
            <pc:sldMk cId="3504076756" sldId="296"/>
            <ac:spMk id="34" creationId="{297A3669-A6BD-4C97-AC24-DE5080C4C915}"/>
          </ac:spMkLst>
        </pc:spChg>
        <pc:spChg chg="add del mod">
          <ac:chgData name="kim jinju" userId="6070410da57cddc4" providerId="LiveId" clId="{E3394B00-78CC-4547-B2CB-7CF94E74CB72}" dt="2021-08-20T06:41:55.153" v="1588" actId="478"/>
          <ac:spMkLst>
            <pc:docMk/>
            <pc:sldMk cId="3504076756" sldId="296"/>
            <ac:spMk id="35" creationId="{FCE2E2EA-9ED9-4289-A8C7-1547F66180A6}"/>
          </ac:spMkLst>
        </pc:spChg>
        <pc:spChg chg="add del mod">
          <ac:chgData name="kim jinju" userId="6070410da57cddc4" providerId="LiveId" clId="{E3394B00-78CC-4547-B2CB-7CF94E74CB72}" dt="2021-08-20T06:41:55.153" v="1588" actId="478"/>
          <ac:spMkLst>
            <pc:docMk/>
            <pc:sldMk cId="3504076756" sldId="296"/>
            <ac:spMk id="36" creationId="{A51978EC-8662-4AA4-BAC2-61895B5726D6}"/>
          </ac:spMkLst>
        </pc:spChg>
        <pc:spChg chg="add mod">
          <ac:chgData name="kim jinju" userId="6070410da57cddc4" providerId="LiveId" clId="{E3394B00-78CC-4547-B2CB-7CF94E74CB72}" dt="2021-08-20T06:49:36.764" v="2340"/>
          <ac:spMkLst>
            <pc:docMk/>
            <pc:sldMk cId="3504076756" sldId="296"/>
            <ac:spMk id="37" creationId="{EE06CFC6-AF04-40DE-BBFA-2159675B12CB}"/>
          </ac:spMkLst>
        </pc:spChg>
        <pc:spChg chg="mod">
          <ac:chgData name="kim jinju" userId="6070410da57cddc4" providerId="LiveId" clId="{E3394B00-78CC-4547-B2CB-7CF94E74CB72}" dt="2021-08-20T06:49:19.485" v="2275"/>
          <ac:spMkLst>
            <pc:docMk/>
            <pc:sldMk cId="3504076756" sldId="296"/>
            <ac:spMk id="38" creationId="{0970E307-302C-4358-A402-51BA586F4D53}"/>
          </ac:spMkLst>
        </pc:spChg>
        <pc:spChg chg="mod">
          <ac:chgData name="kim jinju" userId="6070410da57cddc4" providerId="LiveId" clId="{E3394B00-78CC-4547-B2CB-7CF94E74CB72}" dt="2021-08-20T06:41:59.993" v="1591" actId="571"/>
          <ac:spMkLst>
            <pc:docMk/>
            <pc:sldMk cId="3504076756" sldId="296"/>
            <ac:spMk id="41" creationId="{8CFA5922-BD9C-4840-8094-1D8A3FFAF534}"/>
          </ac:spMkLst>
        </pc:spChg>
        <pc:spChg chg="mod">
          <ac:chgData name="kim jinju" userId="6070410da57cddc4" providerId="LiveId" clId="{E3394B00-78CC-4547-B2CB-7CF94E74CB72}" dt="2021-08-20T06:41:59.993" v="1591" actId="571"/>
          <ac:spMkLst>
            <pc:docMk/>
            <pc:sldMk cId="3504076756" sldId="296"/>
            <ac:spMk id="42" creationId="{3AF81825-C09F-4AD3-A458-2F5CA67B18E3}"/>
          </ac:spMkLst>
        </pc:spChg>
        <pc:spChg chg="add mod">
          <ac:chgData name="kim jinju" userId="6070410da57cddc4" providerId="LiveId" clId="{E3394B00-78CC-4547-B2CB-7CF94E74CB72}" dt="2021-08-20T06:41:59.993" v="1591" actId="571"/>
          <ac:spMkLst>
            <pc:docMk/>
            <pc:sldMk cId="3504076756" sldId="296"/>
            <ac:spMk id="43" creationId="{DA8FD952-4332-4D82-83EE-22C7FAA0927C}"/>
          </ac:spMkLst>
        </pc:spChg>
        <pc:spChg chg="add mod">
          <ac:chgData name="kim jinju" userId="6070410da57cddc4" providerId="LiveId" clId="{E3394B00-78CC-4547-B2CB-7CF94E74CB72}" dt="2021-08-20T06:48:13.065" v="2039" actId="20577"/>
          <ac:spMkLst>
            <pc:docMk/>
            <pc:sldMk cId="3504076756" sldId="296"/>
            <ac:spMk id="44" creationId="{605AEE0D-770D-4888-9005-D3B6B4A2F6D6}"/>
          </ac:spMkLst>
        </pc:spChg>
        <pc:grpChg chg="add mod">
          <ac:chgData name="kim jinju" userId="6070410da57cddc4" providerId="LiveId" clId="{E3394B00-78CC-4547-B2CB-7CF94E74CB72}" dt="2021-08-20T06:41:59.993" v="1591" actId="571"/>
          <ac:grpSpMkLst>
            <pc:docMk/>
            <pc:sldMk cId="3504076756" sldId="296"/>
            <ac:grpSpMk id="39" creationId="{4D392C2F-C75F-41F5-99D7-AA95D74D1974}"/>
          </ac:grpSpMkLst>
        </pc:grpChg>
      </pc:sldChg>
      <pc:sldChg chg="modSp mod">
        <pc:chgData name="kim jinju" userId="6070410da57cddc4" providerId="LiveId" clId="{E3394B00-78CC-4547-B2CB-7CF94E74CB72}" dt="2021-08-20T06:35:53.192" v="907" actId="20577"/>
        <pc:sldMkLst>
          <pc:docMk/>
          <pc:sldMk cId="2999234976" sldId="297"/>
        </pc:sldMkLst>
        <pc:spChg chg="mod">
          <ac:chgData name="kim jinju" userId="6070410da57cddc4" providerId="LiveId" clId="{E3394B00-78CC-4547-B2CB-7CF94E74CB72}" dt="2021-08-20T06:35:53.192" v="907" actId="20577"/>
          <ac:spMkLst>
            <pc:docMk/>
            <pc:sldMk cId="2999234976" sldId="297"/>
            <ac:spMk id="17" creationId="{E00A84B1-F218-449F-96C6-47702BBADB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58A41-4FD8-418C-85AF-1AB8EF66D8E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8794E-0CBD-4201-BFA0-0374590B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6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233C-48BF-4DF0-A88C-25C2246C90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5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매출만 </a:t>
            </a:r>
            <a:r>
              <a:rPr lang="ko-KR" altLang="en-US" dirty="0" err="1"/>
              <a:t>보여지는거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이런 매출에 대한 변화가 있었다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이것의 원인이 되는게 백신 뿐만 아니라 </a:t>
            </a:r>
            <a:r>
              <a:rPr lang="ko-KR" altLang="en-US" dirty="0" err="1"/>
              <a:t>다른것도</a:t>
            </a:r>
            <a:r>
              <a:rPr lang="ko-KR" altLang="en-US" dirty="0"/>
              <a:t> </a:t>
            </a:r>
            <a:r>
              <a:rPr lang="ko-KR" altLang="en-US" dirty="0" err="1"/>
              <a:t>있을수</a:t>
            </a:r>
            <a:r>
              <a:rPr lang="ko-KR" altLang="en-US" dirty="0"/>
              <a:t> </a:t>
            </a:r>
            <a:r>
              <a:rPr lang="ko-KR" altLang="en-US" dirty="0" err="1"/>
              <a:t>있을거라고</a:t>
            </a:r>
            <a:r>
              <a:rPr lang="ko-KR" altLang="en-US" dirty="0"/>
              <a:t> 생각했다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그걸 고려하기 위해서 먼저 거리두기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26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매출만 </a:t>
            </a:r>
            <a:r>
              <a:rPr lang="ko-KR" altLang="en-US" dirty="0" err="1"/>
              <a:t>보여지는ㄱ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8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영화데이터랑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백신데이터 합쳐서 최종데이터를 만들었다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7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훈련내용과 관련성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1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출처 https://www.kobis.or.kr/kobis/business/stat/them/findAreaShareList.do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영화관입장권 통합전산망 </a:t>
            </a:r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(KOBIS)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8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endParaRPr lang="en-US" altLang="ko-KR" dirty="0"/>
          </a:p>
          <a:p>
            <a:r>
              <a:rPr lang="en-US" altLang="ko-KR" dirty="0"/>
              <a:t>https://www.data.go.kr/data/15077756/openapi.do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9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잘 </a:t>
            </a:r>
            <a:r>
              <a:rPr lang="ko-KR" altLang="en-US" dirty="0" err="1"/>
              <a:t>설명해야함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접종전</a:t>
            </a:r>
            <a:r>
              <a:rPr lang="ko-KR" altLang="en-US" dirty="0"/>
              <a:t> </a:t>
            </a:r>
            <a:r>
              <a:rPr lang="ko-KR" altLang="en-US" dirty="0" err="1"/>
              <a:t>접종후</a:t>
            </a:r>
            <a:r>
              <a:rPr lang="ko-KR" altLang="en-US" dirty="0"/>
              <a:t> 표본을 나누는데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Step1. </a:t>
            </a:r>
            <a:r>
              <a:rPr lang="ko-KR" altLang="en-US" dirty="0" err="1"/>
              <a:t>접종전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접종후</a:t>
            </a:r>
            <a:r>
              <a:rPr lang="ko-KR" altLang="en-US" dirty="0"/>
              <a:t> </a:t>
            </a:r>
            <a:r>
              <a:rPr lang="ko-KR" altLang="en-US" dirty="0" err="1"/>
              <a:t>표번을</a:t>
            </a:r>
            <a:r>
              <a:rPr lang="ko-KR" altLang="en-US" dirty="0"/>
              <a:t> 비교해서 차이가 있는가</a:t>
            </a:r>
            <a:r>
              <a:rPr lang="en-US" altLang="ko-KR" dirty="0"/>
              <a:t>? =</a:t>
            </a:r>
            <a:r>
              <a:rPr lang="ko-KR" altLang="en-US" dirty="0"/>
              <a:t> 검정</a:t>
            </a:r>
            <a:endParaRPr lang="en-US" altLang="ko-KR" dirty="0"/>
          </a:p>
          <a:p>
            <a:r>
              <a:rPr lang="en-US" altLang="ko-KR" dirty="0"/>
              <a:t>Step2 .</a:t>
            </a:r>
            <a:r>
              <a:rPr lang="ko-KR" altLang="en-US" dirty="0"/>
              <a:t>차이가 있다면</a:t>
            </a:r>
            <a:r>
              <a:rPr lang="en-US" altLang="ko-KR" dirty="0"/>
              <a:t>? </a:t>
            </a:r>
          </a:p>
          <a:p>
            <a:r>
              <a:rPr lang="ko-KR" altLang="en-US" dirty="0" err="1"/>
              <a:t>접종전</a:t>
            </a:r>
            <a:r>
              <a:rPr lang="en-US" altLang="ko-KR" dirty="0"/>
              <a:t>,</a:t>
            </a:r>
            <a:r>
              <a:rPr lang="ko-KR" altLang="en-US" dirty="0"/>
              <a:t> 접종후의 데이터를 가지고 백신 누적 접종자수</a:t>
            </a:r>
            <a:r>
              <a:rPr lang="en-US" altLang="ko-KR" dirty="0"/>
              <a:t>? </a:t>
            </a:r>
            <a:r>
              <a:rPr lang="ko-KR" altLang="en-US" dirty="0" err="1"/>
              <a:t>상관관게를</a:t>
            </a:r>
            <a:r>
              <a:rPr lang="ko-KR" altLang="en-US" dirty="0"/>
              <a:t> 찾아본다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4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누적 접종자수</a:t>
            </a:r>
            <a:r>
              <a:rPr lang="en-US" altLang="ko-KR" dirty="0"/>
              <a:t>, </a:t>
            </a:r>
            <a:r>
              <a:rPr lang="ko-KR" altLang="en-US" dirty="0"/>
              <a:t>매출액 상관관계분석 </a:t>
            </a:r>
            <a:r>
              <a:rPr lang="en-US" altLang="ko-KR" dirty="0"/>
              <a:t>-&gt; </a:t>
            </a:r>
            <a:r>
              <a:rPr lang="ko-KR" altLang="en-US" dirty="0"/>
              <a:t>상관관계가 있는가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동일한 조건은</a:t>
            </a:r>
            <a:r>
              <a:rPr lang="en-US" altLang="ko-KR" dirty="0"/>
              <a:t>? </a:t>
            </a:r>
            <a:r>
              <a:rPr lang="ko-KR" altLang="en-US" dirty="0"/>
              <a:t>거리두기 동일 </a:t>
            </a:r>
            <a:r>
              <a:rPr lang="en-US" altLang="ko-KR" dirty="0"/>
              <a:t>, </a:t>
            </a:r>
            <a:r>
              <a:rPr lang="ko-KR" altLang="en-US" dirty="0"/>
              <a:t>매출액이 증가하는 경향도 </a:t>
            </a:r>
            <a:r>
              <a:rPr lang="ko-KR" altLang="en-US" dirty="0" err="1"/>
              <a:t>비슷한가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 err="1"/>
              <a:t>접종전</a:t>
            </a:r>
            <a:r>
              <a:rPr lang="ko-KR" altLang="en-US" dirty="0"/>
              <a:t> </a:t>
            </a:r>
            <a:r>
              <a:rPr lang="ko-KR" altLang="en-US" dirty="0" err="1"/>
              <a:t>접종후</a:t>
            </a:r>
            <a:r>
              <a:rPr lang="ko-KR" altLang="en-US" dirty="0"/>
              <a:t> 표본을 나누는데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Step1. </a:t>
            </a:r>
            <a:r>
              <a:rPr lang="ko-KR" altLang="en-US" dirty="0" err="1"/>
              <a:t>접종전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접종후</a:t>
            </a:r>
            <a:r>
              <a:rPr lang="ko-KR" altLang="en-US" dirty="0"/>
              <a:t> </a:t>
            </a:r>
            <a:r>
              <a:rPr lang="ko-KR" altLang="en-US" dirty="0" err="1"/>
              <a:t>표번을</a:t>
            </a:r>
            <a:r>
              <a:rPr lang="ko-KR" altLang="en-US" dirty="0"/>
              <a:t> 비교해서 차이가 있는가</a:t>
            </a:r>
            <a:r>
              <a:rPr lang="en-US" altLang="ko-KR" dirty="0"/>
              <a:t>? =</a:t>
            </a:r>
            <a:r>
              <a:rPr lang="ko-KR" altLang="en-US" dirty="0"/>
              <a:t> 검정</a:t>
            </a:r>
            <a:endParaRPr lang="en-US" altLang="ko-KR" dirty="0"/>
          </a:p>
          <a:p>
            <a:r>
              <a:rPr lang="en-US" altLang="ko-KR" dirty="0"/>
              <a:t>Step2 .</a:t>
            </a:r>
            <a:r>
              <a:rPr lang="ko-KR" altLang="en-US" dirty="0"/>
              <a:t>차이가 있다면</a:t>
            </a:r>
            <a:r>
              <a:rPr lang="en-US" altLang="ko-KR" dirty="0"/>
              <a:t>? </a:t>
            </a:r>
          </a:p>
          <a:p>
            <a:r>
              <a:rPr lang="ko-KR" altLang="en-US" dirty="0" err="1"/>
              <a:t>접종전</a:t>
            </a:r>
            <a:r>
              <a:rPr lang="en-US" altLang="ko-KR" dirty="0"/>
              <a:t>,</a:t>
            </a:r>
            <a:r>
              <a:rPr lang="ko-KR" altLang="en-US" dirty="0"/>
              <a:t> 접종후의 데이터를 가지고 백신 누적 접종자수</a:t>
            </a:r>
            <a:r>
              <a:rPr lang="en-US" altLang="ko-KR" dirty="0"/>
              <a:t>? </a:t>
            </a:r>
            <a:r>
              <a:rPr lang="ko-KR" altLang="en-US" dirty="0" err="1"/>
              <a:t>상관관게를</a:t>
            </a:r>
            <a:r>
              <a:rPr lang="ko-KR" altLang="en-US" dirty="0"/>
              <a:t> 찾아본다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9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영화데이터랑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백신데이터 합쳐서 최종데이터를 만들었다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2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영화데이터랑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백신데이터 합쳐서 최종데이터를 만들었다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3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접중률에</a:t>
            </a:r>
            <a:r>
              <a:rPr lang="ko-KR" altLang="en-US" dirty="0"/>
              <a:t> 따라서 </a:t>
            </a:r>
            <a:r>
              <a:rPr lang="ko-KR" altLang="en-US" dirty="0" err="1"/>
              <a:t>비레하는것</a:t>
            </a:r>
            <a:r>
              <a:rPr lang="ko-KR" altLang="en-US" dirty="0"/>
              <a:t> 같아서 비교해보기로 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표본이 같은 거리두기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9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7040-E045-483E-A819-5D8D610B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352827-A4F8-4416-8068-BCE338F8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BD784-FE8A-411E-8E89-4A95EFEA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BA459-6ADC-4C4B-9A04-32B8792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4FF8D-8A5D-4551-BB23-D38A1454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6CCF6-5D64-459A-9024-BC719C24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F7CF6-D01F-46AA-B8F7-ECEEBC9A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4AB65-CCDD-4DA6-BF4F-B2354FAB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0EBBC-E36C-435A-8E19-293B4F9B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4C62-961E-40C3-BE00-3FA0C0A6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A6D6B-E4A9-4E12-8EAB-B44CB0A29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A748A-E24D-4904-8B89-BA5B157B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253EE-27A8-4FAE-BE14-3D057B97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1179D-DA44-4832-B1CB-5CE7CB8B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5483C-FBA5-4692-9D85-5B7C529F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7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CC98-8C83-4B5F-BF74-337EDBD0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26965-5451-4FB6-A5AB-F57D2D94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B1984-DFF7-4266-892C-450E1CA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4453B-9AF7-4B8C-B8BC-A77BE5C2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7FA83-4AD9-425A-865C-9D957A06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7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87E83-85DB-47EE-8434-CD6661C1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3F437-9C02-49ED-BCB8-6A0771B5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D10E-7A00-4BD8-9D5F-DF318E56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20C4-82A6-4FA9-89C3-8B529F6A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0F775-C956-4DDF-8E89-AF682273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82C8-24AA-4583-877D-41BE6F5C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945C6-AB52-4D51-8462-078BD77F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BA361-4162-4BEB-B240-810DF23B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83CF6-214E-4EBA-8320-B972766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D0DAD-D3D1-46B6-B27C-C64415E4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8D1A7-9909-4CD2-A789-F4BBD5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9334-7C2F-4A93-9B14-391A278E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B4D9D-013D-41E5-BAB9-046DC57C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0A866-D9C2-4C9D-88F1-B88FDBBD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0AB4A6-3F09-4407-8D45-2D998219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ADA6C8-8574-4B57-ACBE-43E8CDD76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6909A4-39C3-4537-BAAA-3EC406F6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EE01D-A3F4-4390-97C3-17D94594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75FCE-9296-4EE8-9B1F-D2112F33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E2EE-AF26-447A-BE20-4AEAC990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2964E0-2894-4F18-86CF-59F553AD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35C24-3206-46EA-A9CE-846C4351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13040-1817-457F-A67E-4B959965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0BB40B-E703-440B-ACF2-5628D71A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1FAEB-B749-4FDC-9535-07E51EA3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B1174-A38B-47B9-A4F4-F0DAB40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4CFA-001A-4D37-B964-C4681C25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C0BE5-EEE7-4D06-8418-2DEB8227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87BC7-BE56-4155-AA8A-6CCA4EF24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FD8EC-D596-4914-961B-2366B242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E2864-630C-4702-82BC-29A323E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A9565-88A4-4000-B02A-1EA036AD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9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0C4CC-01DC-49A0-B324-D633192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12AD2F-C93F-473C-806A-105F0260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1E02F-9B2A-443C-A085-424E62740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4DBA4-5F9D-460F-8F4A-F9685BBC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B5497-F307-4ABD-BA98-1AA14ED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03FD5-1637-445A-BD8E-59A400F7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7DC74F-4BB3-4801-9B54-F065611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374A0-3F71-4062-A063-9FE2E611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B6BCB-E64B-4E0E-9CB3-1AF0E21BE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28E62-6CDC-4E0C-914D-90CC33F9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6ECC-5BC7-4068-8414-45860A16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4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atamall.or.kr/fsec/dataProd/generalDataProdDetail.do?cmnx=44&amp;goods_id=c6ebbd9d-eac2-11eb-9f58-f220ef21bb88" TargetMode="External"/><Relationship Id="rId2" Type="http://schemas.openxmlformats.org/officeDocument/2006/relationships/hyperlink" Target="https://www.findatamall.or.kr/fsec/dataProd/generalDataProdDetail.do?cmnx=44&amp;goods_id=bfd027d0-d6eb-11ea-a506-cf31c4c9405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indatamall.or.kr/fsec/dataProd/generalDataProdDetail.do?cmnx=44&amp;goods_id=58d880c8-9dac-11eb-9f58-f220ef21bb88" TargetMode="External"/><Relationship Id="rId5" Type="http://schemas.openxmlformats.org/officeDocument/2006/relationships/hyperlink" Target="https://www.findatamall.or.kr/fsec/dataProd/generalDataProdDetail.do?cmnx=44&amp;goods_id=703ab980-b9e7-11eb-9f58-f220ef21bb88" TargetMode="External"/><Relationship Id="rId4" Type="http://schemas.openxmlformats.org/officeDocument/2006/relationships/hyperlink" Target="https://www.findatamall.or.kr/fsec/dataProd/generalDataProdDetail.do?cmnx=44&amp;goods_id=b7851ef5-c8f3-11eb-9f58-f220ef21bb8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github.com/vvspearlvvs/MultiCampus_Project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3366B6E-7579-4479-917F-D2FB5A03D6E4}"/>
              </a:ext>
            </a:extLst>
          </p:cNvPr>
          <p:cNvSpPr/>
          <p:nvPr/>
        </p:nvSpPr>
        <p:spPr>
          <a:xfrm>
            <a:off x="6565900" y="1117600"/>
            <a:ext cx="6819900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200656" y="3035090"/>
                  <a:pt x="2642616" y="2541314"/>
                </a:cubicBezTo>
                <a:cubicBezTo>
                  <a:pt x="3084576" y="2047538"/>
                  <a:pt x="3002280" y="1597958"/>
                  <a:pt x="3310128" y="1233722"/>
                </a:cubicBezTo>
                <a:cubicBezTo>
                  <a:pt x="3617976" y="869486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6D301AF-509A-4F33-9F89-CE3738909FCB}"/>
              </a:ext>
            </a:extLst>
          </p:cNvPr>
          <p:cNvSpPr/>
          <p:nvPr/>
        </p:nvSpPr>
        <p:spPr>
          <a:xfrm>
            <a:off x="5710377" y="1773637"/>
            <a:ext cx="8127999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493580 w 4892040"/>
              <a:gd name="connsiteY50" fmla="*/ 1022841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539443 w 4892040"/>
              <a:gd name="connsiteY50" fmla="*/ 952548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162437" y="3081952"/>
                  <a:pt x="2642616" y="2541314"/>
                </a:cubicBezTo>
                <a:cubicBezTo>
                  <a:pt x="3122795" y="2000676"/>
                  <a:pt x="3231595" y="1316784"/>
                  <a:pt x="3539443" y="952548"/>
                </a:cubicBezTo>
                <a:cubicBezTo>
                  <a:pt x="3847291" y="588312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530636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포트폴리오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D12B3-6A66-41CF-9720-E4F0A8827104}"/>
              </a:ext>
            </a:extLst>
          </p:cNvPr>
          <p:cNvSpPr txBox="1"/>
          <p:nvPr/>
        </p:nvSpPr>
        <p:spPr>
          <a:xfrm>
            <a:off x="2734284" y="3858400"/>
            <a:ext cx="672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4(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회적거리두기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권성구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김용호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김진주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이대경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황수빈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FFCD5B10-C331-4942-99E8-663837B9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257" y="6340520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3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204A167-4C65-447A-B19D-8CAF3F50215F}"/>
              </a:ext>
            </a:extLst>
          </p:cNvPr>
          <p:cNvSpPr txBox="1"/>
          <p:nvPr/>
        </p:nvSpPr>
        <p:spPr>
          <a:xfrm>
            <a:off x="766763" y="1437416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B4A2A-4DCA-4E59-B5BA-ED51C709BA8C}"/>
              </a:ext>
            </a:extLst>
          </p:cNvPr>
          <p:cNvSpPr txBox="1"/>
          <p:nvPr/>
        </p:nvSpPr>
        <p:spPr>
          <a:xfrm>
            <a:off x="7959647" y="3242429"/>
            <a:ext cx="80265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어떤기준이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동일하고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비교할꺼고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어떨꺼다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?! </a:t>
            </a: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기간을 왜 그렇게 선택했는지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</a:p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서로다른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표본을 잡은 이유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필요할듯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굿굿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동월이 아니라 연도가 다른데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그렇게 비교를 하냐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그걸 비교하는 이유가 사회적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거리두가기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동일해서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그런거다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이걸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설명해주는게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여기 포인트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488CDA-F042-401D-A04A-56AB7C6F3E5F}"/>
              </a:ext>
            </a:extLst>
          </p:cNvPr>
          <p:cNvSpPr txBox="1"/>
          <p:nvPr/>
        </p:nvSpPr>
        <p:spPr>
          <a:xfrm>
            <a:off x="1043647" y="2274135"/>
            <a:ext cx="69926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백신접종이 영화 매출액에 영향을 미친다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뭘비교하고싶은가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코로나의 백신 접종전후의 매출액 변화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검정을 진행했다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동월이 아닌데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어디부터 어디까지 잡고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접종전기간은 많은 기간은 왜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일부터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 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일부터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 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월이 아닌데 왜 이렇게 비교했는지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알려주는게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핵심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거리두기 기준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거리두기가 존재했던 시절을 표본으로 잡음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백신접종으로 구분하고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거리두리고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표본을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나눈거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왜 뺏는지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BE5F4B-DDD3-4034-BB05-5D125C0EF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832" y="803275"/>
            <a:ext cx="3276922" cy="2311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F20910C-2753-4D01-BBAB-A2BAA9095173}"/>
              </a:ext>
            </a:extLst>
          </p:cNvPr>
          <p:cNvSpPr txBox="1"/>
          <p:nvPr/>
        </p:nvSpPr>
        <p:spPr>
          <a:xfrm>
            <a:off x="1043647" y="1940760"/>
            <a:ext cx="670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표본이 동일한걸 어떻게 표현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(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접종전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접종후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표본이 동일한걸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  </a:t>
            </a:r>
          </a:p>
        </p:txBody>
      </p:sp>
    </p:spTree>
    <p:extLst>
      <p:ext uri="{BB962C8B-B14F-4D97-AF65-F5344CB8AC3E}">
        <p14:creationId xmlns:p14="http://schemas.microsoft.com/office/powerpoint/2010/main" val="388213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BE48EE-C023-49B9-93E0-A42B5F905D2B}"/>
              </a:ext>
            </a:extLst>
          </p:cNvPr>
          <p:cNvGrpSpPr/>
          <p:nvPr/>
        </p:nvGrpSpPr>
        <p:grpSpPr>
          <a:xfrm>
            <a:off x="5585699" y="3242504"/>
            <a:ext cx="1351652" cy="868020"/>
            <a:chOff x="4626720" y="3308495"/>
            <a:chExt cx="1351652" cy="868020"/>
          </a:xfrm>
        </p:grpSpPr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B227BF4E-1F71-4974-870F-4E6A8AFFC8D4}"/>
                </a:ext>
              </a:extLst>
            </p:cNvPr>
            <p:cNvSpPr/>
            <p:nvPr/>
          </p:nvSpPr>
          <p:spPr>
            <a:xfrm>
              <a:off x="4869212" y="3308495"/>
              <a:ext cx="891009" cy="47730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38A3A6-629C-4EAF-8A5E-2A60F1A888C7}"/>
                </a:ext>
              </a:extLst>
            </p:cNvPr>
            <p:cNvSpPr txBox="1"/>
            <p:nvPr/>
          </p:nvSpPr>
          <p:spPr>
            <a:xfrm>
              <a:off x="4626720" y="3837961"/>
              <a:ext cx="1351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lang="ko-KR" altLang="en-US" sz="16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F3C566E-A2BB-402E-A8A7-C09FBF20637D}"/>
              </a:ext>
            </a:extLst>
          </p:cNvPr>
          <p:cNvGrpSpPr/>
          <p:nvPr/>
        </p:nvGrpSpPr>
        <p:grpSpPr>
          <a:xfrm>
            <a:off x="1042498" y="2551766"/>
            <a:ext cx="4386752" cy="3064653"/>
            <a:chOff x="1033069" y="2118134"/>
            <a:chExt cx="5105120" cy="348914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DB50D46-D7B1-4294-AE9C-36DE1C5F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1464" y="2118134"/>
              <a:ext cx="5037105" cy="161735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82DC975-900E-4438-8EBE-B368BB516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9598"/>
            <a:stretch/>
          </p:blipFill>
          <p:spPr>
            <a:xfrm>
              <a:off x="1033069" y="3883254"/>
              <a:ext cx="2600325" cy="172402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EEA20E0-6277-49C6-8F1D-BB23AFCAA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7454"/>
            <a:stretch/>
          </p:blipFill>
          <p:spPr>
            <a:xfrm>
              <a:off x="3612257" y="3911634"/>
              <a:ext cx="2525932" cy="1631327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850B6BC-BD7C-43F1-BB0F-EC9DFC818E55}"/>
              </a:ext>
            </a:extLst>
          </p:cNvPr>
          <p:cNvGrpSpPr/>
          <p:nvPr/>
        </p:nvGrpSpPr>
        <p:grpSpPr>
          <a:xfrm>
            <a:off x="7103342" y="2105519"/>
            <a:ext cx="4478764" cy="3904756"/>
            <a:chOff x="6122956" y="1973540"/>
            <a:chExt cx="4444492" cy="404873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E7B677C-CE00-4EBF-B97B-1305C804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1938" y="1973540"/>
              <a:ext cx="4309447" cy="1914525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A0D7C68-401E-448A-9690-8C980AF36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4864"/>
            <a:stretch/>
          </p:blipFill>
          <p:spPr>
            <a:xfrm>
              <a:off x="6122956" y="3978111"/>
              <a:ext cx="4444492" cy="204416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3AF2D2E-C2AF-4EEF-B832-AF823406D079}"/>
              </a:ext>
            </a:extLst>
          </p:cNvPr>
          <p:cNvSpPr txBox="1"/>
          <p:nvPr/>
        </p:nvSpPr>
        <p:spPr>
          <a:xfrm>
            <a:off x="1043647" y="1940760"/>
            <a:ext cx="467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 접종 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매출액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C84F67-4080-40EE-AC96-6DCC9BB61A22}"/>
              </a:ext>
            </a:extLst>
          </p:cNvPr>
          <p:cNvSpPr/>
          <p:nvPr/>
        </p:nvSpPr>
        <p:spPr>
          <a:xfrm>
            <a:off x="7135990" y="3148259"/>
            <a:ext cx="4360685" cy="833191"/>
          </a:xfrm>
          <a:prstGeom prst="rect">
            <a:avLst/>
          </a:prstGeom>
          <a:noFill/>
          <a:ln w="3810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F9ABB40-70A7-46A4-99B2-797E2D53320E}"/>
              </a:ext>
            </a:extLst>
          </p:cNvPr>
          <p:cNvSpPr/>
          <p:nvPr/>
        </p:nvSpPr>
        <p:spPr>
          <a:xfrm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30E01D-508E-4BB8-87B2-0CA52612324F}"/>
              </a:ext>
            </a:extLst>
          </p:cNvPr>
          <p:cNvSpPr/>
          <p:nvPr/>
        </p:nvSpPr>
        <p:spPr>
          <a:xfrm>
            <a:off x="1055688" y="3148259"/>
            <a:ext cx="4360685" cy="833191"/>
          </a:xfrm>
          <a:prstGeom prst="rect">
            <a:avLst/>
          </a:prstGeom>
          <a:noFill/>
          <a:ln w="3810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2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96DAB-51BA-440E-A88E-9F1DCF2C1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363"/>
          <a:stretch/>
        </p:blipFill>
        <p:spPr>
          <a:xfrm>
            <a:off x="6028606" y="4297860"/>
            <a:ext cx="5353768" cy="16060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3B2B79C-2468-4CDA-8917-6777816EE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075"/>
          <a:stretch/>
        </p:blipFill>
        <p:spPr>
          <a:xfrm>
            <a:off x="5995493" y="2112974"/>
            <a:ext cx="5353768" cy="19933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9B2CF53-D86A-4501-A043-AD6FAC73E54D}"/>
              </a:ext>
            </a:extLst>
          </p:cNvPr>
          <p:cNvSpPr txBox="1"/>
          <p:nvPr/>
        </p:nvSpPr>
        <p:spPr>
          <a:xfrm>
            <a:off x="1043647" y="194076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및 접종데이터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통합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700F123-55C1-42BE-BB1D-C3F16CF7FEF7}"/>
              </a:ext>
            </a:extLst>
          </p:cNvPr>
          <p:cNvGrpSpPr/>
          <p:nvPr/>
        </p:nvGrpSpPr>
        <p:grpSpPr>
          <a:xfrm>
            <a:off x="4625243" y="3515884"/>
            <a:ext cx="1351652" cy="868020"/>
            <a:chOff x="4626720" y="3308495"/>
            <a:chExt cx="1351652" cy="868020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72CA499E-1DB5-48BF-8BBE-9644D4BF6108}"/>
                </a:ext>
              </a:extLst>
            </p:cNvPr>
            <p:cNvSpPr/>
            <p:nvPr/>
          </p:nvSpPr>
          <p:spPr>
            <a:xfrm>
              <a:off x="4869212" y="3308495"/>
              <a:ext cx="891009" cy="47730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8F7F4A-8648-4AEA-93AF-13BCE65AC71C}"/>
                </a:ext>
              </a:extLst>
            </p:cNvPr>
            <p:cNvSpPr txBox="1"/>
            <p:nvPr/>
          </p:nvSpPr>
          <p:spPr>
            <a:xfrm>
              <a:off x="4626720" y="3837961"/>
              <a:ext cx="1351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lang="ko-KR" altLang="en-US" sz="16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72E18A-0D3C-42E4-BAE7-49985693C4AE}"/>
              </a:ext>
            </a:extLst>
          </p:cNvPr>
          <p:cNvSpPr/>
          <p:nvPr/>
        </p:nvSpPr>
        <p:spPr>
          <a:xfrm>
            <a:off x="9389097" y="2066410"/>
            <a:ext cx="1819373" cy="1995061"/>
          </a:xfrm>
          <a:prstGeom prst="rect">
            <a:avLst/>
          </a:prstGeom>
          <a:noFill/>
          <a:ln w="38100">
            <a:solidFill>
              <a:srgbClr val="FF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0F0513-4489-4A75-A2BD-9475E2DDF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78968" y="3852220"/>
            <a:ext cx="196591" cy="676273"/>
          </a:xfrm>
          <a:prstGeom prst="rect">
            <a:avLst/>
          </a:prstGeom>
        </p:spPr>
      </p:pic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43845B9-B071-4E53-AE42-5E7403A41D5D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AE015BD-27AD-4E13-80A6-ADA93D264665}"/>
              </a:ext>
            </a:extLst>
          </p:cNvPr>
          <p:cNvGrpSpPr/>
          <p:nvPr/>
        </p:nvGrpSpPr>
        <p:grpSpPr>
          <a:xfrm>
            <a:off x="1234361" y="2292586"/>
            <a:ext cx="3553396" cy="3657974"/>
            <a:chOff x="1447800" y="1947863"/>
            <a:chExt cx="4048125" cy="49101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54EB88-ED7B-4B7C-B5B5-332AEB48F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3588" y="1947863"/>
              <a:ext cx="2723072" cy="325278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9563266-AD72-4572-89CA-6DE5958FB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7800" y="5392300"/>
              <a:ext cx="4048125" cy="1465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961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6C0ABB-B55C-4E13-84D3-9AC2641F4C41}"/>
              </a:ext>
            </a:extLst>
          </p:cNvPr>
          <p:cNvSpPr txBox="1"/>
          <p:nvPr/>
        </p:nvSpPr>
        <p:spPr>
          <a:xfrm>
            <a:off x="1043647" y="1940760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백신접종자수 및 매출액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관객수 현황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936022E-B2DC-4AD5-B3F8-8FA5324088E7}"/>
              </a:ext>
            </a:extLst>
          </p:cNvPr>
          <p:cNvGrpSpPr/>
          <p:nvPr/>
        </p:nvGrpSpPr>
        <p:grpSpPr>
          <a:xfrm>
            <a:off x="1087855" y="2382838"/>
            <a:ext cx="10489783" cy="3948655"/>
            <a:chOff x="1087855" y="2382838"/>
            <a:chExt cx="10489783" cy="394865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276819F-9BEA-476B-A8FC-2329C26BD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7855" y="2382838"/>
              <a:ext cx="5008145" cy="337933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6F7FE3D-497E-4117-AB61-20ACF141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390135"/>
              <a:ext cx="5481638" cy="3401065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6CF3443-B534-46DB-89D6-1501157AAFA5}"/>
                </a:ext>
              </a:extLst>
            </p:cNvPr>
            <p:cNvGrpSpPr/>
            <p:nvPr/>
          </p:nvGrpSpPr>
          <p:grpSpPr>
            <a:xfrm>
              <a:off x="2484120" y="5925944"/>
              <a:ext cx="2763656" cy="386499"/>
              <a:chOff x="1874520" y="5925944"/>
              <a:chExt cx="2763656" cy="38649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CC3C5C-F4E3-484F-B03E-F9A2D669AB06}"/>
                  </a:ext>
                </a:extLst>
              </p:cNvPr>
              <p:cNvSpPr txBox="1"/>
              <p:nvPr/>
            </p:nvSpPr>
            <p:spPr>
              <a:xfrm>
                <a:off x="1874520" y="5929820"/>
                <a:ext cx="24235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 </a:t>
                </a:r>
                <a:r>
                  <a:rPr lang="en-US" altLang="ko-KR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2019</a:t>
                </a:r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 매출액 평균 대비 코로나이후 매출액</a:t>
                </a:r>
                <a:endPara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DFA1E971-670F-48B0-8567-FD0A15AD0BF1}"/>
                  </a:ext>
                </a:extLst>
              </p:cNvPr>
              <p:cNvSpPr/>
              <p:nvPr/>
            </p:nvSpPr>
            <p:spPr>
              <a:xfrm>
                <a:off x="1901464" y="5925944"/>
                <a:ext cx="2726125" cy="386499"/>
              </a:xfrm>
              <a:prstGeom prst="roundRect">
                <a:avLst/>
              </a:prstGeom>
              <a:solidFill>
                <a:srgbClr val="E1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A8ED085-1A4E-4D26-9BC0-C69CB79F8169}"/>
                  </a:ext>
                </a:extLst>
              </p:cNvPr>
              <p:cNvSpPr txBox="1"/>
              <p:nvPr/>
            </p:nvSpPr>
            <p:spPr>
              <a:xfrm>
                <a:off x="1900193" y="5957252"/>
                <a:ext cx="273798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 백신접종자 수 및 매출액 </a:t>
                </a:r>
                <a:endPara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7DDC8A-8FB6-425E-AF98-66ABD48A7C09}"/>
                </a:ext>
              </a:extLst>
            </p:cNvPr>
            <p:cNvGrpSpPr/>
            <p:nvPr/>
          </p:nvGrpSpPr>
          <p:grpSpPr>
            <a:xfrm>
              <a:off x="7556138" y="5944994"/>
              <a:ext cx="2737983" cy="386499"/>
              <a:chOff x="7651388" y="5925944"/>
              <a:chExt cx="2737983" cy="386499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D9702FE1-40DE-4ABD-8B5B-8DD6B7AA8E94}"/>
                  </a:ext>
                </a:extLst>
              </p:cNvPr>
              <p:cNvSpPr/>
              <p:nvPr/>
            </p:nvSpPr>
            <p:spPr>
              <a:xfrm>
                <a:off x="7653040" y="5925944"/>
                <a:ext cx="2726125" cy="386499"/>
              </a:xfrm>
              <a:prstGeom prst="roundRect">
                <a:avLst/>
              </a:prstGeom>
              <a:solidFill>
                <a:srgbClr val="A0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704746-B189-465C-93DA-94261F713E5C}"/>
                  </a:ext>
                </a:extLst>
              </p:cNvPr>
              <p:cNvSpPr txBox="1"/>
              <p:nvPr/>
            </p:nvSpPr>
            <p:spPr>
              <a:xfrm>
                <a:off x="7651388" y="5957252"/>
                <a:ext cx="273798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 백신접종자 수 및 관객수 </a:t>
                </a:r>
                <a:endPara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02C084-2B36-42A7-B54A-3068082E77AF}"/>
              </a:ext>
            </a:extLst>
          </p:cNvPr>
          <p:cNvSpPr/>
          <p:nvPr/>
        </p:nvSpPr>
        <p:spPr>
          <a:xfrm>
            <a:off x="5543550" y="1135521"/>
            <a:ext cx="7249016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5</a:t>
            </a:r>
            <a:r>
              <a:rPr lang="ko-KR" altLang="en-US" dirty="0">
                <a:solidFill>
                  <a:schemeClr val="accent2"/>
                </a:solidFill>
              </a:rPr>
              <a:t>월 </a:t>
            </a:r>
            <a:r>
              <a:rPr lang="en-US" altLang="ko-KR" dirty="0">
                <a:solidFill>
                  <a:schemeClr val="accent2"/>
                </a:solidFill>
              </a:rPr>
              <a:t>14</a:t>
            </a:r>
            <a:r>
              <a:rPr lang="ko-KR" altLang="en-US" dirty="0">
                <a:solidFill>
                  <a:schemeClr val="accent2"/>
                </a:solidFill>
              </a:rPr>
              <a:t>일주간 왜 확 떨어졌는가</a:t>
            </a:r>
            <a:r>
              <a:rPr lang="en-US" altLang="ko-KR" dirty="0">
                <a:solidFill>
                  <a:schemeClr val="accent2"/>
                </a:solidFill>
              </a:rPr>
              <a:t>? </a:t>
            </a:r>
            <a:r>
              <a:rPr lang="ko-KR" altLang="en-US" dirty="0">
                <a:solidFill>
                  <a:schemeClr val="accent2"/>
                </a:solidFill>
              </a:rPr>
              <a:t>확인해보기 </a:t>
            </a:r>
          </a:p>
        </p:txBody>
      </p:sp>
    </p:spTree>
    <p:extLst>
      <p:ext uri="{BB962C8B-B14F-4D97-AF65-F5344CB8AC3E}">
        <p14:creationId xmlns:p14="http://schemas.microsoft.com/office/powerpoint/2010/main" val="222056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예상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988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및 부산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대비 코로나이후 매출액 비율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 비율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 (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주별 매출액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en-US" altLang="ko-KR" sz="14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4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주 평균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*100 ]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C7082C-5732-45BE-A7AC-C03E70C82B45}"/>
              </a:ext>
            </a:extLst>
          </p:cNvPr>
          <p:cNvGrpSpPr/>
          <p:nvPr/>
        </p:nvGrpSpPr>
        <p:grpSpPr>
          <a:xfrm>
            <a:off x="1058419" y="2341563"/>
            <a:ext cx="10543034" cy="3904537"/>
            <a:chOff x="886968" y="2312988"/>
            <a:chExt cx="10799329" cy="399945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4B97B3E-512F-4938-8578-DDD8F60D7A5A}"/>
                </a:ext>
              </a:extLst>
            </p:cNvPr>
            <p:cNvGrpSpPr/>
            <p:nvPr/>
          </p:nvGrpSpPr>
          <p:grpSpPr>
            <a:xfrm>
              <a:off x="886968" y="2312988"/>
              <a:ext cx="10799329" cy="3570236"/>
              <a:chOff x="886968" y="2312988"/>
              <a:chExt cx="10799329" cy="3570236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E4CD69A-37F7-4C60-8BEA-64C09B4A9C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91"/>
              <a:stretch/>
            </p:blipFill>
            <p:spPr>
              <a:xfrm>
                <a:off x="886968" y="2312988"/>
                <a:ext cx="5306391" cy="3491567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2B52D978-7838-4EB6-9569-F11AEBCAE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9143" y="2342508"/>
                <a:ext cx="5587154" cy="3540716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E2BAE98-E867-4747-8DF2-A6353B8A952F}"/>
                </a:ext>
              </a:extLst>
            </p:cNvPr>
            <p:cNvGrpSpPr/>
            <p:nvPr/>
          </p:nvGrpSpPr>
          <p:grpSpPr>
            <a:xfrm>
              <a:off x="1088136" y="5925944"/>
              <a:ext cx="4921640" cy="386499"/>
              <a:chOff x="1088136" y="5925944"/>
              <a:chExt cx="4921640" cy="38649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0AA937-7AE4-46B7-A4AC-4961BEA6C997}"/>
                  </a:ext>
                </a:extLst>
              </p:cNvPr>
              <p:cNvSpPr txBox="1"/>
              <p:nvPr/>
            </p:nvSpPr>
            <p:spPr>
              <a:xfrm>
                <a:off x="1088136" y="5929820"/>
                <a:ext cx="4315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 </a:t>
                </a:r>
                <a:r>
                  <a:rPr lang="en-US" altLang="ko-KR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2019</a:t>
                </a:r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 매출액 평균 대비 코로나이후 매출액</a:t>
                </a:r>
                <a:endPara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E9EE2351-8999-4811-9511-21E861123BEF}"/>
                  </a:ext>
                </a:extLst>
              </p:cNvPr>
              <p:cNvGrpSpPr/>
              <p:nvPr/>
            </p:nvGrpSpPr>
            <p:grpSpPr>
              <a:xfrm>
                <a:off x="1133856" y="5925944"/>
                <a:ext cx="4875920" cy="386499"/>
                <a:chOff x="987552" y="6325385"/>
                <a:chExt cx="4875921" cy="386499"/>
              </a:xfrm>
              <a:solidFill>
                <a:srgbClr val="066A06"/>
              </a:solidFill>
            </p:grpSpPr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C740D2D7-7690-4730-B5D9-D1C82E2DA393}"/>
                    </a:ext>
                  </a:extLst>
                </p:cNvPr>
                <p:cNvSpPr/>
                <p:nvPr/>
              </p:nvSpPr>
              <p:spPr>
                <a:xfrm>
                  <a:off x="989815" y="6325385"/>
                  <a:ext cx="4854804" cy="38649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F78C54F-8070-4FDC-BD90-2B2E40555AB2}"/>
                    </a:ext>
                  </a:extLst>
                </p:cNvPr>
                <p:cNvSpPr txBox="1"/>
                <p:nvPr/>
              </p:nvSpPr>
              <p:spPr>
                <a:xfrm>
                  <a:off x="987552" y="6356693"/>
                  <a:ext cx="487592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 latinLnBrk="1"/>
                  <a:r>
                    <a:rPr lang="ko-KR" altLang="en-US" sz="1600" b="1" dirty="0">
                      <a:solidFill>
                        <a:schemeClr val="accent2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서울 </a:t>
                  </a:r>
                  <a:r>
                    <a:rPr lang="en-US" altLang="ko-KR" sz="1600" b="1" dirty="0">
                      <a:solidFill>
                        <a:schemeClr val="accent2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2019</a:t>
                  </a:r>
                  <a:r>
                    <a:rPr lang="ko-KR" altLang="en-US" sz="1600" b="1" dirty="0">
                      <a:solidFill>
                        <a:schemeClr val="accent2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년 매출액 평균대비 코로나이후 매출액 </a:t>
                  </a:r>
                  <a:endParaRPr lang="en-US" altLang="ko-KR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03180BC-8FD0-4B5C-8AE5-C0C3BC60B6E2}"/>
                </a:ext>
              </a:extLst>
            </p:cNvPr>
            <p:cNvGrpSpPr/>
            <p:nvPr/>
          </p:nvGrpSpPr>
          <p:grpSpPr>
            <a:xfrm>
              <a:off x="6711696" y="5925944"/>
              <a:ext cx="4875920" cy="386499"/>
              <a:chOff x="987552" y="6325385"/>
              <a:chExt cx="4875921" cy="386499"/>
            </a:xfrm>
            <a:solidFill>
              <a:srgbClr val="DF9C20"/>
            </a:solidFill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90520792-3A4D-4CE0-9333-FCBB903F6659}"/>
                  </a:ext>
                </a:extLst>
              </p:cNvPr>
              <p:cNvSpPr/>
              <p:nvPr/>
            </p:nvSpPr>
            <p:spPr>
              <a:xfrm>
                <a:off x="989815" y="6325385"/>
                <a:ext cx="4854804" cy="38649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D25612-83FC-4A5C-8B2A-CA5D480FABC2}"/>
                  </a:ext>
                </a:extLst>
              </p:cNvPr>
              <p:cNvSpPr txBox="1"/>
              <p:nvPr/>
            </p:nvSpPr>
            <p:spPr>
              <a:xfrm>
                <a:off x="987552" y="6356693"/>
                <a:ext cx="48759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부산 </a:t>
                </a:r>
                <a:r>
                  <a:rPr lang="en-US" altLang="ko-KR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2019</a:t>
                </a:r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 매출액 평균대비 코로나이후 매출액 </a:t>
                </a:r>
                <a:endPara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958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617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이전 및 이후 거리두기에 따른 매출액 비교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6E7717D-C957-4189-BE9E-D14B0CBE2530}"/>
              </a:ext>
            </a:extLst>
          </p:cNvPr>
          <p:cNvSpPr/>
          <p:nvPr/>
        </p:nvSpPr>
        <p:spPr>
          <a:xfrm>
            <a:off x="1545624" y="5925944"/>
            <a:ext cx="4115294" cy="386499"/>
          </a:xfrm>
          <a:prstGeom prst="roundRect">
            <a:avLst/>
          </a:prstGeom>
          <a:solidFill>
            <a:srgbClr val="A0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CBEA55C-E1D8-4CB6-847E-8A500D148B0D}"/>
              </a:ext>
            </a:extLst>
          </p:cNvPr>
          <p:cNvSpPr/>
          <p:nvPr/>
        </p:nvSpPr>
        <p:spPr>
          <a:xfrm>
            <a:off x="7051074" y="5925944"/>
            <a:ext cx="4115294" cy="386499"/>
          </a:xfrm>
          <a:prstGeom prst="roundRect">
            <a:avLst/>
          </a:prstGeom>
          <a:solidFill>
            <a:srgbClr val="A0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0D1BCF-656A-4314-A000-F393D60CA20C}"/>
              </a:ext>
            </a:extLst>
          </p:cNvPr>
          <p:cNvSpPr txBox="1"/>
          <p:nvPr/>
        </p:nvSpPr>
        <p:spPr>
          <a:xfrm>
            <a:off x="1467799" y="5957252"/>
            <a:ext cx="42091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</a:t>
            </a:r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 이전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84F2AB-D836-485C-9477-5C148139F32E}"/>
              </a:ext>
            </a:extLst>
          </p:cNvPr>
          <p:cNvSpPr txBox="1"/>
          <p:nvPr/>
        </p:nvSpPr>
        <p:spPr>
          <a:xfrm>
            <a:off x="6973249" y="5957252"/>
            <a:ext cx="42091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백신 접종 이후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5363E5-39F2-464A-9EF5-30885F6FE0ED}"/>
              </a:ext>
            </a:extLst>
          </p:cNvPr>
          <p:cNvGrpSpPr/>
          <p:nvPr/>
        </p:nvGrpSpPr>
        <p:grpSpPr>
          <a:xfrm>
            <a:off x="485774" y="2302715"/>
            <a:ext cx="5619751" cy="3621835"/>
            <a:chOff x="447675" y="2352675"/>
            <a:chExt cx="6038850" cy="35433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39BA0D7-0968-4511-84EB-B230281D9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082"/>
            <a:stretch/>
          </p:blipFill>
          <p:spPr>
            <a:xfrm>
              <a:off x="447675" y="2392233"/>
              <a:ext cx="6038850" cy="3503742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794C2C3-DEA0-4F88-82DA-768B6FFB5D44}"/>
                </a:ext>
              </a:extLst>
            </p:cNvPr>
            <p:cNvSpPr/>
            <p:nvPr/>
          </p:nvSpPr>
          <p:spPr>
            <a:xfrm>
              <a:off x="2695575" y="2352675"/>
              <a:ext cx="1819275" cy="1063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5AE8F4E-F9DD-4A72-994D-1394F5CAFE35}"/>
              </a:ext>
            </a:extLst>
          </p:cNvPr>
          <p:cNvGrpSpPr/>
          <p:nvPr/>
        </p:nvGrpSpPr>
        <p:grpSpPr>
          <a:xfrm>
            <a:off x="6191250" y="2190751"/>
            <a:ext cx="5281613" cy="3667124"/>
            <a:chOff x="6619926" y="2420938"/>
            <a:chExt cx="5657981" cy="298767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523FBC8-DAD5-4C45-BE64-2160123EC5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62"/>
            <a:stretch/>
          </p:blipFill>
          <p:spPr>
            <a:xfrm>
              <a:off x="6619926" y="2420938"/>
              <a:ext cx="5657981" cy="298767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FCD317-5985-4A28-8B5B-8F1F59FE321F}"/>
                </a:ext>
              </a:extLst>
            </p:cNvPr>
            <p:cNvSpPr/>
            <p:nvPr/>
          </p:nvSpPr>
          <p:spPr>
            <a:xfrm>
              <a:off x="8515350" y="2495550"/>
              <a:ext cx="2390775" cy="104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84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DFC85A-E7FA-4933-B2DA-17475092F187}"/>
              </a:ext>
            </a:extLst>
          </p:cNvPr>
          <p:cNvSpPr txBox="1"/>
          <p:nvPr/>
        </p:nvSpPr>
        <p:spPr>
          <a:xfrm>
            <a:off x="1043647" y="1940760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이전 및 이후 거리두기에 따른 매출액 비교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7F897E-CF2F-4404-83F5-0C4E1348C721}"/>
              </a:ext>
            </a:extLst>
          </p:cNvPr>
          <p:cNvSpPr/>
          <p:nvPr/>
        </p:nvSpPr>
        <p:spPr>
          <a:xfrm>
            <a:off x="2724150" y="2312988"/>
            <a:ext cx="1847850" cy="173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9F2A71-8A94-4295-AC1D-1A33E2F7F515}"/>
              </a:ext>
            </a:extLst>
          </p:cNvPr>
          <p:cNvSpPr/>
          <p:nvPr/>
        </p:nvSpPr>
        <p:spPr>
          <a:xfrm>
            <a:off x="5543550" y="1135521"/>
            <a:ext cx="7249016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매출액 단위기준 통일</a:t>
            </a:r>
            <a:r>
              <a:rPr lang="en-US" altLang="ko-KR" dirty="0">
                <a:solidFill>
                  <a:schemeClr val="accent2"/>
                </a:solidFill>
              </a:rPr>
              <a:t>, x</a:t>
            </a:r>
            <a:r>
              <a:rPr lang="ko-KR" altLang="en-US" dirty="0">
                <a:solidFill>
                  <a:schemeClr val="accent2"/>
                </a:solidFill>
              </a:rPr>
              <a:t>축 월별로 레이블 변경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4D72793-334B-4ED8-8D53-CE3C05F9AA10}"/>
              </a:ext>
            </a:extLst>
          </p:cNvPr>
          <p:cNvSpPr/>
          <p:nvPr/>
        </p:nvSpPr>
        <p:spPr>
          <a:xfrm>
            <a:off x="1545624" y="5925944"/>
            <a:ext cx="4115294" cy="386499"/>
          </a:xfrm>
          <a:prstGeom prst="roundRect">
            <a:avLst/>
          </a:prstGeom>
          <a:solidFill>
            <a:srgbClr val="3B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EFAC39B-C1F6-4634-8E86-3804331F449B}"/>
              </a:ext>
            </a:extLst>
          </p:cNvPr>
          <p:cNvSpPr/>
          <p:nvPr/>
        </p:nvSpPr>
        <p:spPr>
          <a:xfrm>
            <a:off x="7051074" y="5925944"/>
            <a:ext cx="4115294" cy="386499"/>
          </a:xfrm>
          <a:prstGeom prst="roundRect">
            <a:avLst/>
          </a:prstGeom>
          <a:solidFill>
            <a:srgbClr val="3B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8F37AE-A9B3-45E3-93AE-D1725D0ED0E1}"/>
              </a:ext>
            </a:extLst>
          </p:cNvPr>
          <p:cNvGrpSpPr/>
          <p:nvPr/>
        </p:nvGrpSpPr>
        <p:grpSpPr>
          <a:xfrm>
            <a:off x="579439" y="2352675"/>
            <a:ext cx="10988674" cy="3943131"/>
            <a:chOff x="579439" y="2352675"/>
            <a:chExt cx="10988674" cy="394313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3FFE20-2B90-4734-980C-09C254497E7A}"/>
                </a:ext>
              </a:extLst>
            </p:cNvPr>
            <p:cNvSpPr txBox="1"/>
            <p:nvPr/>
          </p:nvSpPr>
          <p:spPr>
            <a:xfrm>
              <a:off x="1543705" y="5957252"/>
              <a:ext cx="413319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 백신 접종 이전 거리두기 현황 및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06D6ABEC-0ED6-4E74-B6F9-E5AE6DCAF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776" y="2359819"/>
              <a:ext cx="5367337" cy="3498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D7A240B7-D565-4B45-983F-316CB3F7D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39" y="2352675"/>
              <a:ext cx="5588000" cy="352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95B40CB-4350-4469-B7F0-A4EE641A16FF}"/>
                </a:ext>
              </a:extLst>
            </p:cNvPr>
            <p:cNvSpPr txBox="1"/>
            <p:nvPr/>
          </p:nvSpPr>
          <p:spPr>
            <a:xfrm>
              <a:off x="7049155" y="5957252"/>
              <a:ext cx="413319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 백신 접종 이후 거리두기 현황 및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82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및 부산 백신접종 이전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매출액 차이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E6D668C-B04A-451A-A7A9-908E7461F7DB}"/>
              </a:ext>
            </a:extLst>
          </p:cNvPr>
          <p:cNvGrpSpPr/>
          <p:nvPr/>
        </p:nvGrpSpPr>
        <p:grpSpPr>
          <a:xfrm>
            <a:off x="6699380" y="5669912"/>
            <a:ext cx="4627983" cy="386499"/>
            <a:chOff x="989815" y="6325385"/>
            <a:chExt cx="4873657" cy="38649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A0AAB7B-A321-436F-A481-ED497D6A4801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solidFill>
              <a:srgbClr val="3B75AF"/>
            </a:solidFill>
            <a:ln>
              <a:solidFill>
                <a:srgbClr val="3B75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F44FA4-83D7-4937-88DE-955183BADAC4}"/>
                </a:ext>
              </a:extLst>
            </p:cNvPr>
            <p:cNvSpPr txBox="1"/>
            <p:nvPr/>
          </p:nvSpPr>
          <p:spPr>
            <a:xfrm>
              <a:off x="1043279" y="6356693"/>
              <a:ext cx="48201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 백신 접종 이전 및 이후 매출액 차이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1373434-5D67-4E53-BD25-71854274EA7C}"/>
              </a:ext>
            </a:extLst>
          </p:cNvPr>
          <p:cNvGrpSpPr/>
          <p:nvPr/>
        </p:nvGrpSpPr>
        <p:grpSpPr>
          <a:xfrm>
            <a:off x="1306286" y="5669912"/>
            <a:ext cx="4749281" cy="386499"/>
            <a:chOff x="989815" y="6325385"/>
            <a:chExt cx="4873657" cy="386499"/>
          </a:xfrm>
          <a:solidFill>
            <a:srgbClr val="C00000"/>
          </a:solidFill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DC73F02-D623-4012-B6F4-13CDEB397B93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grpFill/>
            <a:ln>
              <a:solidFill>
                <a:srgbClr val="3B75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DFE11C-C627-4BFE-A0AE-4DCC5E908637}"/>
                </a:ext>
              </a:extLst>
            </p:cNvPr>
            <p:cNvSpPr txBox="1"/>
            <p:nvPr/>
          </p:nvSpPr>
          <p:spPr>
            <a:xfrm>
              <a:off x="999176" y="6356693"/>
              <a:ext cx="4864296" cy="3385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서울 백신 접종 이전 및 이후 매출액 차이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EFABBF9-A551-4510-AD8E-A869DD09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430463"/>
            <a:ext cx="5118100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85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 이전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산포도와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회귀직선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비교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D652AF-38C0-4D4D-8CB0-6F4C151F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988" y="2468563"/>
            <a:ext cx="4508193" cy="38084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649BCA-1EE3-492D-8A46-34FBF6C7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420938"/>
            <a:ext cx="4962526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4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매출액과 주간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접종률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5DDAD73-BA0D-4B0F-9BE5-D33FCC03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38" y="2420938"/>
            <a:ext cx="4983162" cy="3905654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BB5BF6BB-F99A-4566-87B4-A2BD6FD49DE6}"/>
              </a:ext>
            </a:extLst>
          </p:cNvPr>
          <p:cNvGrpSpPr/>
          <p:nvPr/>
        </p:nvGrpSpPr>
        <p:grpSpPr>
          <a:xfrm>
            <a:off x="6667818" y="1056744"/>
            <a:ext cx="4390707" cy="5251981"/>
            <a:chOff x="6086793" y="1056744"/>
            <a:chExt cx="4390707" cy="525198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C607577-9311-4128-83AA-FD2B5773A285}"/>
                </a:ext>
              </a:extLst>
            </p:cNvPr>
            <p:cNvGrpSpPr/>
            <p:nvPr/>
          </p:nvGrpSpPr>
          <p:grpSpPr>
            <a:xfrm>
              <a:off x="6143625" y="1056744"/>
              <a:ext cx="4324350" cy="2591331"/>
              <a:chOff x="6624637" y="1335549"/>
              <a:chExt cx="3713909" cy="2671238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55F83BD-59AE-4777-BA7C-F61E78672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4637" y="1557337"/>
                <a:ext cx="3713909" cy="2449450"/>
              </a:xfrm>
              <a:prstGeom prst="rect">
                <a:avLst/>
              </a:prstGeom>
            </p:spPr>
          </p:pic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C7DE12A-9CE9-4D88-9ABB-4E61D173662E}"/>
                  </a:ext>
                </a:extLst>
              </p:cNvPr>
              <p:cNvGrpSpPr/>
              <p:nvPr/>
            </p:nvGrpSpPr>
            <p:grpSpPr>
              <a:xfrm>
                <a:off x="7305097" y="1335549"/>
                <a:ext cx="2541775" cy="354677"/>
                <a:chOff x="7653040" y="5925944"/>
                <a:chExt cx="2745856" cy="386499"/>
              </a:xfrm>
              <a:solidFill>
                <a:srgbClr val="76AEB4"/>
              </a:solidFill>
            </p:grpSpPr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8AC258D8-8AB9-4646-9C20-5E99B4F802DD}"/>
                    </a:ext>
                  </a:extLst>
                </p:cNvPr>
                <p:cNvSpPr/>
                <p:nvPr/>
              </p:nvSpPr>
              <p:spPr>
                <a:xfrm>
                  <a:off x="7653040" y="5925944"/>
                  <a:ext cx="2726125" cy="38649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718597E-898C-4C7B-B92A-EF639854DF40}"/>
                    </a:ext>
                  </a:extLst>
                </p:cNvPr>
                <p:cNvSpPr txBox="1"/>
                <p:nvPr/>
              </p:nvSpPr>
              <p:spPr>
                <a:xfrm>
                  <a:off x="7660913" y="5957247"/>
                  <a:ext cx="2737983" cy="3385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 latinLnBrk="1"/>
                  <a:r>
                    <a:rPr lang="ko-KR" altLang="en-US" sz="1600" b="1" dirty="0">
                      <a:solidFill>
                        <a:schemeClr val="accent2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매출액과 </a:t>
                  </a:r>
                  <a:r>
                    <a:rPr lang="ko-KR" altLang="en-US" sz="1600" b="1" dirty="0" err="1">
                      <a:solidFill>
                        <a:schemeClr val="accent2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주간접종률</a:t>
                  </a:r>
                  <a:r>
                    <a:rPr lang="ko-KR" altLang="en-US" sz="1600" b="1" dirty="0">
                      <a:solidFill>
                        <a:schemeClr val="accent2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  <a:r>
                    <a:rPr lang="ko-KR" altLang="en-US" sz="1600" b="1" dirty="0" err="1">
                      <a:solidFill>
                        <a:schemeClr val="accent2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산점도</a:t>
                  </a:r>
                  <a:endParaRPr lang="en-US" altLang="ko-KR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1F21183-5B3F-4B3C-A5DB-D01BE818A3CE}"/>
                </a:ext>
              </a:extLst>
            </p:cNvPr>
            <p:cNvGrpSpPr/>
            <p:nvPr/>
          </p:nvGrpSpPr>
          <p:grpSpPr>
            <a:xfrm>
              <a:off x="6086793" y="3701634"/>
              <a:ext cx="4390707" cy="2607091"/>
              <a:chOff x="6086793" y="3920709"/>
              <a:chExt cx="4276407" cy="2607091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177808C4-E52E-4AF4-A817-CFC98BDB60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6793" y="4140668"/>
                <a:ext cx="4276407" cy="2387132"/>
              </a:xfrm>
              <a:prstGeom prst="rect">
                <a:avLst/>
              </a:prstGeom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089EFAE-40A3-4D26-B645-DDF37D1D1849}"/>
                  </a:ext>
                </a:extLst>
              </p:cNvPr>
              <p:cNvGrpSpPr/>
              <p:nvPr/>
            </p:nvGrpSpPr>
            <p:grpSpPr>
              <a:xfrm>
                <a:off x="6887976" y="3920709"/>
                <a:ext cx="2808473" cy="354677"/>
                <a:chOff x="7653040" y="5925944"/>
                <a:chExt cx="2745854" cy="386499"/>
              </a:xfrm>
              <a:solidFill>
                <a:srgbClr val="76AEB4"/>
              </a:solidFill>
            </p:grpSpPr>
            <p:sp>
              <p:nvSpPr>
                <p:cNvPr id="36" name="사각형: 둥근 모서리 35">
                  <a:extLst>
                    <a:ext uri="{FF2B5EF4-FFF2-40B4-BE49-F238E27FC236}">
                      <a16:creationId xmlns:a16="http://schemas.microsoft.com/office/drawing/2014/main" id="{B0323E3E-F981-4CB9-A444-9C628BA2FF5C}"/>
                    </a:ext>
                  </a:extLst>
                </p:cNvPr>
                <p:cNvSpPr/>
                <p:nvPr/>
              </p:nvSpPr>
              <p:spPr>
                <a:xfrm>
                  <a:off x="7653040" y="5925944"/>
                  <a:ext cx="2726125" cy="38649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145B9DE-FD9E-42CB-A651-3AC1EA612DAA}"/>
                    </a:ext>
                  </a:extLst>
                </p:cNvPr>
                <p:cNvSpPr txBox="1"/>
                <p:nvPr/>
              </p:nvSpPr>
              <p:spPr>
                <a:xfrm>
                  <a:off x="7660912" y="5957247"/>
                  <a:ext cx="2737982" cy="3385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 latinLnBrk="1"/>
                  <a:r>
                    <a:rPr lang="ko-KR" altLang="en-US" sz="1600" b="1" dirty="0">
                      <a:solidFill>
                        <a:schemeClr val="accent2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매출액과 </a:t>
                  </a:r>
                  <a:r>
                    <a:rPr lang="ko-KR" altLang="en-US" sz="1600" b="1" dirty="0" err="1">
                      <a:solidFill>
                        <a:schemeClr val="accent2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누적접종률</a:t>
                  </a:r>
                  <a:r>
                    <a:rPr lang="ko-KR" altLang="en-US" sz="1600" b="1" dirty="0">
                      <a:solidFill>
                        <a:schemeClr val="accent2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  <a:r>
                    <a:rPr lang="ko-KR" altLang="en-US" sz="1600" b="1" dirty="0" err="1">
                      <a:solidFill>
                        <a:schemeClr val="accent2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산점도</a:t>
                  </a:r>
                  <a:endParaRPr lang="en-US" altLang="ko-KR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9976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495236F-6531-42F1-B246-7E4A46AF0D7C}"/>
              </a:ext>
            </a:extLst>
          </p:cNvPr>
          <p:cNvGrpSpPr/>
          <p:nvPr/>
        </p:nvGrpSpPr>
        <p:grpSpPr>
          <a:xfrm>
            <a:off x="6215958" y="1405135"/>
            <a:ext cx="3502882" cy="3785175"/>
            <a:chOff x="6031319" y="1097405"/>
            <a:chExt cx="3502882" cy="37851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1257BD-393A-469C-8A7A-82682579AA0B}"/>
                </a:ext>
              </a:extLst>
            </p:cNvPr>
            <p:cNvSpPr txBox="1"/>
            <p:nvPr/>
          </p:nvSpPr>
          <p:spPr>
            <a:xfrm>
              <a:off x="6031319" y="1097405"/>
              <a:ext cx="3026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배경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71D4D-6ABD-415F-B7B4-F7D807299151}"/>
                </a:ext>
              </a:extLst>
            </p:cNvPr>
            <p:cNvSpPr txBox="1"/>
            <p:nvPr/>
          </p:nvSpPr>
          <p:spPr>
            <a:xfrm>
              <a:off x="6031319" y="1897505"/>
              <a:ext cx="3231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 구성 및 역할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887205-8C66-44B5-85A8-E07A05501FC1}"/>
                </a:ext>
              </a:extLst>
            </p:cNvPr>
            <p:cNvSpPr txBox="1"/>
            <p:nvPr/>
          </p:nvSpPr>
          <p:spPr>
            <a:xfrm>
              <a:off x="6031319" y="26976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02AA99-3051-4E58-8FA4-75451D994B12}"/>
                </a:ext>
              </a:extLst>
            </p:cNvPr>
            <p:cNvSpPr txBox="1"/>
            <p:nvPr/>
          </p:nvSpPr>
          <p:spPr>
            <a:xfrm>
              <a:off x="6031319" y="34977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 및 향후 과제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4F74F5-B4C3-4AD2-8AD0-1A0206AF6993}"/>
                </a:ext>
              </a:extLst>
            </p:cNvPr>
            <p:cNvSpPr txBox="1"/>
            <p:nvPr/>
          </p:nvSpPr>
          <p:spPr>
            <a:xfrm>
              <a:off x="6031319" y="4297805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5.</a:t>
              </a:r>
              <a:r>
                <a:rPr lang="ko-KR" altLang="en-US" sz="3200" b="1" dirty="0" err="1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느낀점</a:t>
              </a:r>
              <a:endPara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6FC1986-9D04-47F6-8148-2E4195CF515A}"/>
              </a:ext>
            </a:extLst>
          </p:cNvPr>
          <p:cNvGrpSpPr/>
          <p:nvPr/>
        </p:nvGrpSpPr>
        <p:grpSpPr>
          <a:xfrm flipH="1">
            <a:off x="-1871192" y="3566317"/>
            <a:ext cx="9395941" cy="4706357"/>
            <a:chOff x="5595177" y="1117600"/>
            <a:chExt cx="8127999" cy="7094633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4954E49-1616-479A-833D-32283CF10F19}"/>
                </a:ext>
              </a:extLst>
            </p:cNvPr>
            <p:cNvSpPr/>
            <p:nvPr/>
          </p:nvSpPr>
          <p:spPr>
            <a:xfrm>
              <a:off x="6565900" y="1117600"/>
              <a:ext cx="6819900" cy="6324600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200656" y="3035090"/>
                    <a:pt x="2642616" y="2541314"/>
                  </a:cubicBezTo>
                  <a:cubicBezTo>
                    <a:pt x="3084576" y="2047538"/>
                    <a:pt x="3002280" y="1597958"/>
                    <a:pt x="3310128" y="1233722"/>
                  </a:cubicBezTo>
                  <a:cubicBezTo>
                    <a:pt x="3617976" y="869486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accent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6D9827-7AEE-44E3-B356-FA75E6207F09}"/>
                </a:ext>
              </a:extLst>
            </p:cNvPr>
            <p:cNvSpPr/>
            <p:nvPr/>
          </p:nvSpPr>
          <p:spPr>
            <a:xfrm>
              <a:off x="5595177" y="1887631"/>
              <a:ext cx="8127999" cy="6324602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493580 w 4892040"/>
                <a:gd name="connsiteY50" fmla="*/ 1022841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539443 w 4892040"/>
                <a:gd name="connsiteY50" fmla="*/ 952548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162437" y="3081952"/>
                    <a:pt x="2642616" y="2541314"/>
                  </a:cubicBezTo>
                  <a:cubicBezTo>
                    <a:pt x="3122795" y="2000676"/>
                    <a:pt x="3231595" y="1316784"/>
                    <a:pt x="3539443" y="952548"/>
                  </a:cubicBezTo>
                  <a:cubicBezTo>
                    <a:pt x="3847291" y="588312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0839DB38-441B-4B7A-A409-41828E707487}"/>
              </a:ext>
            </a:extLst>
          </p:cNvPr>
          <p:cNvSpPr/>
          <p:nvPr/>
        </p:nvSpPr>
        <p:spPr>
          <a:xfrm>
            <a:off x="2228329" y="2309016"/>
            <a:ext cx="2514600" cy="2514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D4309F-0815-4834-A93A-B7CC8368D6FF}"/>
              </a:ext>
            </a:extLst>
          </p:cNvPr>
          <p:cNvSpPr/>
          <p:nvPr/>
        </p:nvSpPr>
        <p:spPr>
          <a:xfrm>
            <a:off x="2387752" y="2468439"/>
            <a:ext cx="2195755" cy="21957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206129-C689-43F7-8918-2942E7B5130C}"/>
              </a:ext>
            </a:extLst>
          </p:cNvPr>
          <p:cNvSpPr txBox="1"/>
          <p:nvPr/>
        </p:nvSpPr>
        <p:spPr>
          <a:xfrm>
            <a:off x="2997196" y="323209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129091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나눔스퀘어 ExtraBold"/>
                <a:ea typeface="나눔스퀘어 ExtraBold"/>
              </a:rPr>
              <a:t>4.</a:t>
            </a:r>
            <a:r>
              <a:rPr lang="ko-KR" altLang="en-US" sz="2400" b="1">
                <a:latin typeface="나눔스퀘어 ExtraBold"/>
                <a:ea typeface="나눔스퀘어 ExtraBold"/>
              </a:rPr>
              <a:t> 분석 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47" y="1940760"/>
            <a:ext cx="38747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6</a:t>
            </a:r>
            <a:r>
              <a:rPr lang="en-US" altLang="ko-KR" sz="1800" b="1" dirty="0">
                <a:latin typeface="나눔스퀘어 Bold"/>
                <a:ea typeface="나눔스퀘어 Bold"/>
              </a:rPr>
              <a:t>. </a:t>
            </a:r>
            <a:r>
              <a:rPr lang="ko-KR" altLang="en-US" sz="1800" b="1" dirty="0" err="1">
                <a:latin typeface="나눔스퀘어 Bold"/>
                <a:ea typeface="나눔스퀘어 Bold"/>
              </a:rPr>
              <a:t>접종전</a:t>
            </a:r>
            <a:r>
              <a:rPr lang="en-US" altLang="ko-KR" b="1" dirty="0">
                <a:latin typeface="나눔스퀘어 Bold"/>
                <a:ea typeface="나눔스퀘어 Bold"/>
              </a:rPr>
              <a:t>/</a:t>
            </a:r>
            <a:r>
              <a:rPr lang="ko-KR" altLang="en-US" sz="1800" b="1" dirty="0">
                <a:latin typeface="나눔스퀘어 Bold"/>
                <a:ea typeface="나눔스퀘어 Bold"/>
              </a:rPr>
              <a:t>접종후의 매출액 </a:t>
            </a:r>
            <a:r>
              <a:rPr lang="ko-KR" altLang="en-US" sz="1800" b="1" dirty="0" err="1">
                <a:latin typeface="나눔스퀘어 Bold"/>
                <a:ea typeface="나눔스퀘어 Bold"/>
              </a:rPr>
              <a:t>결측치</a:t>
            </a:r>
            <a:r>
              <a:rPr lang="ko-KR" altLang="en-US" sz="1800" b="1" dirty="0">
                <a:latin typeface="나눔스퀘어 Bold"/>
                <a:ea typeface="나눔스퀘어 Bold"/>
              </a:rPr>
              <a:t> 처리</a:t>
            </a:r>
            <a:endParaRPr lang="en-US" altLang="ko-KR" sz="1800" b="1" dirty="0">
              <a:latin typeface="나눔스퀘어 Bold"/>
              <a:ea typeface="나눔스퀘어 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D4F2D2-7595-4216-A484-C2012E69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777" y="2420938"/>
            <a:ext cx="5057623" cy="38973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1CC1F6-F40A-449A-835E-9D99919C7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420938"/>
            <a:ext cx="4938713" cy="3887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나눔스퀘어 ExtraBold"/>
                <a:ea typeface="나눔스퀘어 ExtraBold"/>
              </a:rPr>
              <a:t>4.</a:t>
            </a:r>
            <a:r>
              <a:rPr lang="ko-KR" altLang="en-US" sz="2400" b="1">
                <a:latin typeface="나눔스퀘어 ExtraBold"/>
                <a:ea typeface="나눔스퀘어 ExtraBold"/>
              </a:rPr>
              <a:t> 분석 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47" y="1940760"/>
            <a:ext cx="17684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7</a:t>
            </a:r>
            <a:r>
              <a:rPr lang="en-US" altLang="ko-KR" sz="1800" b="1" dirty="0">
                <a:latin typeface="나눔스퀘어 Bold"/>
                <a:ea typeface="나눔스퀘어 Bold"/>
              </a:rPr>
              <a:t>.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서울 상관계수</a:t>
            </a:r>
            <a:endParaRPr lang="en-US" altLang="ko-KR" sz="1800" b="1" dirty="0">
              <a:latin typeface="나눔스퀘어 Bold"/>
              <a:ea typeface="나눔스퀘어 Bold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688" y="2420938"/>
            <a:ext cx="5040312" cy="29776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4E5330-DF8B-4CA1-AAA5-36930F713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484313"/>
            <a:ext cx="5329238" cy="4770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향후과제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A496BE-4B51-435E-ADED-8DEB03F88BBD}"/>
              </a:ext>
            </a:extLst>
          </p:cNvPr>
          <p:cNvSpPr txBox="1"/>
          <p:nvPr/>
        </p:nvSpPr>
        <p:spPr>
          <a:xfrm>
            <a:off x="766763" y="1437416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무슨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0C093-965B-4BE4-B14D-68482D59804C}"/>
              </a:ext>
            </a:extLst>
          </p:cNvPr>
          <p:cNvSpPr txBox="1"/>
          <p:nvPr/>
        </p:nvSpPr>
        <p:spPr>
          <a:xfrm>
            <a:off x="766763" y="3475537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향후과제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1331865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ko-KR" altLang="en-US" sz="32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32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A496BE-4B51-435E-ADED-8DEB03F88BBD}"/>
              </a:ext>
            </a:extLst>
          </p:cNvPr>
          <p:cNvSpPr txBox="1"/>
          <p:nvPr/>
        </p:nvSpPr>
        <p:spPr>
          <a:xfrm>
            <a:off x="766763" y="1437416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0C093-965B-4BE4-B14D-68482D59804C}"/>
              </a:ext>
            </a:extLst>
          </p:cNvPr>
          <p:cNvSpPr txBox="1"/>
          <p:nvPr/>
        </p:nvSpPr>
        <p:spPr>
          <a:xfrm>
            <a:off x="766763" y="3475537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아쉬운점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42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5827C20-FCF0-4C40-B6E3-F2EDBC08D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38" y="2420937"/>
            <a:ext cx="3906837" cy="3103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2D8479-9786-429B-B3F4-6CCE99B163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33"/>
          <a:stretch/>
        </p:blipFill>
        <p:spPr>
          <a:xfrm>
            <a:off x="7629525" y="2973388"/>
            <a:ext cx="4227513" cy="22383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 flipH="1"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AF2D2E-C2AF-4EEF-B832-AF823406D079}"/>
              </a:ext>
            </a:extLst>
          </p:cNvPr>
          <p:cNvSpPr txBox="1"/>
          <p:nvPr/>
        </p:nvSpPr>
        <p:spPr>
          <a:xfrm>
            <a:off x="1043647" y="1940760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백신여부 및 거리두기 사용자 컬럼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0795B2-8B06-42FF-9C3D-2C7A6B4B2662}"/>
              </a:ext>
            </a:extLst>
          </p:cNvPr>
          <p:cNvSpPr/>
          <p:nvPr/>
        </p:nvSpPr>
        <p:spPr>
          <a:xfrm>
            <a:off x="4293223" y="4028561"/>
            <a:ext cx="621678" cy="1343540"/>
          </a:xfrm>
          <a:prstGeom prst="rect">
            <a:avLst/>
          </a:prstGeom>
          <a:noFill/>
          <a:ln w="38100">
            <a:solidFill>
              <a:srgbClr val="FF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A6B296-8FCA-41AE-BE4E-A1F9C599AA54}"/>
              </a:ext>
            </a:extLst>
          </p:cNvPr>
          <p:cNvSpPr/>
          <p:nvPr/>
        </p:nvSpPr>
        <p:spPr>
          <a:xfrm>
            <a:off x="11249025" y="3581401"/>
            <a:ext cx="523875" cy="1516062"/>
          </a:xfrm>
          <a:prstGeom prst="rect">
            <a:avLst/>
          </a:prstGeom>
          <a:noFill/>
          <a:ln w="38100">
            <a:solidFill>
              <a:srgbClr val="FF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61F5B9-CB0E-4D8B-8A88-14B760266BCA}"/>
              </a:ext>
            </a:extLst>
          </p:cNvPr>
          <p:cNvSpPr/>
          <p:nvPr/>
        </p:nvSpPr>
        <p:spPr>
          <a:xfrm>
            <a:off x="5543550" y="1135521"/>
            <a:ext cx="7249016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2"/>
                </a:solidFill>
              </a:rPr>
              <a:t>사용자컬럼</a:t>
            </a:r>
            <a:r>
              <a:rPr lang="ko-KR" altLang="en-US" dirty="0">
                <a:solidFill>
                  <a:schemeClr val="accent2"/>
                </a:solidFill>
              </a:rPr>
              <a:t> 추가 전처리로 추가</a:t>
            </a:r>
            <a:r>
              <a:rPr lang="en-US" altLang="ko-KR" dirty="0">
                <a:solidFill>
                  <a:schemeClr val="accent2"/>
                </a:solidFill>
              </a:rPr>
              <a:t>?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-&gt; </a:t>
            </a:r>
            <a:r>
              <a:rPr lang="ko-KR" altLang="en-US" dirty="0">
                <a:solidFill>
                  <a:schemeClr val="accent2"/>
                </a:solidFill>
              </a:rPr>
              <a:t>순서</a:t>
            </a:r>
            <a:r>
              <a:rPr lang="en-US" altLang="ko-KR" dirty="0">
                <a:solidFill>
                  <a:schemeClr val="accent2"/>
                </a:solidFill>
              </a:rPr>
              <a:t>?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2216E2-5A3E-429E-AA90-F5EB4B0C5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100" y="2547937"/>
            <a:ext cx="2137276" cy="31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43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921168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U</a:t>
            </a:r>
            <a:endParaRPr lang="ko-KR" altLang="en-US" sz="6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132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0C8B19-3E15-4464-B9E0-4E241F0943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4DFD55E4-9DA1-40EE-977B-1DA4407D8628}"/>
              </a:ext>
            </a:extLst>
          </p:cNvPr>
          <p:cNvSpPr/>
          <p:nvPr/>
        </p:nvSpPr>
        <p:spPr>
          <a:xfrm rot="10800000">
            <a:off x="1171575" y="1571437"/>
            <a:ext cx="771321" cy="771321"/>
          </a:xfrm>
          <a:custGeom>
            <a:avLst/>
            <a:gdLst>
              <a:gd name="connsiteX0" fmla="*/ 413032 w 771321"/>
              <a:gd name="connsiteY0" fmla="*/ 771321 h 771321"/>
              <a:gd name="connsiteX1" fmla="*/ 0 w 771321"/>
              <a:gd name="connsiteY1" fmla="*/ 771321 h 771321"/>
              <a:gd name="connsiteX2" fmla="*/ 771321 w 771321"/>
              <a:gd name="connsiteY2" fmla="*/ 0 h 771321"/>
              <a:gd name="connsiteX3" fmla="*/ 771321 w 771321"/>
              <a:gd name="connsiteY3" fmla="*/ 413032 h 771321"/>
              <a:gd name="connsiteX4" fmla="*/ 413032 w 771321"/>
              <a:gd name="connsiteY4" fmla="*/ 771321 h 77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321" h="771321">
                <a:moveTo>
                  <a:pt x="413032" y="771321"/>
                </a:moveTo>
                <a:lnTo>
                  <a:pt x="0" y="771321"/>
                </a:lnTo>
                <a:lnTo>
                  <a:pt x="771321" y="0"/>
                </a:lnTo>
                <a:lnTo>
                  <a:pt x="771321" y="413032"/>
                </a:lnTo>
                <a:cubicBezTo>
                  <a:pt x="771321" y="610910"/>
                  <a:pt x="610910" y="771321"/>
                  <a:pt x="413032" y="77132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98E6B65-3F15-4407-B304-44A73181904B}"/>
              </a:ext>
            </a:extLst>
          </p:cNvPr>
          <p:cNvSpPr/>
          <p:nvPr/>
        </p:nvSpPr>
        <p:spPr>
          <a:xfrm rot="10800000">
            <a:off x="1171575" y="1571438"/>
            <a:ext cx="9848850" cy="4272973"/>
          </a:xfrm>
          <a:custGeom>
            <a:avLst/>
            <a:gdLst>
              <a:gd name="connsiteX0" fmla="*/ 9077529 w 9848850"/>
              <a:gd name="connsiteY0" fmla="*/ 4272973 h 4272973"/>
              <a:gd name="connsiteX1" fmla="*/ 358289 w 9848850"/>
              <a:gd name="connsiteY1" fmla="*/ 4272973 h 4272973"/>
              <a:gd name="connsiteX2" fmla="*/ 0 w 9848850"/>
              <a:gd name="connsiteY2" fmla="*/ 3914684 h 4272973"/>
              <a:gd name="connsiteX3" fmla="*/ 0 w 9848850"/>
              <a:gd name="connsiteY3" fmla="*/ 358289 h 4272973"/>
              <a:gd name="connsiteX4" fmla="*/ 358289 w 9848850"/>
              <a:gd name="connsiteY4" fmla="*/ 0 h 4272973"/>
              <a:gd name="connsiteX5" fmla="*/ 9490561 w 9848850"/>
              <a:gd name="connsiteY5" fmla="*/ 0 h 4272973"/>
              <a:gd name="connsiteX6" fmla="*/ 9848850 w 9848850"/>
              <a:gd name="connsiteY6" fmla="*/ 358289 h 4272973"/>
              <a:gd name="connsiteX7" fmla="*/ 9848850 w 9848850"/>
              <a:gd name="connsiteY7" fmla="*/ 3501652 h 4272973"/>
              <a:gd name="connsiteX8" fmla="*/ 9077529 w 9848850"/>
              <a:gd name="connsiteY8" fmla="*/ 4272973 h 427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48850" h="4272973">
                <a:moveTo>
                  <a:pt x="9077529" y="4272973"/>
                </a:moveTo>
                <a:lnTo>
                  <a:pt x="358289" y="4272973"/>
                </a:lnTo>
                <a:cubicBezTo>
                  <a:pt x="160411" y="4272973"/>
                  <a:pt x="0" y="4112562"/>
                  <a:pt x="0" y="3914684"/>
                </a:cubicBezTo>
                <a:lnTo>
                  <a:pt x="0" y="358289"/>
                </a:lnTo>
                <a:cubicBezTo>
                  <a:pt x="0" y="160411"/>
                  <a:pt x="160411" y="0"/>
                  <a:pt x="358289" y="0"/>
                </a:cubicBezTo>
                <a:lnTo>
                  <a:pt x="9490561" y="0"/>
                </a:lnTo>
                <a:cubicBezTo>
                  <a:pt x="9688439" y="0"/>
                  <a:pt x="9848850" y="160411"/>
                  <a:pt x="9848850" y="358289"/>
                </a:cubicBezTo>
                <a:lnTo>
                  <a:pt x="9848850" y="3501652"/>
                </a:lnTo>
                <a:lnTo>
                  <a:pt x="9077529" y="427297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E01C6-3AC4-4876-BD04-262E642A8B69}"/>
              </a:ext>
            </a:extLst>
          </p:cNvPr>
          <p:cNvSpPr txBox="1"/>
          <p:nvPr/>
        </p:nvSpPr>
        <p:spPr>
          <a:xfrm>
            <a:off x="1634457" y="1887031"/>
            <a:ext cx="101677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코로나 발생 이전 및 이후</a:t>
            </a:r>
            <a:r>
              <a:rPr lang="en-US" altLang="ko-KR" sz="1200" dirty="0"/>
              <a:t>(19</a:t>
            </a:r>
            <a:r>
              <a:rPr lang="ko-KR" altLang="en-US" sz="1200" dirty="0"/>
              <a:t>년</a:t>
            </a:r>
            <a:r>
              <a:rPr lang="en-US" altLang="ko-KR" sz="1200" dirty="0"/>
              <a:t>~20</a:t>
            </a:r>
            <a:r>
              <a:rPr lang="ko-KR" altLang="en-US" sz="1200" dirty="0"/>
              <a:t>년</a:t>
            </a:r>
            <a:r>
              <a:rPr lang="en-US" altLang="ko-KR" sz="1200" dirty="0"/>
              <a:t>)</a:t>
            </a:r>
            <a:r>
              <a:rPr lang="ko-KR" altLang="en-US" sz="1200" dirty="0"/>
              <a:t> 신한카드 이용건수 데이터 출처</a:t>
            </a:r>
            <a:endParaRPr lang="en-US" altLang="ko-KR" sz="1200" dirty="0"/>
          </a:p>
          <a:p>
            <a:r>
              <a:rPr lang="en-US" altLang="ko-KR" sz="1200" dirty="0">
                <a:hlinkClick r:id="rId2"/>
              </a:rPr>
              <a:t>https://www.findatamall.or.kr/fsec/dataProd/generalDataProdDetail.do?cmnx=44&amp;goods_id=bfd027d0-d6eb-11ea-a506-cf31c4c94055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algn="l" latinLnBrk="0"/>
            <a:r>
              <a:rPr lang="ko-KR" altLang="en-US" sz="1200" dirty="0"/>
              <a:t>백신접종 이후</a:t>
            </a:r>
            <a:r>
              <a:rPr lang="en-US" altLang="ko-KR" sz="1200" dirty="0"/>
              <a:t>(21</a:t>
            </a:r>
            <a:r>
              <a:rPr lang="ko-KR" altLang="en-US" sz="1200" dirty="0"/>
              <a:t>년 </a:t>
            </a:r>
            <a:r>
              <a:rPr lang="en-US" altLang="ko-KR" sz="1200" dirty="0"/>
              <a:t>3</a:t>
            </a:r>
            <a:r>
              <a:rPr lang="ko-KR" altLang="en-US" sz="1200" dirty="0"/>
              <a:t>월</a:t>
            </a:r>
            <a:r>
              <a:rPr lang="en-US" altLang="ko-KR" sz="1200" dirty="0"/>
              <a:t>~6</a:t>
            </a:r>
            <a:r>
              <a:rPr lang="ko-KR" altLang="en-US" sz="1200" dirty="0"/>
              <a:t>월</a:t>
            </a:r>
            <a:r>
              <a:rPr lang="en-US" altLang="ko-KR" sz="1200" dirty="0"/>
              <a:t>)</a:t>
            </a:r>
            <a:r>
              <a:rPr lang="ko-KR" altLang="en-US" sz="1200" dirty="0"/>
              <a:t> 데이터 출처</a:t>
            </a:r>
            <a:endParaRPr lang="en-US" altLang="ko-KR" sz="1200" dirty="0"/>
          </a:p>
          <a:p>
            <a:pPr algn="l" latinLnBrk="0"/>
            <a:endParaRPr lang="en-US" altLang="ko-KR" sz="1200" b="1" i="0" dirty="0">
              <a:solidFill>
                <a:srgbClr val="363636"/>
              </a:solidFill>
              <a:effectLst/>
              <a:latin typeface="나눔스퀘어 Bold" panose="020B0600000101010101" pitchFamily="50" charset="-127"/>
            </a:endParaRPr>
          </a:p>
          <a:p>
            <a:pPr algn="l" latinLnBrk="0"/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2021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년 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6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월 코로나로 인한 소비 변화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_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서울</a:t>
            </a:r>
          </a:p>
          <a:p>
            <a:r>
              <a:rPr lang="en-US" altLang="ko-KR" sz="1200" dirty="0">
                <a:hlinkClick r:id="rId3"/>
              </a:rPr>
              <a:t>https://www.findatamall.or.kr/fsec/dataProd/generalDataProdDetail.do?cmnx=44&amp;goods_id=c6ebbd9d-eac2-11eb-9f58-f220ef21bb88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2021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년 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5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월 코로나로 인한 소비 변화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_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서울</a:t>
            </a:r>
            <a:endParaRPr lang="en-US" altLang="ko-KR" sz="1200" dirty="0"/>
          </a:p>
          <a:p>
            <a:r>
              <a:rPr lang="en-US" altLang="ko-KR" sz="1200" dirty="0">
                <a:hlinkClick r:id="rId4"/>
              </a:rPr>
              <a:t>https://www.findatamall.or.kr/fsec/dataProd/generalDataProdDetail.do?cmnx=44&amp;goods_id=b7851ef5-c8f3-11eb-9f58-f220ef21bb88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2021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코로나로 인한 소비변화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서울</a:t>
            </a:r>
            <a:endParaRPr lang="en-US" altLang="ko-KR" sz="1200" b="1" dirty="0"/>
          </a:p>
          <a:p>
            <a:r>
              <a:rPr lang="en-US" altLang="ko-KR" sz="1200" dirty="0">
                <a:hlinkClick r:id="rId5"/>
              </a:rPr>
              <a:t>https://www.findatamall.or.kr/fsec/dataProd/generalDataProdDetail.do?cmnx=44&amp;goods_id=703ab980-b9e7-11eb-9f58-f220ef21bb88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/>
              <a:t>2021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월 코로나로 인한 소비변화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서울</a:t>
            </a:r>
            <a:endParaRPr lang="en-US" altLang="ko-KR" sz="1200" dirty="0"/>
          </a:p>
          <a:p>
            <a:r>
              <a:rPr lang="en-US" altLang="ko-KR" sz="1200" dirty="0">
                <a:hlinkClick r:id="rId6"/>
              </a:rPr>
              <a:t>https://www.findatamall.or.kr/fsec/dataProd/generalDataProdDetail.do?cmnx=44&amp;goods_id=58d880c8-9dac-11eb-9f58-f220ef21bb88</a:t>
            </a:r>
            <a:endParaRPr lang="en-US" altLang="ko-KR" sz="1200" dirty="0"/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BA73-5175-49F5-9015-5070B289912A}"/>
              </a:ext>
            </a:extLst>
          </p:cNvPr>
          <p:cNvSpPr txBox="1"/>
          <p:nvPr/>
        </p:nvSpPr>
        <p:spPr>
          <a:xfrm>
            <a:off x="4615758" y="697564"/>
            <a:ext cx="324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비고</a:t>
            </a:r>
            <a:r>
              <a:rPr lang="en-US" altLang="ko-KR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출처 </a:t>
            </a:r>
          </a:p>
        </p:txBody>
      </p:sp>
    </p:spTree>
    <p:extLst>
      <p:ext uri="{BB962C8B-B14F-4D97-AF65-F5344CB8AC3E}">
        <p14:creationId xmlns:p14="http://schemas.microsoft.com/office/powerpoint/2010/main" val="56000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2B902-34C9-49C4-87B3-B81E5255C785}"/>
              </a:ext>
            </a:extLst>
          </p:cNvPr>
          <p:cNvSpPr txBox="1"/>
          <p:nvPr/>
        </p:nvSpPr>
        <p:spPr>
          <a:xfrm>
            <a:off x="766763" y="2843942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7ADF9-0588-4FE6-BE0F-D84016B259FE}"/>
              </a:ext>
            </a:extLst>
          </p:cNvPr>
          <p:cNvSpPr txBox="1"/>
          <p:nvPr/>
        </p:nvSpPr>
        <p:spPr>
          <a:xfrm>
            <a:off x="1025160" y="2008822"/>
            <a:ext cx="608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백신이 영화 매출액에 미치는 영향 분석 및 시각화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07FC9-1D2F-45AE-A56F-E74AD3892232}"/>
              </a:ext>
            </a:extLst>
          </p:cNvPr>
          <p:cNvSpPr txBox="1"/>
          <p:nvPr/>
        </p:nvSpPr>
        <p:spPr>
          <a:xfrm>
            <a:off x="1044210" y="3441108"/>
            <a:ext cx="731756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지역에 따라 백신접종이 영화산업에 미치는 영향을 파악하기 위해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데이터 분석 및 비교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0211C3-A672-44E5-8A06-F63AC20A4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24" r="22592"/>
          <a:stretch/>
        </p:blipFill>
        <p:spPr>
          <a:xfrm>
            <a:off x="1379538" y="4524374"/>
            <a:ext cx="5640387" cy="11326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F2AD9E-8772-4E17-9D48-43AC4AC17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127" r="8109"/>
          <a:stretch/>
        </p:blipFill>
        <p:spPr>
          <a:xfrm>
            <a:off x="2158864" y="5165425"/>
            <a:ext cx="5819240" cy="1143300"/>
          </a:xfrm>
          <a:prstGeom prst="rect">
            <a:avLst/>
          </a:prstGeom>
        </p:spPr>
      </p:pic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96112BD-18F6-4EAD-ADB9-A03753EC59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8"/>
          <a:stretch/>
        </p:blipFill>
        <p:spPr>
          <a:xfrm>
            <a:off x="8208963" y="1484313"/>
            <a:ext cx="2935287" cy="2737839"/>
          </a:xfrm>
          <a:prstGeom prst="rect">
            <a:avLst/>
          </a:prstGeom>
        </p:spPr>
      </p:pic>
      <p:pic>
        <p:nvPicPr>
          <p:cNvPr id="5128" name="Picture 8" descr="영화 반값할인, 시설 이용권…서울 자치구 백신접종 혜택 풍성-국민일보">
            <a:extLst>
              <a:ext uri="{FF2B5EF4-FFF2-40B4-BE49-F238E27FC236}">
                <a16:creationId xmlns:a16="http://schemas.microsoft.com/office/drawing/2014/main" id="{55919598-0F76-4980-B448-D45795593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67"/>
          <a:stretch/>
        </p:blipFill>
        <p:spPr bwMode="auto">
          <a:xfrm>
            <a:off x="8240713" y="4349769"/>
            <a:ext cx="2922587" cy="16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92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FCAE1517-887B-4769-9BE8-4A036D0AD109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구조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9DAB349-56D1-46B2-9B84-81C91991ED9A}"/>
              </a:ext>
            </a:extLst>
          </p:cNvPr>
          <p:cNvSpPr/>
          <p:nvPr/>
        </p:nvSpPr>
        <p:spPr>
          <a:xfrm>
            <a:off x="7674311" y="3621045"/>
            <a:ext cx="843161" cy="459946"/>
          </a:xfrm>
          <a:prstGeom prst="rightArrow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1DAE344-9CCC-45AE-A279-3A5CAAFF3196}"/>
              </a:ext>
            </a:extLst>
          </p:cNvPr>
          <p:cNvSpPr/>
          <p:nvPr/>
        </p:nvSpPr>
        <p:spPr>
          <a:xfrm>
            <a:off x="3533828" y="3621045"/>
            <a:ext cx="858597" cy="459946"/>
          </a:xfrm>
          <a:prstGeom prst="rightArrow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8B409-9D0D-464B-A585-9EBC5D2F2EB0}"/>
              </a:ext>
            </a:extLst>
          </p:cNvPr>
          <p:cNvSpPr txBox="1"/>
          <p:nvPr/>
        </p:nvSpPr>
        <p:spPr>
          <a:xfrm>
            <a:off x="3437835" y="4131250"/>
            <a:ext cx="1123299" cy="32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B592A-F342-4F8B-902C-D44D9F0A524A}"/>
              </a:ext>
            </a:extLst>
          </p:cNvPr>
          <p:cNvSpPr txBox="1"/>
          <p:nvPr/>
        </p:nvSpPr>
        <p:spPr>
          <a:xfrm>
            <a:off x="7677813" y="4169560"/>
            <a:ext cx="715501" cy="32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ABD300-D0FF-4B91-8EB6-5D7277C4C5F3}"/>
              </a:ext>
            </a:extLst>
          </p:cNvPr>
          <p:cNvGrpSpPr/>
          <p:nvPr/>
        </p:nvGrpSpPr>
        <p:grpSpPr>
          <a:xfrm>
            <a:off x="4676918" y="2060153"/>
            <a:ext cx="2821673" cy="3064297"/>
            <a:chOff x="4972934" y="2257379"/>
            <a:chExt cx="2928192" cy="268519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86C6983-06F1-41B3-8F19-37E97EBC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835" y="2403798"/>
              <a:ext cx="1518342" cy="1282148"/>
            </a:xfrm>
            <a:prstGeom prst="rect">
              <a:avLst/>
            </a:prstGeom>
          </p:spPr>
        </p:pic>
        <p:pic>
          <p:nvPicPr>
            <p:cNvPr id="23" name="Picture 10" descr="프로젝트 주피터 - 위키백과, 우리 모두의 백과사전">
              <a:extLst>
                <a:ext uri="{FF2B5EF4-FFF2-40B4-BE49-F238E27FC236}">
                  <a16:creationId xmlns:a16="http://schemas.microsoft.com/office/drawing/2014/main" id="{988E63C9-650D-487D-9B84-9E2711F76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934" y="2257379"/>
              <a:ext cx="1258192" cy="145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F4FC59-435A-4985-AB50-A203ACED0D70}"/>
                </a:ext>
              </a:extLst>
            </p:cNvPr>
            <p:cNvSpPr txBox="1"/>
            <p:nvPr/>
          </p:nvSpPr>
          <p:spPr>
            <a:xfrm>
              <a:off x="5400316" y="4656698"/>
              <a:ext cx="1826141" cy="285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처리 및 분석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03CAB5-B43B-406A-91BE-A0D90AAFB47D}"/>
                </a:ext>
              </a:extLst>
            </p:cNvPr>
            <p:cNvSpPr txBox="1"/>
            <p:nvPr/>
          </p:nvSpPr>
          <p:spPr>
            <a:xfrm>
              <a:off x="5012690" y="3901326"/>
              <a:ext cx="2302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Numpy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Pandas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패키지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44BDB9-2472-421D-94A6-D143A1EC9FD0}"/>
                </a:ext>
              </a:extLst>
            </p:cNvPr>
            <p:cNvSpPr txBox="1"/>
            <p:nvPr/>
          </p:nvSpPr>
          <p:spPr>
            <a:xfrm>
              <a:off x="4972934" y="4199498"/>
              <a:ext cx="2733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Selenium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matplotlib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패키지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2FBC0B-1B4A-443F-8377-03BB7BA47245}"/>
              </a:ext>
            </a:extLst>
          </p:cNvPr>
          <p:cNvGrpSpPr/>
          <p:nvPr/>
        </p:nvGrpSpPr>
        <p:grpSpPr>
          <a:xfrm>
            <a:off x="708444" y="2123851"/>
            <a:ext cx="2605445" cy="3410174"/>
            <a:chOff x="689394" y="1949985"/>
            <a:chExt cx="2703801" cy="353890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9D0401A-56E1-4DF4-91BE-D7139A3B49C4}"/>
                </a:ext>
              </a:extLst>
            </p:cNvPr>
            <p:cNvGrpSpPr/>
            <p:nvPr/>
          </p:nvGrpSpPr>
          <p:grpSpPr>
            <a:xfrm>
              <a:off x="1205301" y="2832112"/>
              <a:ext cx="2177595" cy="2656782"/>
              <a:chOff x="427308" y="4141663"/>
              <a:chExt cx="2464977" cy="2688259"/>
            </a:xfrm>
          </p:grpSpPr>
          <p:pic>
            <p:nvPicPr>
              <p:cNvPr id="42" name="Picture 2" descr="How difficult is it to provide web scraping services? – Web Crawling Blog">
                <a:extLst>
                  <a:ext uri="{FF2B5EF4-FFF2-40B4-BE49-F238E27FC236}">
                    <a16:creationId xmlns:a16="http://schemas.microsoft.com/office/drawing/2014/main" id="{5E60E33D-BF1B-4740-B0DE-FF58C31577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799" y="5238155"/>
                <a:ext cx="1545046" cy="1169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8" descr="공공데이터 – 경기도여성가족재단">
                <a:extLst>
                  <a:ext uri="{FF2B5EF4-FFF2-40B4-BE49-F238E27FC236}">
                    <a16:creationId xmlns:a16="http://schemas.microsoft.com/office/drawing/2014/main" id="{5A7D4C53-7FDA-43F1-8583-C8B60EB056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35" t="12202" r="11105" b="20434"/>
              <a:stretch/>
            </p:blipFill>
            <p:spPr bwMode="auto">
              <a:xfrm>
                <a:off x="427308" y="4141663"/>
                <a:ext cx="2464977" cy="480034"/>
              </a:xfrm>
              <a:prstGeom prst="rect">
                <a:avLst/>
              </a:prstGeom>
              <a:noFill/>
              <a:ln w="38100">
                <a:solidFill>
                  <a:srgbClr val="027BCD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D2FD81-CB1A-451E-88A9-D404C76CAE67}"/>
                  </a:ext>
                </a:extLst>
              </p:cNvPr>
              <p:cNvSpPr txBox="1"/>
              <p:nvPr/>
            </p:nvSpPr>
            <p:spPr>
              <a:xfrm>
                <a:off x="513659" y="4797583"/>
                <a:ext cx="2373801" cy="342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공공데이터 </a:t>
                </a:r>
                <a:r>
                  <a:rPr lang="en-US" altLang="ko-KR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OPEN API</a:t>
                </a:r>
                <a:endPara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05FE4C-64B5-4581-B828-82F55423F3B0}"/>
                  </a:ext>
                </a:extLst>
              </p:cNvPr>
              <p:cNvSpPr txBox="1"/>
              <p:nvPr/>
            </p:nvSpPr>
            <p:spPr>
              <a:xfrm>
                <a:off x="896889" y="6487357"/>
                <a:ext cx="1530032" cy="342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크롤링</a:t>
                </a:r>
                <a:r>
                  <a:rPr lang="ko-KR" altLang="en-US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데이터</a:t>
                </a:r>
              </a:p>
            </p:txBody>
          </p:sp>
        </p:grpSp>
        <p:pic>
          <p:nvPicPr>
            <p:cNvPr id="31" name="Picture 12" descr="Best Python Web Scraping Services USA | Web Scraping Python | datagators |  DataGators Scraping Enterprise |Best Web Scraping Service | web data mining  | Online Data Resources">
              <a:extLst>
                <a:ext uri="{FF2B5EF4-FFF2-40B4-BE49-F238E27FC236}">
                  <a16:creationId xmlns:a16="http://schemas.microsoft.com/office/drawing/2014/main" id="{E59269BC-FEEA-4117-BBD1-03D5C429F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94" y="4281258"/>
              <a:ext cx="1898373" cy="960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CE8B2A-35D9-41BF-873C-2B7F96FD2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0839" y="1949985"/>
              <a:ext cx="2192356" cy="789255"/>
            </a:xfrm>
            <a:prstGeom prst="rect">
              <a:avLst/>
            </a:prstGeom>
            <a:ln w="38100">
              <a:solidFill>
                <a:srgbClr val="5C4998"/>
              </a:solidFill>
            </a:ln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A87774-86A5-4D79-B85A-4BEE424B7536}"/>
              </a:ext>
            </a:extLst>
          </p:cNvPr>
          <p:cNvGrpSpPr/>
          <p:nvPr/>
        </p:nvGrpSpPr>
        <p:grpSpPr>
          <a:xfrm>
            <a:off x="8641242" y="3070930"/>
            <a:ext cx="2941033" cy="2566503"/>
            <a:chOff x="8932674" y="2268900"/>
            <a:chExt cx="3052058" cy="26633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205205A-0B4E-452A-8237-4A87613A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12286" y="3594854"/>
              <a:ext cx="1372446" cy="133743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52D3033-3A71-49B9-96C1-2297EEA8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50744" y="2268900"/>
              <a:ext cx="2943339" cy="11601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27EFDB8-8E99-4201-BF63-FA49D59C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32674" y="3582718"/>
              <a:ext cx="1951994" cy="1285459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B4B1E5-4B01-49C6-B252-E1E8888A4AF9}"/>
              </a:ext>
            </a:extLst>
          </p:cNvPr>
          <p:cNvGrpSpPr/>
          <p:nvPr/>
        </p:nvGrpSpPr>
        <p:grpSpPr>
          <a:xfrm>
            <a:off x="9445587" y="1706007"/>
            <a:ext cx="1603414" cy="1488339"/>
            <a:chOff x="-616716" y="2544207"/>
            <a:chExt cx="2368627" cy="219863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62F907-034F-4F44-BD4F-3ECCB1A20043}"/>
                </a:ext>
              </a:extLst>
            </p:cNvPr>
            <p:cNvSpPr txBox="1"/>
            <p:nvPr/>
          </p:nvSpPr>
          <p:spPr>
            <a:xfrm>
              <a:off x="-616716" y="4336495"/>
              <a:ext cx="2368627" cy="406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hlinkClick r:id="rId11"/>
                </a:rPr>
                <a:t>Git </a:t>
              </a:r>
              <a:r>
                <a:rPr lang="ko-KR" altLang="en-US" sz="1200" dirty="0">
                  <a:hlinkClick r:id="rId11"/>
                </a:rPr>
                <a:t>프로젝트 저장소</a:t>
              </a:r>
              <a:endParaRPr lang="ko-KR" altLang="en-US" sz="1200" dirty="0"/>
            </a:p>
          </p:txBody>
        </p:sp>
        <p:pic>
          <p:nvPicPr>
            <p:cNvPr id="35" name="Picture 2" descr="Github] Readme에 이미지 추가하기 및 크기 지정하기 :: Just Give Me The Code">
              <a:extLst>
                <a:ext uri="{FF2B5EF4-FFF2-40B4-BE49-F238E27FC236}">
                  <a16:creationId xmlns:a16="http://schemas.microsoft.com/office/drawing/2014/main" id="{3DCB1206-B58C-4EA9-99F2-6B41667D8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3438" y="2544207"/>
              <a:ext cx="1579085" cy="1579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859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EE2DD272-D65D-4CBF-9E53-328FE1CC76EC}"/>
              </a:ext>
            </a:extLst>
          </p:cNvPr>
          <p:cNvSpPr/>
          <p:nvPr/>
        </p:nvSpPr>
        <p:spPr>
          <a:xfrm rot="10800000">
            <a:off x="5939918" y="2025505"/>
            <a:ext cx="622379" cy="419296"/>
          </a:xfrm>
          <a:custGeom>
            <a:avLst/>
            <a:gdLst>
              <a:gd name="connsiteX0" fmla="*/ 494779 w 762371"/>
              <a:gd name="connsiteY0" fmla="*/ 762371 h 762371"/>
              <a:gd name="connsiteX1" fmla="*/ 0 w 762371"/>
              <a:gd name="connsiteY1" fmla="*/ 762371 h 762371"/>
              <a:gd name="connsiteX2" fmla="*/ 762371 w 762371"/>
              <a:gd name="connsiteY2" fmla="*/ 0 h 762371"/>
              <a:gd name="connsiteX3" fmla="*/ 762371 w 762371"/>
              <a:gd name="connsiteY3" fmla="*/ 494779 h 762371"/>
              <a:gd name="connsiteX4" fmla="*/ 494779 w 762371"/>
              <a:gd name="connsiteY4" fmla="*/ 762371 h 76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371" h="762371">
                <a:moveTo>
                  <a:pt x="494779" y="762371"/>
                </a:moveTo>
                <a:lnTo>
                  <a:pt x="0" y="762371"/>
                </a:lnTo>
                <a:lnTo>
                  <a:pt x="762371" y="0"/>
                </a:lnTo>
                <a:lnTo>
                  <a:pt x="762371" y="494779"/>
                </a:lnTo>
                <a:cubicBezTo>
                  <a:pt x="762371" y="642566"/>
                  <a:pt x="642566" y="762371"/>
                  <a:pt x="494779" y="76237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D43349AA-8147-4881-983A-28D696FC688A}"/>
              </a:ext>
            </a:extLst>
          </p:cNvPr>
          <p:cNvSpPr/>
          <p:nvPr/>
        </p:nvSpPr>
        <p:spPr>
          <a:xfrm rot="10800000">
            <a:off x="5939919" y="2025504"/>
            <a:ext cx="2605308" cy="1803545"/>
          </a:xfrm>
          <a:custGeom>
            <a:avLst/>
            <a:gdLst>
              <a:gd name="connsiteX0" fmla="*/ 2428950 w 3191321"/>
              <a:gd name="connsiteY0" fmla="*/ 3347149 h 3347149"/>
              <a:gd name="connsiteX1" fmla="*/ 267592 w 3191321"/>
              <a:gd name="connsiteY1" fmla="*/ 3347149 h 3347149"/>
              <a:gd name="connsiteX2" fmla="*/ 0 w 3191321"/>
              <a:gd name="connsiteY2" fmla="*/ 3079557 h 3347149"/>
              <a:gd name="connsiteX3" fmla="*/ 0 w 3191321"/>
              <a:gd name="connsiteY3" fmla="*/ 267592 h 3347149"/>
              <a:gd name="connsiteX4" fmla="*/ 267592 w 3191321"/>
              <a:gd name="connsiteY4" fmla="*/ 0 h 3347149"/>
              <a:gd name="connsiteX5" fmla="*/ 2923729 w 3191321"/>
              <a:gd name="connsiteY5" fmla="*/ 0 h 3347149"/>
              <a:gd name="connsiteX6" fmla="*/ 3191321 w 3191321"/>
              <a:gd name="connsiteY6" fmla="*/ 267592 h 3347149"/>
              <a:gd name="connsiteX7" fmla="*/ 3191321 w 3191321"/>
              <a:gd name="connsiteY7" fmla="*/ 2584778 h 3347149"/>
              <a:gd name="connsiteX8" fmla="*/ 2428950 w 3191321"/>
              <a:gd name="connsiteY8" fmla="*/ 3347149 h 334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1321" h="3347149">
                <a:moveTo>
                  <a:pt x="2428950" y="3347149"/>
                </a:moveTo>
                <a:lnTo>
                  <a:pt x="267592" y="3347149"/>
                </a:lnTo>
                <a:cubicBezTo>
                  <a:pt x="119805" y="3347149"/>
                  <a:pt x="0" y="3227344"/>
                  <a:pt x="0" y="3079557"/>
                </a:cubicBezTo>
                <a:lnTo>
                  <a:pt x="0" y="267592"/>
                </a:lnTo>
                <a:cubicBezTo>
                  <a:pt x="0" y="119805"/>
                  <a:pt x="119805" y="0"/>
                  <a:pt x="267592" y="0"/>
                </a:cubicBezTo>
                <a:lnTo>
                  <a:pt x="2923729" y="0"/>
                </a:lnTo>
                <a:cubicBezTo>
                  <a:pt x="3071516" y="0"/>
                  <a:pt x="3191321" y="119805"/>
                  <a:pt x="3191321" y="267592"/>
                </a:cubicBezTo>
                <a:lnTo>
                  <a:pt x="3191321" y="2584778"/>
                </a:lnTo>
                <a:lnTo>
                  <a:pt x="2428950" y="3347149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62E2F0C6-2997-40D1-87FE-056268ED294E}"/>
              </a:ext>
            </a:extLst>
          </p:cNvPr>
          <p:cNvSpPr/>
          <p:nvPr/>
        </p:nvSpPr>
        <p:spPr>
          <a:xfrm rot="10800000">
            <a:off x="2806193" y="2025505"/>
            <a:ext cx="622379" cy="419296"/>
          </a:xfrm>
          <a:custGeom>
            <a:avLst/>
            <a:gdLst>
              <a:gd name="connsiteX0" fmla="*/ 494779 w 762371"/>
              <a:gd name="connsiteY0" fmla="*/ 762371 h 762371"/>
              <a:gd name="connsiteX1" fmla="*/ 0 w 762371"/>
              <a:gd name="connsiteY1" fmla="*/ 762371 h 762371"/>
              <a:gd name="connsiteX2" fmla="*/ 762371 w 762371"/>
              <a:gd name="connsiteY2" fmla="*/ 0 h 762371"/>
              <a:gd name="connsiteX3" fmla="*/ 762371 w 762371"/>
              <a:gd name="connsiteY3" fmla="*/ 494779 h 762371"/>
              <a:gd name="connsiteX4" fmla="*/ 494779 w 762371"/>
              <a:gd name="connsiteY4" fmla="*/ 762371 h 76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371" h="762371">
                <a:moveTo>
                  <a:pt x="494779" y="762371"/>
                </a:moveTo>
                <a:lnTo>
                  <a:pt x="0" y="762371"/>
                </a:lnTo>
                <a:lnTo>
                  <a:pt x="762371" y="0"/>
                </a:lnTo>
                <a:lnTo>
                  <a:pt x="762371" y="494779"/>
                </a:lnTo>
                <a:cubicBezTo>
                  <a:pt x="762371" y="642566"/>
                  <a:pt x="642566" y="762371"/>
                  <a:pt x="494779" y="76237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CC47D3AA-893C-48AB-A4D1-00A209EC908E}"/>
              </a:ext>
            </a:extLst>
          </p:cNvPr>
          <p:cNvSpPr/>
          <p:nvPr/>
        </p:nvSpPr>
        <p:spPr>
          <a:xfrm rot="10800000">
            <a:off x="2806194" y="2025504"/>
            <a:ext cx="2605308" cy="1803545"/>
          </a:xfrm>
          <a:custGeom>
            <a:avLst/>
            <a:gdLst>
              <a:gd name="connsiteX0" fmla="*/ 2428950 w 3191321"/>
              <a:gd name="connsiteY0" fmla="*/ 3347149 h 3347149"/>
              <a:gd name="connsiteX1" fmla="*/ 267592 w 3191321"/>
              <a:gd name="connsiteY1" fmla="*/ 3347149 h 3347149"/>
              <a:gd name="connsiteX2" fmla="*/ 0 w 3191321"/>
              <a:gd name="connsiteY2" fmla="*/ 3079557 h 3347149"/>
              <a:gd name="connsiteX3" fmla="*/ 0 w 3191321"/>
              <a:gd name="connsiteY3" fmla="*/ 267592 h 3347149"/>
              <a:gd name="connsiteX4" fmla="*/ 267592 w 3191321"/>
              <a:gd name="connsiteY4" fmla="*/ 0 h 3347149"/>
              <a:gd name="connsiteX5" fmla="*/ 2923729 w 3191321"/>
              <a:gd name="connsiteY5" fmla="*/ 0 h 3347149"/>
              <a:gd name="connsiteX6" fmla="*/ 3191321 w 3191321"/>
              <a:gd name="connsiteY6" fmla="*/ 267592 h 3347149"/>
              <a:gd name="connsiteX7" fmla="*/ 3191321 w 3191321"/>
              <a:gd name="connsiteY7" fmla="*/ 2584778 h 3347149"/>
              <a:gd name="connsiteX8" fmla="*/ 2428950 w 3191321"/>
              <a:gd name="connsiteY8" fmla="*/ 3347149 h 334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1321" h="3347149">
                <a:moveTo>
                  <a:pt x="2428950" y="3347149"/>
                </a:moveTo>
                <a:lnTo>
                  <a:pt x="267592" y="3347149"/>
                </a:lnTo>
                <a:cubicBezTo>
                  <a:pt x="119805" y="3347149"/>
                  <a:pt x="0" y="3227344"/>
                  <a:pt x="0" y="3079557"/>
                </a:cubicBezTo>
                <a:lnTo>
                  <a:pt x="0" y="267592"/>
                </a:lnTo>
                <a:cubicBezTo>
                  <a:pt x="0" y="119805"/>
                  <a:pt x="119805" y="0"/>
                  <a:pt x="267592" y="0"/>
                </a:cubicBezTo>
                <a:lnTo>
                  <a:pt x="2923729" y="0"/>
                </a:lnTo>
                <a:cubicBezTo>
                  <a:pt x="3071516" y="0"/>
                  <a:pt x="3191321" y="119805"/>
                  <a:pt x="3191321" y="267592"/>
                </a:cubicBezTo>
                <a:lnTo>
                  <a:pt x="3191321" y="2584778"/>
                </a:lnTo>
                <a:lnTo>
                  <a:pt x="2428950" y="3347149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224738-E254-474C-B9DE-F545D7F28EAD}"/>
              </a:ext>
            </a:extLst>
          </p:cNvPr>
          <p:cNvSpPr txBox="1"/>
          <p:nvPr/>
        </p:nvSpPr>
        <p:spPr>
          <a:xfrm>
            <a:off x="766763" y="1437416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AEAF3CB-0041-4EA6-87D8-F81C3C245CF7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DB37383-FBF1-4C7E-BC9D-ED3E596B0997}"/>
              </a:ext>
            </a:extLst>
          </p:cNvPr>
          <p:cNvGrpSpPr/>
          <p:nvPr/>
        </p:nvGrpSpPr>
        <p:grpSpPr>
          <a:xfrm>
            <a:off x="2950929" y="2343115"/>
            <a:ext cx="2428033" cy="1342999"/>
            <a:chOff x="2665611" y="2289128"/>
            <a:chExt cx="2300296" cy="127234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507D2BE-5810-4EE1-92B0-5E9965F8D365}"/>
                </a:ext>
              </a:extLst>
            </p:cNvPr>
            <p:cNvSpPr txBox="1"/>
            <p:nvPr/>
          </p:nvSpPr>
          <p:spPr>
            <a:xfrm>
              <a:off x="3084514" y="2289128"/>
              <a:ext cx="1459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김용호</a:t>
              </a:r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팀장</a:t>
              </a:r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F6B718-2F2C-463D-8707-A5B69D99A853}"/>
                </a:ext>
              </a:extLst>
            </p:cNvPr>
            <p:cNvSpPr txBox="1"/>
            <p:nvPr/>
          </p:nvSpPr>
          <p:spPr>
            <a:xfrm>
              <a:off x="2665611" y="2711927"/>
              <a:ext cx="2300296" cy="849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백신통계 및 영화데이터 </a:t>
              </a:r>
              <a:r>
                <a:rPr lang="ko-KR" altLang="en-US" sz="1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전처리</a:t>
              </a:r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- 2019</a:t>
              </a:r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영화데이터 </a:t>
              </a:r>
              <a:r>
                <a:rPr lang="ko-KR" altLang="en-US" sz="1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전처리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및 부산 백신과 영화 시각화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DC60297-8062-4722-903F-98E364F2B4E5}"/>
              </a:ext>
            </a:extLst>
          </p:cNvPr>
          <p:cNvGrpSpPr/>
          <p:nvPr/>
        </p:nvGrpSpPr>
        <p:grpSpPr>
          <a:xfrm>
            <a:off x="6029511" y="2323007"/>
            <a:ext cx="2428033" cy="1065999"/>
            <a:chOff x="5877506" y="2289128"/>
            <a:chExt cx="2300296" cy="100991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27781A2-CCB9-442D-A205-FFE18EE4796D}"/>
                </a:ext>
              </a:extLst>
            </p:cNvPr>
            <p:cNvSpPr txBox="1"/>
            <p:nvPr/>
          </p:nvSpPr>
          <p:spPr>
            <a:xfrm>
              <a:off x="6691680" y="2289128"/>
              <a:ext cx="728659" cy="330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ko-KR" altLang="en-US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권성구</a:t>
              </a:r>
              <a:endPara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3181B5-8154-4A49-8FF0-F11F2E96CDED}"/>
                </a:ext>
              </a:extLst>
            </p:cNvPr>
            <p:cNvSpPr txBox="1"/>
            <p:nvPr/>
          </p:nvSpPr>
          <p:spPr>
            <a:xfrm>
              <a:off x="5877506" y="2711927"/>
              <a:ext cx="2300296" cy="587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주별 영화데이터 수집 자동화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서울의 거리두기와 영화 시각화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5BAE482-DE08-4ED6-A3D8-07F8F82D5316}"/>
              </a:ext>
            </a:extLst>
          </p:cNvPr>
          <p:cNvGrpSpPr/>
          <p:nvPr/>
        </p:nvGrpSpPr>
        <p:grpSpPr>
          <a:xfrm>
            <a:off x="1644143" y="4263879"/>
            <a:ext cx="2605309" cy="1803545"/>
            <a:chOff x="1644143" y="4263879"/>
            <a:chExt cx="2605309" cy="1803545"/>
          </a:xfrm>
        </p:grpSpPr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3DD59C4-D6AC-4749-9251-E9D5A5ADFE6D}"/>
                </a:ext>
              </a:extLst>
            </p:cNvPr>
            <p:cNvSpPr/>
            <p:nvPr/>
          </p:nvSpPr>
          <p:spPr>
            <a:xfrm rot="10800000">
              <a:off x="1644143" y="4263880"/>
              <a:ext cx="622379" cy="419296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23DA6F79-A170-4F77-BB09-CD634D86B88C}"/>
                </a:ext>
              </a:extLst>
            </p:cNvPr>
            <p:cNvSpPr/>
            <p:nvPr/>
          </p:nvSpPr>
          <p:spPr>
            <a:xfrm rot="10800000">
              <a:off x="1644144" y="4263879"/>
              <a:ext cx="2605308" cy="1803545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AA19AB6-E39D-43C1-947D-07B8159946E0}"/>
                </a:ext>
              </a:extLst>
            </p:cNvPr>
            <p:cNvGrpSpPr/>
            <p:nvPr/>
          </p:nvGrpSpPr>
          <p:grpSpPr>
            <a:xfrm>
              <a:off x="1776179" y="4562193"/>
              <a:ext cx="2428032" cy="1342997"/>
              <a:chOff x="1257388" y="4429562"/>
              <a:chExt cx="2300296" cy="127234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BBAA8A1-A5A0-4EEA-AD9A-0816EA04C299}"/>
                  </a:ext>
                </a:extLst>
              </p:cNvPr>
              <p:cNvSpPr txBox="1"/>
              <p:nvPr/>
            </p:nvSpPr>
            <p:spPr>
              <a:xfrm>
                <a:off x="2035637" y="4429562"/>
                <a:ext cx="728659" cy="330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김진주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B2E21F-D0E4-4BF9-B048-FD18E17C13B1}"/>
                  </a:ext>
                </a:extLst>
              </p:cNvPr>
              <p:cNvSpPr txBox="1"/>
              <p:nvPr/>
            </p:nvSpPr>
            <p:spPr>
              <a:xfrm>
                <a:off x="1257388" y="4852361"/>
                <a:ext cx="2300296" cy="849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백신통계</a:t>
                </a: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API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데이터수집</a:t>
                </a: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- 2020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 영화데이터 </a:t>
                </a:r>
                <a:r>
                  <a:rPr lang="ko-KR" altLang="en-US" sz="1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전처리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부산의 거리두기와 영화 시각화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77B449-3253-4620-96F0-4FBDC39E0A0E}"/>
              </a:ext>
            </a:extLst>
          </p:cNvPr>
          <p:cNvGrpSpPr/>
          <p:nvPr/>
        </p:nvGrpSpPr>
        <p:grpSpPr>
          <a:xfrm>
            <a:off x="7692518" y="4263879"/>
            <a:ext cx="2634451" cy="1803545"/>
            <a:chOff x="7692518" y="4263879"/>
            <a:chExt cx="2634451" cy="1803545"/>
          </a:xfrm>
        </p:grpSpPr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57834755-E282-47DF-AAB1-0ED9BF3CF467}"/>
                </a:ext>
              </a:extLst>
            </p:cNvPr>
            <p:cNvSpPr/>
            <p:nvPr/>
          </p:nvSpPr>
          <p:spPr>
            <a:xfrm rot="10800000">
              <a:off x="7692518" y="4263880"/>
              <a:ext cx="622379" cy="419296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343F9838-3D6A-4413-B38B-9A8271A583C8}"/>
                </a:ext>
              </a:extLst>
            </p:cNvPr>
            <p:cNvSpPr/>
            <p:nvPr/>
          </p:nvSpPr>
          <p:spPr>
            <a:xfrm rot="10800000">
              <a:off x="7692519" y="4263879"/>
              <a:ext cx="2605308" cy="1803545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71C1E6F-1D41-44D2-88E2-9B7D72ED8201}"/>
                </a:ext>
              </a:extLst>
            </p:cNvPr>
            <p:cNvGrpSpPr/>
            <p:nvPr/>
          </p:nvGrpSpPr>
          <p:grpSpPr>
            <a:xfrm>
              <a:off x="7898936" y="4562193"/>
              <a:ext cx="2428033" cy="1065998"/>
              <a:chOff x="7715256" y="4429562"/>
              <a:chExt cx="2300296" cy="100991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612C56A-1650-4697-A218-F4B097D5644F}"/>
                  </a:ext>
                </a:extLst>
              </p:cNvPr>
              <p:cNvSpPr txBox="1"/>
              <p:nvPr/>
            </p:nvSpPr>
            <p:spPr>
              <a:xfrm>
                <a:off x="8490015" y="4429562"/>
                <a:ext cx="728659" cy="330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황수빈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D0252A4-C38F-4944-AFBF-D756728AA3A9}"/>
                  </a:ext>
                </a:extLst>
              </p:cNvPr>
              <p:cNvSpPr txBox="1"/>
              <p:nvPr/>
            </p:nvSpPr>
            <p:spPr>
              <a:xfrm>
                <a:off x="7715256" y="4852361"/>
                <a:ext cx="2300296" cy="58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주별 영화데이터 수집 자동화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부산 상관분석 및 시각화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A2FB94-F088-41FF-A7D0-EB256EE82763}"/>
              </a:ext>
            </a:extLst>
          </p:cNvPr>
          <p:cNvGrpSpPr/>
          <p:nvPr/>
        </p:nvGrpSpPr>
        <p:grpSpPr>
          <a:xfrm>
            <a:off x="4701668" y="4263879"/>
            <a:ext cx="2605309" cy="1803545"/>
            <a:chOff x="4701668" y="4263879"/>
            <a:chExt cx="2605309" cy="1803545"/>
          </a:xfrm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8052BC51-869F-4AE9-9203-F86963624BF9}"/>
                </a:ext>
              </a:extLst>
            </p:cNvPr>
            <p:cNvSpPr/>
            <p:nvPr/>
          </p:nvSpPr>
          <p:spPr>
            <a:xfrm rot="10800000">
              <a:off x="4701669" y="4263879"/>
              <a:ext cx="2605308" cy="1803545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4BFD147-8C4B-4120-8462-733B85529B26}"/>
                </a:ext>
              </a:extLst>
            </p:cNvPr>
            <p:cNvGrpSpPr/>
            <p:nvPr/>
          </p:nvGrpSpPr>
          <p:grpSpPr>
            <a:xfrm>
              <a:off x="4820293" y="4562194"/>
              <a:ext cx="2428033" cy="1342999"/>
              <a:chOff x="4503361" y="4429562"/>
              <a:chExt cx="2300296" cy="1272345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138CA21-2B8B-48D6-A3B5-20FB7F28E1BE}"/>
                  </a:ext>
                </a:extLst>
              </p:cNvPr>
              <p:cNvSpPr txBox="1"/>
              <p:nvPr/>
            </p:nvSpPr>
            <p:spPr>
              <a:xfrm>
                <a:off x="5287461" y="4429562"/>
                <a:ext cx="728659" cy="330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ko-KR" altLang="en-US" b="1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이대경</a:t>
                </a:r>
                <a:endPara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7CBF253-469D-42AD-94A9-D7A4759DB19E}"/>
                  </a:ext>
                </a:extLst>
              </p:cNvPr>
              <p:cNvSpPr txBox="1"/>
              <p:nvPr/>
            </p:nvSpPr>
            <p:spPr>
              <a:xfrm>
                <a:off x="4503361" y="4852362"/>
                <a:ext cx="2300296" cy="84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백신통계 데이터 </a:t>
                </a:r>
                <a:r>
                  <a:rPr lang="ko-KR" altLang="en-US" sz="1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전처리</a:t>
                </a: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- 2021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 영화데이터 </a:t>
                </a:r>
                <a:r>
                  <a:rPr lang="ko-KR" altLang="en-US" sz="1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전처리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 상관분석 및 시각화</a:t>
                </a:r>
              </a:p>
            </p:txBody>
          </p:sp>
        </p:grp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5FEF3E5-126D-4F9C-A6EE-1707815584E4}"/>
                </a:ext>
              </a:extLst>
            </p:cNvPr>
            <p:cNvSpPr/>
            <p:nvPr/>
          </p:nvSpPr>
          <p:spPr>
            <a:xfrm rot="10800000">
              <a:off x="4701668" y="4263880"/>
              <a:ext cx="622379" cy="419296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191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18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Work-Flow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4F7B056-3538-4557-9F57-B5DF3676B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98070"/>
              </p:ext>
            </p:extLst>
          </p:nvPr>
        </p:nvGraphicFramePr>
        <p:xfrm>
          <a:off x="1079652" y="1996697"/>
          <a:ext cx="9992300" cy="34128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3409">
                  <a:extLst>
                    <a:ext uri="{9D8B030D-6E8A-4147-A177-3AD203B41FA5}">
                      <a16:colId xmlns:a16="http://schemas.microsoft.com/office/drawing/2014/main" val="2826965775"/>
                    </a:ext>
                  </a:extLst>
                </a:gridCol>
                <a:gridCol w="2627493">
                  <a:extLst>
                    <a:ext uri="{9D8B030D-6E8A-4147-A177-3AD203B41FA5}">
                      <a16:colId xmlns:a16="http://schemas.microsoft.com/office/drawing/2014/main" val="3476995893"/>
                    </a:ext>
                  </a:extLst>
                </a:gridCol>
                <a:gridCol w="3995415">
                  <a:extLst>
                    <a:ext uri="{9D8B030D-6E8A-4147-A177-3AD203B41FA5}">
                      <a16:colId xmlns:a16="http://schemas.microsoft.com/office/drawing/2014/main" val="3034060310"/>
                    </a:ext>
                  </a:extLst>
                </a:gridCol>
                <a:gridCol w="1695983">
                  <a:extLst>
                    <a:ext uri="{9D8B030D-6E8A-4147-A177-3AD203B41FA5}">
                      <a16:colId xmlns:a16="http://schemas.microsoft.com/office/drawing/2014/main" val="1685092062"/>
                    </a:ext>
                  </a:extLst>
                </a:gridCol>
              </a:tblGrid>
              <a:tr h="390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구분</a:t>
                      </a:r>
                    </a:p>
                  </a:txBody>
                  <a:tcPr marL="105091" marR="105091" marT="52545" marB="5254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기간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활동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1336655691"/>
                  </a:ext>
                </a:extLst>
              </a:tr>
              <a:tr h="4317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기획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08.02 ~ 08.06 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 선정 및 데이터 검색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877792764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08.10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아이디어발표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4013259112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08.11 ~ 08.12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 구체화 및 데이터 수집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피드백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336190172"/>
                  </a:ext>
                </a:extLst>
              </a:tr>
              <a:tr h="4317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분석</a:t>
                      </a:r>
                    </a:p>
                  </a:txBody>
                  <a:tcPr marL="105091" marR="105091" marT="52545" marB="52545" anchor="ctr">
                    <a:solidFill>
                      <a:srgbClr val="CD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08.13 ~ 08.17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</a:t>
                      </a:r>
                      <a:r>
                        <a:rPr lang="ko-KR" altLang="en-US" sz="18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전처리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47318358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08.18 ~ 08.20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분석 및 시각화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피드백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2234917001"/>
                  </a:ext>
                </a:extLst>
              </a:tr>
              <a:tr h="4317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 및 완성  </a:t>
                      </a:r>
                    </a:p>
                  </a:txBody>
                  <a:tcPr marL="105091" marR="105091" marT="52545" marB="52545" anchor="ctr">
                    <a:solidFill>
                      <a:srgbClr val="CD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08.21 ~ 08.22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결과물 작성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447332768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08.23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발표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2889792274"/>
                  </a:ext>
                </a:extLst>
              </a:tr>
            </a:tbl>
          </a:graphicData>
        </a:graphic>
      </p:graphicFrame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090AC3B-75A7-49B4-865B-9DDD3EC07581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0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528789-A6EC-454D-A446-F2F088E3B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14"/>
          <a:stretch/>
        </p:blipFill>
        <p:spPr>
          <a:xfrm>
            <a:off x="1171292" y="4633317"/>
            <a:ext cx="6038385" cy="1563296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E8373FD-9086-4818-A291-07CBF0D2F50F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3979F2-FFDA-4BF7-A4B8-91847E8A8048}"/>
              </a:ext>
            </a:extLst>
          </p:cNvPr>
          <p:cNvGrpSpPr/>
          <p:nvPr/>
        </p:nvGrpSpPr>
        <p:grpSpPr>
          <a:xfrm>
            <a:off x="7212070" y="1724486"/>
            <a:ext cx="4356043" cy="4005454"/>
            <a:chOff x="5704053" y="1199561"/>
            <a:chExt cx="3890654" cy="43310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B35005E-D5DD-4A43-A815-0DC7DA466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8184"/>
            <a:stretch/>
          </p:blipFill>
          <p:spPr>
            <a:xfrm>
              <a:off x="5704053" y="2458612"/>
              <a:ext cx="3890654" cy="3071992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304696B-2DC3-4BDB-BC41-7DB476EA22D9}"/>
                </a:ext>
              </a:extLst>
            </p:cNvPr>
            <p:cNvGrpSpPr/>
            <p:nvPr/>
          </p:nvGrpSpPr>
          <p:grpSpPr>
            <a:xfrm>
              <a:off x="5762920" y="1199561"/>
              <a:ext cx="3831787" cy="1271739"/>
              <a:chOff x="0" y="2000840"/>
              <a:chExt cx="5734112" cy="190310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2B85132-81AA-467A-825A-0A94404191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36302"/>
              <a:stretch/>
            </p:blipFill>
            <p:spPr>
              <a:xfrm>
                <a:off x="3" y="2000840"/>
                <a:ext cx="5734109" cy="91440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559B26C-B34A-459F-BF7C-5583E77629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36905" b="-1941"/>
              <a:stretch/>
            </p:blipFill>
            <p:spPr>
              <a:xfrm>
                <a:off x="0" y="2971799"/>
                <a:ext cx="5734112" cy="932146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명세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A84B1-F218-449F-96C6-47702BBADB83}"/>
              </a:ext>
            </a:extLst>
          </p:cNvPr>
          <p:cNvSpPr txBox="1"/>
          <p:nvPr/>
        </p:nvSpPr>
        <p:spPr>
          <a:xfrm>
            <a:off x="1139331" y="2331917"/>
            <a:ext cx="9785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 영화점유율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제공형태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Excel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특이사항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Selenium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크롤링을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 데이터수집 자동화</a:t>
            </a:r>
          </a:p>
          <a:p>
            <a:pPr latinLnBrk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760B06-5248-406C-98CB-3CC3BAC97D4A}"/>
              </a:ext>
            </a:extLst>
          </p:cNvPr>
          <p:cNvSpPr txBox="1"/>
          <p:nvPr/>
        </p:nvSpPr>
        <p:spPr>
          <a:xfrm>
            <a:off x="1072501" y="1940760"/>
            <a:ext cx="368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영화관입장권 통합전산망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(KOBIS)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EF5FAE-F16C-4A44-A221-982D66AA6302}"/>
              </a:ext>
            </a:extLst>
          </p:cNvPr>
          <p:cNvSpPr/>
          <p:nvPr/>
        </p:nvSpPr>
        <p:spPr>
          <a:xfrm>
            <a:off x="1190625" y="4781550"/>
            <a:ext cx="1933575" cy="209550"/>
          </a:xfrm>
          <a:prstGeom prst="rect">
            <a:avLst/>
          </a:prstGeom>
          <a:noFill/>
          <a:ln w="28575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DC03F8-48B2-43FA-AB30-9B5657DB446C}"/>
              </a:ext>
            </a:extLst>
          </p:cNvPr>
          <p:cNvGrpSpPr/>
          <p:nvPr/>
        </p:nvGrpSpPr>
        <p:grpSpPr>
          <a:xfrm>
            <a:off x="4387442" y="2075455"/>
            <a:ext cx="2861769" cy="2194887"/>
            <a:chOff x="4151773" y="1142202"/>
            <a:chExt cx="4341778" cy="3427378"/>
          </a:xfrm>
        </p:grpSpPr>
        <p:pic>
          <p:nvPicPr>
            <p:cNvPr id="2050" name="Picture 2" descr="스킬 업! 파이썬 웹 크롤링 | 엘리스">
              <a:extLst>
                <a:ext uri="{FF2B5EF4-FFF2-40B4-BE49-F238E27FC236}">
                  <a16:creationId xmlns:a16="http://schemas.microsoft.com/office/drawing/2014/main" id="{581CCC7C-73F6-4386-957F-4F78E1810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773" y="1142202"/>
              <a:ext cx="4341778" cy="342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3AFE533-798C-445D-B4D7-D6474C5AF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53984" y="2786133"/>
              <a:ext cx="2032555" cy="1088283"/>
            </a:xfrm>
            <a:prstGeom prst="rect">
              <a:avLst/>
            </a:prstGeom>
            <a:ln w="38100">
              <a:solidFill>
                <a:srgbClr val="5C4998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9923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명세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97B392-B5FE-465A-A43F-B5C7D731137E}"/>
              </a:ext>
            </a:extLst>
          </p:cNvPr>
          <p:cNvGrpSpPr/>
          <p:nvPr/>
        </p:nvGrpSpPr>
        <p:grpSpPr>
          <a:xfrm>
            <a:off x="1043647" y="1940760"/>
            <a:ext cx="9880732" cy="2070912"/>
            <a:chOff x="1327738" y="1913527"/>
            <a:chExt cx="9880732" cy="20709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3F5634-DAF8-4CC7-8206-EE6C459D52F4}"/>
                </a:ext>
              </a:extLst>
            </p:cNvPr>
            <p:cNvSpPr txBox="1"/>
            <p:nvPr/>
          </p:nvSpPr>
          <p:spPr>
            <a:xfrm>
              <a:off x="1327738" y="1913527"/>
              <a:ext cx="3308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 </a:t>
              </a:r>
              <a:r>
                <a:rPr lang="ko-KR" altLang="en-US" sz="18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데이터포털</a:t>
              </a:r>
              <a:r>
                <a:rPr lang="ko-KR" altLang="en-US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ata.go.kr)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0A84B1-F218-449F-96C6-47702BBADB83}"/>
                </a:ext>
              </a:extLst>
            </p:cNvPr>
            <p:cNvSpPr txBox="1"/>
            <p:nvPr/>
          </p:nvSpPr>
          <p:spPr>
            <a:xfrm>
              <a:off x="1423422" y="2304684"/>
              <a:ext cx="9785048" cy="167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lnSpc>
                  <a:spcPct val="200000"/>
                </a:lnSpc>
              </a:pP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데이터명 </a:t>
              </a: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예방접종 통계 데이터 조회 서비스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atinLnBrk="1">
                <a:lnSpc>
                  <a:spcPct val="200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제공형태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OPEN API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atinLnBrk="1">
                <a:lnSpc>
                  <a:spcPct val="200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요약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지역명칭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1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및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당일통계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누적통계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F2CCCE9-EA02-40AD-BC17-E9E1C2987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46"/>
          <a:stretch/>
        </p:blipFill>
        <p:spPr>
          <a:xfrm>
            <a:off x="1350029" y="4054736"/>
            <a:ext cx="4931492" cy="188415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17ADA76-84B4-4608-B912-9F2CF8C4F8D5}"/>
              </a:ext>
            </a:extLst>
          </p:cNvPr>
          <p:cNvGrpSpPr/>
          <p:nvPr/>
        </p:nvGrpSpPr>
        <p:grpSpPr>
          <a:xfrm>
            <a:off x="6381396" y="3297024"/>
            <a:ext cx="5186717" cy="2455580"/>
            <a:chOff x="6443831" y="2354917"/>
            <a:chExt cx="5475642" cy="259236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80F537F-E160-4758-9C61-CEB0A0E3C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985"/>
            <a:stretch/>
          </p:blipFill>
          <p:spPr>
            <a:xfrm>
              <a:off x="6443831" y="2354917"/>
              <a:ext cx="5464884" cy="259236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A31B8B-7369-44D0-B2FB-0DC281DAE772}"/>
                </a:ext>
              </a:extLst>
            </p:cNvPr>
            <p:cNvSpPr/>
            <p:nvPr/>
          </p:nvSpPr>
          <p:spPr>
            <a:xfrm>
              <a:off x="6454588" y="3302598"/>
              <a:ext cx="5464885" cy="36576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362" name="Picture 2" descr="NCDC">
            <a:extLst>
              <a:ext uri="{FF2B5EF4-FFF2-40B4-BE49-F238E27FC236}">
                <a16:creationId xmlns:a16="http://schemas.microsoft.com/office/drawing/2014/main" id="{9DB1E724-495C-4D7B-A8C1-6AF0A70B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16" y="1418562"/>
            <a:ext cx="2811053" cy="1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74EDCC-4D13-4D16-B654-A2D13F652E44}"/>
              </a:ext>
            </a:extLst>
          </p:cNvPr>
          <p:cNvGrpSpPr/>
          <p:nvPr/>
        </p:nvGrpSpPr>
        <p:grpSpPr>
          <a:xfrm>
            <a:off x="9309363" y="1349294"/>
            <a:ext cx="1927388" cy="1927388"/>
            <a:chOff x="3238500" y="571500"/>
            <a:chExt cx="5715000" cy="5715000"/>
          </a:xfrm>
        </p:grpSpPr>
        <p:pic>
          <p:nvPicPr>
            <p:cNvPr id="15364" name="Picture 4" descr="코로나19 예방접종 시 &amp;#39;배지‧스티커&amp;#39; 제공 &amp;lt; 정책 &amp;lt; 뉴스 &amp;lt; 기사본문 - 청년의사">
              <a:extLst>
                <a:ext uri="{FF2B5EF4-FFF2-40B4-BE49-F238E27FC236}">
                  <a16:creationId xmlns:a16="http://schemas.microsoft.com/office/drawing/2014/main" id="{E7F56A39-9752-4DF5-9F0B-55F2D6966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0" y="571500"/>
              <a:ext cx="5715000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FF92CE-CE9E-4E81-B436-91DCF3407386}"/>
                </a:ext>
              </a:extLst>
            </p:cNvPr>
            <p:cNvSpPr/>
            <p:nvPr/>
          </p:nvSpPr>
          <p:spPr>
            <a:xfrm>
              <a:off x="5344998" y="5015060"/>
              <a:ext cx="1414021" cy="3959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977B5C0-DE36-4847-9010-60E6F01476A2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204A167-4C65-447A-B19D-8CAF3F50215F}"/>
              </a:ext>
            </a:extLst>
          </p:cNvPr>
          <p:cNvSpPr txBox="1"/>
          <p:nvPr/>
        </p:nvSpPr>
        <p:spPr>
          <a:xfrm>
            <a:off x="766763" y="1437416"/>
            <a:ext cx="5652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비교기준 선정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표본추출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가설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47B9FE-BC0F-4263-AA62-085559DD9C77}"/>
              </a:ext>
            </a:extLst>
          </p:cNvPr>
          <p:cNvGrpSpPr/>
          <p:nvPr/>
        </p:nvGrpSpPr>
        <p:grpSpPr>
          <a:xfrm>
            <a:off x="1409898" y="2561329"/>
            <a:ext cx="4628952" cy="2563121"/>
            <a:chOff x="1428750" y="2057884"/>
            <a:chExt cx="7429651" cy="360949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7867EC-468B-4487-9FE9-F90012CABE6D}"/>
                </a:ext>
              </a:extLst>
            </p:cNvPr>
            <p:cNvGrpSpPr/>
            <p:nvPr/>
          </p:nvGrpSpPr>
          <p:grpSpPr>
            <a:xfrm>
              <a:off x="1428750" y="2057884"/>
              <a:ext cx="7429651" cy="3609491"/>
              <a:chOff x="1428750" y="2057884"/>
              <a:chExt cx="7429651" cy="360949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99F4DF2-D28D-4C6E-A56D-579B929E37B6}"/>
                  </a:ext>
                </a:extLst>
              </p:cNvPr>
              <p:cNvSpPr/>
              <p:nvPr/>
            </p:nvSpPr>
            <p:spPr>
              <a:xfrm>
                <a:off x="4324501" y="2057884"/>
                <a:ext cx="4533900" cy="3571875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D044EBF-F8C1-43CD-B125-855B959C1B1C}"/>
                  </a:ext>
                </a:extLst>
              </p:cNvPr>
              <p:cNvSpPr/>
              <p:nvPr/>
            </p:nvSpPr>
            <p:spPr>
              <a:xfrm>
                <a:off x="1428750" y="2095500"/>
                <a:ext cx="4533900" cy="3571875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784696F-8D11-481D-B4E9-BA6CC746CF80}"/>
                </a:ext>
              </a:extLst>
            </p:cNvPr>
            <p:cNvGrpSpPr/>
            <p:nvPr/>
          </p:nvGrpSpPr>
          <p:grpSpPr>
            <a:xfrm>
              <a:off x="1909412" y="3307513"/>
              <a:ext cx="6538379" cy="1174173"/>
              <a:chOff x="1909412" y="3307513"/>
              <a:chExt cx="6538379" cy="117417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1F231E-0738-4A7E-9DD8-0DF45680A5F8}"/>
                  </a:ext>
                </a:extLst>
              </p:cNvPr>
              <p:cNvSpPr txBox="1"/>
              <p:nvPr/>
            </p:nvSpPr>
            <p:spPr>
              <a:xfrm>
                <a:off x="1909412" y="3610946"/>
                <a:ext cx="2349556" cy="433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백신이</a:t>
                </a:r>
                <a:r>
                  <a:rPr lang="en-US" altLang="ko-KR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없던 기간 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998F99-11CB-40E0-B179-54510A66EBED}"/>
                  </a:ext>
                </a:extLst>
              </p:cNvPr>
              <p:cNvSpPr txBox="1"/>
              <p:nvPr/>
            </p:nvSpPr>
            <p:spPr>
              <a:xfrm>
                <a:off x="4522960" y="3678792"/>
                <a:ext cx="1150703" cy="431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거리두기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D32254-F07A-420A-AEAD-FE1861CE7258}"/>
                  </a:ext>
                </a:extLst>
              </p:cNvPr>
              <p:cNvSpPr txBox="1"/>
              <p:nvPr/>
            </p:nvSpPr>
            <p:spPr>
              <a:xfrm>
                <a:off x="6026194" y="3578290"/>
                <a:ext cx="2421597" cy="433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백신이</a:t>
                </a:r>
                <a:r>
                  <a:rPr lang="en-US" altLang="ko-KR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있던 기간 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E7D14C-12B1-472C-BF2A-E4880782AD6A}"/>
                  </a:ext>
                </a:extLst>
              </p:cNvPr>
              <p:cNvSpPr txBox="1"/>
              <p:nvPr/>
            </p:nvSpPr>
            <p:spPr>
              <a:xfrm>
                <a:off x="4644253" y="3307513"/>
                <a:ext cx="926369" cy="431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82EC1B-63DA-4198-9160-E5094E53D3ED}"/>
                  </a:ext>
                </a:extLst>
              </p:cNvPr>
              <p:cNvSpPr txBox="1"/>
              <p:nvPr/>
            </p:nvSpPr>
            <p:spPr>
              <a:xfrm>
                <a:off x="4541622" y="4050069"/>
                <a:ext cx="1150703" cy="431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매출감소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C7E9FC2-D3C3-4402-B844-7D535774B5C2}"/>
              </a:ext>
            </a:extLst>
          </p:cNvPr>
          <p:cNvSpPr txBox="1"/>
          <p:nvPr/>
        </p:nvSpPr>
        <p:spPr>
          <a:xfrm>
            <a:off x="1043647" y="1940760"/>
            <a:ext cx="749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데이터들을 어떤 기준으로 비교할 것인가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조건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가진 표본 추출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A1E95B-6307-4735-A5F4-BB98D26B899D}"/>
              </a:ext>
            </a:extLst>
          </p:cNvPr>
          <p:cNvSpPr txBox="1"/>
          <p:nvPr/>
        </p:nvSpPr>
        <p:spPr>
          <a:xfrm>
            <a:off x="6942157" y="4438220"/>
            <a:ext cx="40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6DA0D6-464D-4485-8D85-E4C41887FCE7}"/>
              </a:ext>
            </a:extLst>
          </p:cNvPr>
          <p:cNvSpPr txBox="1"/>
          <p:nvPr/>
        </p:nvSpPr>
        <p:spPr>
          <a:xfrm>
            <a:off x="6942157" y="3363565"/>
            <a:ext cx="40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D62EB81-6FD0-4EBE-9C39-D538E634ACEB}"/>
              </a:ext>
            </a:extLst>
          </p:cNvPr>
          <p:cNvGrpSpPr/>
          <p:nvPr/>
        </p:nvGrpSpPr>
        <p:grpSpPr>
          <a:xfrm>
            <a:off x="7515665" y="2868342"/>
            <a:ext cx="2745856" cy="386499"/>
            <a:chOff x="7653040" y="5925944"/>
            <a:chExt cx="2745856" cy="386499"/>
          </a:xfrm>
          <a:solidFill>
            <a:srgbClr val="76AEB4"/>
          </a:solidFill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F6149DF6-2BDD-45A8-9912-4F086700E0F3}"/>
                </a:ext>
              </a:extLst>
            </p:cNvPr>
            <p:cNvSpPr/>
            <p:nvPr/>
          </p:nvSpPr>
          <p:spPr>
            <a:xfrm>
              <a:off x="7653040" y="5925944"/>
              <a:ext cx="2726125" cy="386499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4686B3-C6D4-4A54-8319-4D04D83A3EA7}"/>
                </a:ext>
              </a:extLst>
            </p:cNvPr>
            <p:cNvSpPr txBox="1"/>
            <p:nvPr/>
          </p:nvSpPr>
          <p:spPr>
            <a:xfrm>
              <a:off x="7660913" y="5957252"/>
              <a:ext cx="273798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 백신 접종 전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FFFAE4E-4291-46E9-A1FB-DEBD547488A1}"/>
              </a:ext>
            </a:extLst>
          </p:cNvPr>
          <p:cNvSpPr/>
          <p:nvPr/>
        </p:nvSpPr>
        <p:spPr>
          <a:xfrm>
            <a:off x="7515665" y="3942997"/>
            <a:ext cx="2726125" cy="386499"/>
          </a:xfrm>
          <a:prstGeom prst="roundRect">
            <a:avLst/>
          </a:prstGeom>
          <a:solidFill>
            <a:srgbClr val="76AEB4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8638B-2644-4CDB-8339-9F49CCD82265}"/>
              </a:ext>
            </a:extLst>
          </p:cNvPr>
          <p:cNvSpPr txBox="1"/>
          <p:nvPr/>
        </p:nvSpPr>
        <p:spPr>
          <a:xfrm>
            <a:off x="7523538" y="3974305"/>
            <a:ext cx="2737983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 접종 후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A46B6E-2CDE-4816-8F08-0DDDC1018619}"/>
              </a:ext>
            </a:extLst>
          </p:cNvPr>
          <p:cNvSpPr txBox="1"/>
          <p:nvPr/>
        </p:nvSpPr>
        <p:spPr>
          <a:xfrm>
            <a:off x="1043647" y="5423699"/>
            <a:ext cx="911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바탕으로 영화 매출액 및 관람객 수를 비교하여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백신접종의 영향력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4A84D506-C026-462C-AB9D-0C268928F23F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D31634E-CA70-43CF-A2F4-32CCD0BBA0A0}"/>
              </a:ext>
            </a:extLst>
          </p:cNvPr>
          <p:cNvSpPr/>
          <p:nvPr/>
        </p:nvSpPr>
        <p:spPr>
          <a:xfrm>
            <a:off x="6627436" y="1135521"/>
            <a:ext cx="6165130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표본추출 및 가설</a:t>
            </a:r>
            <a:r>
              <a:rPr lang="en-US" altLang="ko-KR" dirty="0">
                <a:solidFill>
                  <a:schemeClr val="accent2"/>
                </a:solidFill>
              </a:rPr>
              <a:t>? </a:t>
            </a:r>
            <a:r>
              <a:rPr lang="ko-KR" altLang="en-US" dirty="0">
                <a:solidFill>
                  <a:schemeClr val="accent2"/>
                </a:solidFill>
              </a:rPr>
              <a:t>가설내용 정리필요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여기 잘 </a:t>
            </a:r>
            <a:r>
              <a:rPr lang="ko-KR" altLang="en-US" dirty="0" err="1">
                <a:solidFill>
                  <a:schemeClr val="accent2"/>
                </a:solidFill>
              </a:rPr>
              <a:t>설명해야함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9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295357"/>
      </a:dk1>
      <a:lt1>
        <a:srgbClr val="6BD9E3"/>
      </a:lt1>
      <a:dk2>
        <a:srgbClr val="479096"/>
      </a:dk2>
      <a:lt2>
        <a:srgbClr val="65CDD6"/>
      </a:lt2>
      <a:accent1>
        <a:srgbClr val="59B4BD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레시피코리아 Medium"/>
        <a:cs typeface=""/>
      </a:majorFont>
      <a:minorFont>
        <a:latin typeface="Arial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1969</TotalTime>
  <Words>1468</Words>
  <Application>Microsoft Office PowerPoint</Application>
  <PresentationFormat>와이드스크린</PresentationFormat>
  <Paragraphs>251</Paragraphs>
  <Slides>26</Slides>
  <Notes>13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나눔고딕 ExtraBold</vt:lpstr>
      <vt:lpstr>나눔스퀘어 ExtraBold</vt:lpstr>
      <vt:lpstr>맑은 고딕</vt:lpstr>
      <vt:lpstr>Arial</vt:lpstr>
      <vt:lpstr>Arial Black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kim jinju</cp:lastModifiedBy>
  <cp:revision>104</cp:revision>
  <dcterms:created xsi:type="dcterms:W3CDTF">2020-10-05T07:27:51Z</dcterms:created>
  <dcterms:modified xsi:type="dcterms:W3CDTF">2021-08-20T07:11:24Z</dcterms:modified>
</cp:coreProperties>
</file>