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58" r:id="rId2"/>
    <p:sldId id="286" r:id="rId3"/>
    <p:sldId id="259" r:id="rId4"/>
    <p:sldId id="289" r:id="rId5"/>
    <p:sldId id="288" r:id="rId6"/>
    <p:sldId id="296" r:id="rId7"/>
    <p:sldId id="287" r:id="rId8"/>
    <p:sldId id="297" r:id="rId9"/>
    <p:sldId id="299" r:id="rId10"/>
    <p:sldId id="315" r:id="rId11"/>
    <p:sldId id="316" r:id="rId12"/>
    <p:sldId id="302" r:id="rId13"/>
    <p:sldId id="301" r:id="rId14"/>
    <p:sldId id="307" r:id="rId15"/>
    <p:sldId id="304" r:id="rId16"/>
    <p:sldId id="312" r:id="rId17"/>
    <p:sldId id="306" r:id="rId18"/>
    <p:sldId id="303" r:id="rId19"/>
    <p:sldId id="309" r:id="rId20"/>
    <p:sldId id="310" r:id="rId21"/>
    <p:sldId id="311" r:id="rId22"/>
    <p:sldId id="318" r:id="rId23"/>
    <p:sldId id="317" r:id="rId24"/>
    <p:sldId id="293" r:id="rId25"/>
    <p:sldId id="294" r:id="rId26"/>
    <p:sldId id="262" r:id="rId27"/>
    <p:sldId id="263" r:id="rId28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0"/>
    </p:embeddedFont>
    <p:embeddedFont>
      <p:font typeface="Arial Black" panose="020B0A04020102020204" pitchFamily="34" charset="0"/>
      <p:bold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 ExtraBold" panose="020B0600000101010101" pitchFamily="50" charset="-127"/>
      <p:bold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5ACBF0"/>
          </p15:clr>
        </p15:guide>
        <p15:guide id="2" orient="horz" pos="2160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orient="horz" pos="935" userDrawn="1">
          <p15:clr>
            <a:srgbClr val="A4A3A4"/>
          </p15:clr>
        </p15:guide>
        <p15:guide id="7" orient="horz" pos="1616" userDrawn="1">
          <p15:clr>
            <a:srgbClr val="F26B43"/>
          </p15:clr>
        </p15:guide>
        <p15:guide id="8" pos="3908" userDrawn="1">
          <p15:clr>
            <a:srgbClr val="5ACBF0"/>
          </p15:clr>
        </p15:guide>
        <p15:guide id="9" orient="horz" pos="1525" userDrawn="1">
          <p15:clr>
            <a:srgbClr val="5ACBF0"/>
          </p15:clr>
        </p15:guide>
        <p15:guide id="10" pos="665" userDrawn="1">
          <p15:clr>
            <a:srgbClr val="5ACBF0"/>
          </p15:clr>
        </p15:guide>
        <p15:guide id="11" orient="horz" pos="3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1D1"/>
    <a:srgbClr val="295357"/>
    <a:srgbClr val="76AEB4"/>
    <a:srgbClr val="ACD9DE"/>
    <a:srgbClr val="A03434"/>
    <a:srgbClr val="9F3232"/>
    <a:srgbClr val="E18C8C"/>
    <a:srgbClr val="E18A8A"/>
    <a:srgbClr val="DF9C20"/>
    <a:srgbClr val="EDC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677" autoAdjust="0"/>
  </p:normalViewPr>
  <p:slideViewPr>
    <p:cSldViewPr snapToGrid="0">
      <p:cViewPr>
        <p:scale>
          <a:sx n="100" d="100"/>
          <a:sy n="100" d="100"/>
        </p:scale>
        <p:origin x="1122" y="72"/>
      </p:cViewPr>
      <p:guideLst>
        <p:guide pos="483"/>
        <p:guide orient="horz" pos="2160"/>
        <p:guide pos="7469"/>
        <p:guide orient="horz" pos="4020"/>
        <p:guide orient="horz" pos="935"/>
        <p:guide orient="horz" pos="1616"/>
        <p:guide pos="3908"/>
        <p:guide orient="horz" pos="1525"/>
        <p:guide pos="665"/>
        <p:guide orient="horz" pos="32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inju" userId="6070410da57cddc4" providerId="LiveId" clId="{0B5D1BB1-A6B5-4051-A86A-ABF8082197F2}"/>
    <pc:docChg chg="undo custSel addSld delSld modSld sldOrd">
      <pc:chgData name="kim jinju" userId="6070410da57cddc4" providerId="LiveId" clId="{0B5D1BB1-A6B5-4051-A86A-ABF8082197F2}" dt="2021-08-20T00:20:53.220" v="3387" actId="20577"/>
      <pc:docMkLst>
        <pc:docMk/>
      </pc:docMkLst>
      <pc:sldChg chg="addSp delSp modSp mod">
        <pc:chgData name="kim jinju" userId="6070410da57cddc4" providerId="LiveId" clId="{0B5D1BB1-A6B5-4051-A86A-ABF8082197F2}" dt="2021-08-19T14:38:07.626" v="2714" actId="20577"/>
        <pc:sldMkLst>
          <pc:docMk/>
          <pc:sldMk cId="1351926771" sldId="259"/>
        </pc:sldMkLst>
        <pc:spChg chg="mod">
          <ac:chgData name="kim jinju" userId="6070410da57cddc4" providerId="LiveId" clId="{0B5D1BB1-A6B5-4051-A86A-ABF8082197F2}" dt="2021-08-19T13:43:55.859" v="666"/>
          <ac:spMkLst>
            <pc:docMk/>
            <pc:sldMk cId="1351926771" sldId="259"/>
            <ac:spMk id="17" creationId="{9F407FC9-1D2F-45AE-A56F-E74AD3892232}"/>
          </ac:spMkLst>
        </pc:spChg>
        <pc:spChg chg="mod">
          <ac:chgData name="kim jinju" userId="6070410da57cddc4" providerId="LiveId" clId="{0B5D1BB1-A6B5-4051-A86A-ABF8082197F2}" dt="2021-08-19T13:35:00.378" v="532" actId="1036"/>
          <ac:spMkLst>
            <pc:docMk/>
            <pc:sldMk cId="1351926771" sldId="259"/>
            <ac:spMk id="30" creationId="{9B22B902-34C9-49C4-87B3-B81E5255C785}"/>
          </ac:spMkLst>
        </pc:spChg>
        <pc:spChg chg="add del mod">
          <ac:chgData name="kim jinju" userId="6070410da57cddc4" providerId="LiveId" clId="{0B5D1BB1-A6B5-4051-A86A-ABF8082197F2}" dt="2021-08-19T14:33:41.938" v="2582" actId="478"/>
          <ac:spMkLst>
            <pc:docMk/>
            <pc:sldMk cId="1351926771" sldId="259"/>
            <ac:spMk id="31" creationId="{0D40D62B-124F-44CC-97FB-A8D3A4F599C3}"/>
          </ac:spMkLst>
        </pc:spChg>
        <pc:spChg chg="mod ord">
          <ac:chgData name="kim jinju" userId="6070410da57cddc4" providerId="LiveId" clId="{0B5D1BB1-A6B5-4051-A86A-ABF8082197F2}" dt="2021-08-19T14:22:57.271" v="2335" actId="196"/>
          <ac:spMkLst>
            <pc:docMk/>
            <pc:sldMk cId="1351926771" sldId="259"/>
            <ac:spMk id="37" creationId="{F1FB7CF2-CE37-405B-B387-4847C601E94B}"/>
          </ac:spMkLst>
        </pc:spChg>
        <pc:spChg chg="mod">
          <ac:chgData name="kim jinju" userId="6070410da57cddc4" providerId="LiveId" clId="{0B5D1BB1-A6B5-4051-A86A-ABF8082197F2}" dt="2021-08-19T14:31:45.168" v="2528"/>
          <ac:spMkLst>
            <pc:docMk/>
            <pc:sldMk cId="1351926771" sldId="259"/>
            <ac:spMk id="38" creationId="{349B14F5-093C-4F20-A6BB-A8A852225B8B}"/>
          </ac:spMkLst>
        </pc:spChg>
        <pc:spChg chg="mod">
          <ac:chgData name="kim jinju" userId="6070410da57cddc4" providerId="LiveId" clId="{0B5D1BB1-A6B5-4051-A86A-ABF8082197F2}" dt="2021-08-19T14:31:45.168" v="2528"/>
          <ac:spMkLst>
            <pc:docMk/>
            <pc:sldMk cId="1351926771" sldId="259"/>
            <ac:spMk id="39" creationId="{9D6A33CE-545A-43B2-A631-E84F9D9D6ED5}"/>
          </ac:spMkLst>
        </pc:spChg>
        <pc:spChg chg="mod">
          <ac:chgData name="kim jinju" userId="6070410da57cddc4" providerId="LiveId" clId="{0B5D1BB1-A6B5-4051-A86A-ABF8082197F2}" dt="2021-08-19T14:31:45.168" v="2528"/>
          <ac:spMkLst>
            <pc:docMk/>
            <pc:sldMk cId="1351926771" sldId="259"/>
            <ac:spMk id="40" creationId="{476B1BF2-FD2A-44DD-8846-514607A4F869}"/>
          </ac:spMkLst>
        </pc:spChg>
        <pc:spChg chg="mod">
          <ac:chgData name="kim jinju" userId="6070410da57cddc4" providerId="LiveId" clId="{0B5D1BB1-A6B5-4051-A86A-ABF8082197F2}" dt="2021-08-19T14:31:51.486" v="2530"/>
          <ac:spMkLst>
            <pc:docMk/>
            <pc:sldMk cId="1351926771" sldId="259"/>
            <ac:spMk id="42" creationId="{01C427C5-B28C-483B-81B1-0A3C88D28F49}"/>
          </ac:spMkLst>
        </pc:spChg>
        <pc:spChg chg="mod">
          <ac:chgData name="kim jinju" userId="6070410da57cddc4" providerId="LiveId" clId="{0B5D1BB1-A6B5-4051-A86A-ABF8082197F2}" dt="2021-08-19T14:31:51.486" v="2530"/>
          <ac:spMkLst>
            <pc:docMk/>
            <pc:sldMk cId="1351926771" sldId="259"/>
            <ac:spMk id="43" creationId="{4A33B935-0915-4268-9DDB-28DDDBFF0735}"/>
          </ac:spMkLst>
        </pc:spChg>
        <pc:spChg chg="mod">
          <ac:chgData name="kim jinju" userId="6070410da57cddc4" providerId="LiveId" clId="{0B5D1BB1-A6B5-4051-A86A-ABF8082197F2}" dt="2021-08-19T14:31:51.486" v="2530"/>
          <ac:spMkLst>
            <pc:docMk/>
            <pc:sldMk cId="1351926771" sldId="259"/>
            <ac:spMk id="44" creationId="{18DA48CA-48D4-4252-8BFC-7CD6D8F0903A}"/>
          </ac:spMkLst>
        </pc:spChg>
        <pc:spChg chg="mod">
          <ac:chgData name="kim jinju" userId="6070410da57cddc4" providerId="LiveId" clId="{0B5D1BB1-A6B5-4051-A86A-ABF8082197F2}" dt="2021-08-19T14:33:46.711" v="2584"/>
          <ac:spMkLst>
            <pc:docMk/>
            <pc:sldMk cId="1351926771" sldId="259"/>
            <ac:spMk id="46" creationId="{6114A7B2-BA92-4872-8FF9-103E666EEEF3}"/>
          </ac:spMkLst>
        </pc:spChg>
        <pc:spChg chg="mod">
          <ac:chgData name="kim jinju" userId="6070410da57cddc4" providerId="LiveId" clId="{0B5D1BB1-A6B5-4051-A86A-ABF8082197F2}" dt="2021-08-19T14:33:46.711" v="2584"/>
          <ac:spMkLst>
            <pc:docMk/>
            <pc:sldMk cId="1351926771" sldId="259"/>
            <ac:spMk id="47" creationId="{968ACFAC-4A1F-42D0-BFA8-1E49966B74EC}"/>
          </ac:spMkLst>
        </pc:spChg>
        <pc:spChg chg="mod">
          <ac:chgData name="kim jinju" userId="6070410da57cddc4" providerId="LiveId" clId="{0B5D1BB1-A6B5-4051-A86A-ABF8082197F2}" dt="2021-08-19T14:33:46.711" v="2584"/>
          <ac:spMkLst>
            <pc:docMk/>
            <pc:sldMk cId="1351926771" sldId="259"/>
            <ac:spMk id="48" creationId="{648EAFAF-974C-4773-AE87-58372C0C0B70}"/>
          </ac:spMkLst>
        </pc:spChg>
        <pc:spChg chg="mod">
          <ac:chgData name="kim jinju" userId="6070410da57cddc4" providerId="LiveId" clId="{0B5D1BB1-A6B5-4051-A86A-ABF8082197F2}" dt="2021-08-19T14:33:46.711" v="2584"/>
          <ac:spMkLst>
            <pc:docMk/>
            <pc:sldMk cId="1351926771" sldId="259"/>
            <ac:spMk id="50" creationId="{21C22850-DD84-470A-BB46-F65F9EDBA26C}"/>
          </ac:spMkLst>
        </pc:spChg>
        <pc:spChg chg="mod">
          <ac:chgData name="kim jinju" userId="6070410da57cddc4" providerId="LiveId" clId="{0B5D1BB1-A6B5-4051-A86A-ABF8082197F2}" dt="2021-08-19T14:33:46.711" v="2584"/>
          <ac:spMkLst>
            <pc:docMk/>
            <pc:sldMk cId="1351926771" sldId="259"/>
            <ac:spMk id="51" creationId="{5D358BF3-233C-463F-B9C2-44133A94F6EE}"/>
          </ac:spMkLst>
        </pc:spChg>
        <pc:spChg chg="mod">
          <ac:chgData name="kim jinju" userId="6070410da57cddc4" providerId="LiveId" clId="{0B5D1BB1-A6B5-4051-A86A-ABF8082197F2}" dt="2021-08-19T14:33:46.711" v="2584"/>
          <ac:spMkLst>
            <pc:docMk/>
            <pc:sldMk cId="1351926771" sldId="259"/>
            <ac:spMk id="52" creationId="{FCE92A72-BCA3-4143-8FB8-EA7D40A16566}"/>
          </ac:spMkLst>
        </pc:spChg>
        <pc:spChg chg="add mod">
          <ac:chgData name="kim jinju" userId="6070410da57cddc4" providerId="LiveId" clId="{0B5D1BB1-A6B5-4051-A86A-ABF8082197F2}" dt="2021-08-19T14:38:07.626" v="2714" actId="20577"/>
          <ac:spMkLst>
            <pc:docMk/>
            <pc:sldMk cId="1351926771" sldId="259"/>
            <ac:spMk id="53" creationId="{CE1555E9-34EE-4652-8C00-B82D16A7E8A6}"/>
          </ac:spMkLst>
        </pc:spChg>
        <pc:grpChg chg="add del mod">
          <ac:chgData name="kim jinju" userId="6070410da57cddc4" providerId="LiveId" clId="{0B5D1BB1-A6B5-4051-A86A-ABF8082197F2}" dt="2021-08-19T14:33:08.800" v="2555"/>
          <ac:grpSpMkLst>
            <pc:docMk/>
            <pc:sldMk cId="1351926771" sldId="259"/>
            <ac:grpSpMk id="32" creationId="{C3ABE44A-9E42-4D37-B654-DDFBD753A24C}"/>
          </ac:grpSpMkLst>
        </pc:grpChg>
        <pc:grpChg chg="del">
          <ac:chgData name="kim jinju" userId="6070410da57cddc4" providerId="LiveId" clId="{0B5D1BB1-A6B5-4051-A86A-ABF8082197F2}" dt="2021-08-19T13:32:37.928" v="466" actId="478"/>
          <ac:grpSpMkLst>
            <pc:docMk/>
            <pc:sldMk cId="1351926771" sldId="259"/>
            <ac:grpSpMk id="33" creationId="{EFA53525-E5FC-4D1A-9599-93792BB6DBBE}"/>
          </ac:grpSpMkLst>
        </pc:grpChg>
        <pc:grpChg chg="add del mod">
          <ac:chgData name="kim jinju" userId="6070410da57cddc4" providerId="LiveId" clId="{0B5D1BB1-A6B5-4051-A86A-ABF8082197F2}" dt="2021-08-19T14:33:08.301" v="2553"/>
          <ac:grpSpMkLst>
            <pc:docMk/>
            <pc:sldMk cId="1351926771" sldId="259"/>
            <ac:grpSpMk id="41" creationId="{F09191A1-7061-40D8-88D9-ECB8C910E272}"/>
          </ac:grpSpMkLst>
        </pc:grpChg>
        <pc:grpChg chg="add del mod">
          <ac:chgData name="kim jinju" userId="6070410da57cddc4" providerId="LiveId" clId="{0B5D1BB1-A6B5-4051-A86A-ABF8082197F2}" dt="2021-08-19T14:34:33.335" v="2594" actId="478"/>
          <ac:grpSpMkLst>
            <pc:docMk/>
            <pc:sldMk cId="1351926771" sldId="259"/>
            <ac:grpSpMk id="45" creationId="{C7701BC7-B7C6-48FF-8863-ECC260308F9E}"/>
          </ac:grpSpMkLst>
        </pc:grpChg>
        <pc:grpChg chg="add del mod">
          <ac:chgData name="kim jinju" userId="6070410da57cddc4" providerId="LiveId" clId="{0B5D1BB1-A6B5-4051-A86A-ABF8082197F2}" dt="2021-08-19T14:34:33.335" v="2594" actId="478"/>
          <ac:grpSpMkLst>
            <pc:docMk/>
            <pc:sldMk cId="1351926771" sldId="259"/>
            <ac:grpSpMk id="49" creationId="{A11845B6-1449-4FD1-8D83-9762C1ADFC05}"/>
          </ac:grpSpMkLst>
        </pc:grpChg>
        <pc:picChg chg="add del mod ord">
          <ac:chgData name="kim jinju" userId="6070410da57cddc4" providerId="LiveId" clId="{0B5D1BB1-A6B5-4051-A86A-ABF8082197F2}" dt="2021-08-19T14:33:42.454" v="2583" actId="478"/>
          <ac:picMkLst>
            <pc:docMk/>
            <pc:sldMk cId="1351926771" sldId="259"/>
            <ac:picMk id="6" creationId="{D81C7AFB-A422-43C7-9612-DC602F6AC8E9}"/>
          </ac:picMkLst>
        </pc:picChg>
        <pc:picChg chg="add mod ord modCrop">
          <ac:chgData name="kim jinju" userId="6070410da57cddc4" providerId="LiveId" clId="{0B5D1BB1-A6B5-4051-A86A-ABF8082197F2}" dt="2021-08-19T14:33:36.578" v="2580" actId="1076"/>
          <ac:picMkLst>
            <pc:docMk/>
            <pc:sldMk cId="1351926771" sldId="259"/>
            <ac:picMk id="8" creationId="{5CF2AD9E-8772-4E17-9D48-43AC4AC175CC}"/>
          </ac:picMkLst>
        </pc:picChg>
        <pc:picChg chg="add del mod modCrop">
          <ac:chgData name="kim jinju" userId="6070410da57cddc4" providerId="LiveId" clId="{0B5D1BB1-A6B5-4051-A86A-ABF8082197F2}" dt="2021-08-19T13:34:45.802" v="491" actId="478"/>
          <ac:picMkLst>
            <pc:docMk/>
            <pc:sldMk cId="1351926771" sldId="259"/>
            <ac:picMk id="10" creationId="{3768A70F-CEC9-418B-8154-E292DB05E0A4}"/>
          </ac:picMkLst>
        </pc:picChg>
        <pc:picChg chg="add mod">
          <ac:chgData name="kim jinju" userId="6070410da57cddc4" providerId="LiveId" clId="{0B5D1BB1-A6B5-4051-A86A-ABF8082197F2}" dt="2021-08-19T14:33:34.333" v="2579" actId="1076"/>
          <ac:picMkLst>
            <pc:docMk/>
            <pc:sldMk cId="1351926771" sldId="259"/>
            <ac:picMk id="12" creationId="{4A0211C3-A672-44E5-8A06-F63AC20A4C0B}"/>
          </ac:picMkLst>
        </pc:picChg>
        <pc:picChg chg="add del mod">
          <ac:chgData name="kim jinju" userId="6070410da57cddc4" providerId="LiveId" clId="{0B5D1BB1-A6B5-4051-A86A-ABF8082197F2}" dt="2021-08-19T13:37:58.869" v="589" actId="478"/>
          <ac:picMkLst>
            <pc:docMk/>
            <pc:sldMk cId="1351926771" sldId="259"/>
            <ac:picMk id="14" creationId="{5C4DB625-7CBD-4770-B29F-9F56EEEAA664}"/>
          </ac:picMkLst>
        </pc:picChg>
        <pc:picChg chg="add del mod modCrop">
          <ac:chgData name="kim jinju" userId="6070410da57cddc4" providerId="LiveId" clId="{0B5D1BB1-A6B5-4051-A86A-ABF8082197F2}" dt="2021-08-19T14:33:32.897" v="2578" actId="1076"/>
          <ac:picMkLst>
            <pc:docMk/>
            <pc:sldMk cId="1351926771" sldId="259"/>
            <ac:picMk id="16" creationId="{196112BD-18F6-4EAD-ADB9-A03753EC59AD}"/>
          </ac:picMkLst>
        </pc:picChg>
        <pc:picChg chg="add del mod">
          <ac:chgData name="kim jinju" userId="6070410da57cddc4" providerId="LiveId" clId="{0B5D1BB1-A6B5-4051-A86A-ABF8082197F2}" dt="2021-08-19T13:30:48.528" v="452" actId="478"/>
          <ac:picMkLst>
            <pc:docMk/>
            <pc:sldMk cId="1351926771" sldId="259"/>
            <ac:picMk id="3074" creationId="{8DBD5C16-D448-4AF2-836A-EEF9381EE995}"/>
          </ac:picMkLst>
        </pc:picChg>
        <pc:picChg chg="add del">
          <ac:chgData name="kim jinju" userId="6070410da57cddc4" providerId="LiveId" clId="{0B5D1BB1-A6B5-4051-A86A-ABF8082197F2}" dt="2021-08-19T13:31:30.262" v="458"/>
          <ac:picMkLst>
            <pc:docMk/>
            <pc:sldMk cId="1351926771" sldId="259"/>
            <ac:picMk id="3076" creationId="{DAE43A97-FD13-4CC6-AB31-381B2C632B75}"/>
          </ac:picMkLst>
        </pc:picChg>
      </pc:sldChg>
      <pc:sldChg chg="addSp delSp modSp mod">
        <pc:chgData name="kim jinju" userId="6070410da57cddc4" providerId="LiveId" clId="{0B5D1BB1-A6B5-4051-A86A-ABF8082197F2}" dt="2021-08-19T14:24:14.749" v="2358" actId="478"/>
        <pc:sldMkLst>
          <pc:docMk/>
          <pc:sldMk cId="2129091161" sldId="286"/>
        </pc:sldMkLst>
        <pc:spChg chg="mod">
          <ac:chgData name="kim jinju" userId="6070410da57cddc4" providerId="LiveId" clId="{0B5D1BB1-A6B5-4051-A86A-ABF8082197F2}" dt="2021-08-19T14:23:45.915" v="2347"/>
          <ac:spMkLst>
            <pc:docMk/>
            <pc:sldMk cId="2129091161" sldId="286"/>
            <ac:spMk id="16" creationId="{02061F44-B317-45D7-A186-60149FA4FB50}"/>
          </ac:spMkLst>
        </pc:spChg>
        <pc:spChg chg="mod">
          <ac:chgData name="kim jinju" userId="6070410da57cddc4" providerId="LiveId" clId="{0B5D1BB1-A6B5-4051-A86A-ABF8082197F2}" dt="2021-08-19T14:23:45.915" v="2347"/>
          <ac:spMkLst>
            <pc:docMk/>
            <pc:sldMk cId="2129091161" sldId="286"/>
            <ac:spMk id="17" creationId="{BEA13890-F125-47C4-9E82-0D752F2CB7B9}"/>
          </ac:spMkLst>
        </pc:spChg>
        <pc:spChg chg="mod">
          <ac:chgData name="kim jinju" userId="6070410da57cddc4" providerId="LiveId" clId="{0B5D1BB1-A6B5-4051-A86A-ABF8082197F2}" dt="2021-08-19T14:23:45.915" v="2347"/>
          <ac:spMkLst>
            <pc:docMk/>
            <pc:sldMk cId="2129091161" sldId="286"/>
            <ac:spMk id="18" creationId="{67FCFDEF-485A-419F-8364-3590B54FA0AB}"/>
          </ac:spMkLst>
        </pc:spChg>
        <pc:spChg chg="add del">
          <ac:chgData name="kim jinju" userId="6070410da57cddc4" providerId="LiveId" clId="{0B5D1BB1-A6B5-4051-A86A-ABF8082197F2}" dt="2021-08-19T14:23:45.517" v="2346" actId="478"/>
          <ac:spMkLst>
            <pc:docMk/>
            <pc:sldMk cId="2129091161" sldId="286"/>
            <ac:spMk id="27" creationId="{51D4309F-0815-4834-A93A-B7CC8368D6FF}"/>
          </ac:spMkLst>
        </pc:spChg>
        <pc:grpChg chg="add del mod">
          <ac:chgData name="kim jinju" userId="6070410da57cddc4" providerId="LiveId" clId="{0B5D1BB1-A6B5-4051-A86A-ABF8082197F2}" dt="2021-08-19T14:24:14.749" v="2358" actId="478"/>
          <ac:grpSpMkLst>
            <pc:docMk/>
            <pc:sldMk cId="2129091161" sldId="286"/>
            <ac:grpSpMk id="15" creationId="{E434D7A4-7509-4A6F-A0ED-3F57C5FFC218}"/>
          </ac:grpSpMkLst>
        </pc:grpChg>
      </pc:sldChg>
      <pc:sldChg chg="addSp delSp modSp mod">
        <pc:chgData name="kim jinju" userId="6070410da57cddc4" providerId="LiveId" clId="{0B5D1BB1-A6B5-4051-A86A-ABF8082197F2}" dt="2021-08-19T14:46:01.200" v="2891" actId="2711"/>
        <pc:sldMkLst>
          <pc:docMk/>
          <pc:sldMk cId="1266907348" sldId="287"/>
        </pc:sldMkLst>
        <pc:spChg chg="add del mod ord">
          <ac:chgData name="kim jinju" userId="6070410da57cddc4" providerId="LiveId" clId="{0B5D1BB1-A6B5-4051-A86A-ABF8082197F2}" dt="2021-08-19T14:25:10.187" v="2370" actId="478"/>
          <ac:spMkLst>
            <pc:docMk/>
            <pc:sldMk cId="1266907348" sldId="287"/>
            <ac:spMk id="15" creationId="{5AF81C99-E8FF-4D26-B12F-73C3730FC373}"/>
          </ac:spMkLst>
        </pc:spChg>
        <pc:spChg chg="add mod">
          <ac:chgData name="kim jinju" userId="6070410da57cddc4" providerId="LiveId" clId="{0B5D1BB1-A6B5-4051-A86A-ABF8082197F2}" dt="2021-08-19T14:25:10.459" v="2371"/>
          <ac:spMkLst>
            <pc:docMk/>
            <pc:sldMk cId="1266907348" sldId="287"/>
            <ac:spMk id="16" creationId="{C090AC3B-75A7-49B4-865B-9DDD3EC07581}"/>
          </ac:spMkLst>
        </pc:spChg>
        <pc:spChg chg="del">
          <ac:chgData name="kim jinju" userId="6070410da57cddc4" providerId="LiveId" clId="{0B5D1BB1-A6B5-4051-A86A-ABF8082197F2}" dt="2021-08-19T13:45:45.570" v="705" actId="478"/>
          <ac:spMkLst>
            <pc:docMk/>
            <pc:sldMk cId="1266907348" sldId="287"/>
            <ac:spMk id="37" creationId="{F1FB7CF2-CE37-405B-B387-4847C601E94B}"/>
          </ac:spMkLst>
        </pc:spChg>
        <pc:grpChg chg="del">
          <ac:chgData name="kim jinju" userId="6070410da57cddc4" providerId="LiveId" clId="{0B5D1BB1-A6B5-4051-A86A-ABF8082197F2}" dt="2021-08-19T14:25:08.683" v="2369" actId="478"/>
          <ac:grpSpMkLst>
            <pc:docMk/>
            <pc:sldMk cId="1266907348" sldId="287"/>
            <ac:grpSpMk id="33" creationId="{EFA53525-E5FC-4D1A-9599-93792BB6DBBE}"/>
          </ac:grpSpMkLst>
        </pc:grpChg>
        <pc:graphicFrameChg chg="mod modGraphic">
          <ac:chgData name="kim jinju" userId="6070410da57cddc4" providerId="LiveId" clId="{0B5D1BB1-A6B5-4051-A86A-ABF8082197F2}" dt="2021-08-19T14:46:01.200" v="2891" actId="2711"/>
          <ac:graphicFrameMkLst>
            <pc:docMk/>
            <pc:sldMk cId="1266907348" sldId="287"/>
            <ac:graphicFrameMk id="3" creationId="{04F7B056-3538-4557-9F57-B5DF3676B623}"/>
          </ac:graphicFrameMkLst>
        </pc:graphicFrameChg>
      </pc:sldChg>
      <pc:sldChg chg="addSp delSp modSp mod">
        <pc:chgData name="kim jinju" userId="6070410da57cddc4" providerId="LiveId" clId="{0B5D1BB1-A6B5-4051-A86A-ABF8082197F2}" dt="2021-08-19T14:24:59.989" v="2365" actId="478"/>
        <pc:sldMkLst>
          <pc:docMk/>
          <pc:sldMk cId="2011911906" sldId="288"/>
        </pc:sldMkLst>
        <pc:spChg chg="add mod">
          <ac:chgData name="kim jinju" userId="6070410da57cddc4" providerId="LiveId" clId="{0B5D1BB1-A6B5-4051-A86A-ABF8082197F2}" dt="2021-08-19T13:27:59.399" v="429" actId="20577"/>
          <ac:spMkLst>
            <pc:docMk/>
            <pc:sldMk cId="2011911906" sldId="288"/>
            <ac:spMk id="3" creationId="{73583EC5-C304-4C49-83C4-678E65A28858}"/>
          </ac:spMkLst>
        </pc:spChg>
        <pc:spChg chg="mod">
          <ac:chgData name="kim jinju" userId="6070410da57cddc4" providerId="LiveId" clId="{0B5D1BB1-A6B5-4051-A86A-ABF8082197F2}" dt="2021-08-19T13:26:59.244" v="281" actId="20577"/>
          <ac:spMkLst>
            <pc:docMk/>
            <pc:sldMk cId="2011911906" sldId="288"/>
            <ac:spMk id="9" creationId="{A6D32A1A-132E-4DBF-9FD7-EAFE8A7B45B6}"/>
          </ac:spMkLst>
        </pc:spChg>
        <pc:spChg chg="mod">
          <ac:chgData name="kim jinju" userId="6070410da57cddc4" providerId="LiveId" clId="{0B5D1BB1-A6B5-4051-A86A-ABF8082197F2}" dt="2021-08-19T13:27:04.049" v="288" actId="20577"/>
          <ac:spMkLst>
            <pc:docMk/>
            <pc:sldMk cId="2011911906" sldId="288"/>
            <ac:spMk id="13" creationId="{3C224738-E254-474C-B9DE-F545D7F28EAD}"/>
          </ac:spMkLst>
        </pc:spChg>
        <pc:spChg chg="add del mod">
          <ac:chgData name="kim jinju" userId="6070410da57cddc4" providerId="LiveId" clId="{0B5D1BB1-A6B5-4051-A86A-ABF8082197F2}" dt="2021-08-19T14:24:47.567" v="2361" actId="478"/>
          <ac:spMkLst>
            <pc:docMk/>
            <pc:sldMk cId="2011911906" sldId="288"/>
            <ac:spMk id="29" creationId="{FE365A4B-7796-44EA-8C99-F75B771AC32D}"/>
          </ac:spMkLst>
        </pc:spChg>
        <pc:spChg chg="add mod">
          <ac:chgData name="kim jinju" userId="6070410da57cddc4" providerId="LiveId" clId="{0B5D1BB1-A6B5-4051-A86A-ABF8082197F2}" dt="2021-08-19T14:24:47.891" v="2362"/>
          <ac:spMkLst>
            <pc:docMk/>
            <pc:sldMk cId="2011911906" sldId="288"/>
            <ac:spMk id="30" creationId="{BAEAF3CB-0041-4EA6-87D8-F81C3C245CF7}"/>
          </ac:spMkLst>
        </pc:spChg>
        <pc:spChg chg="del">
          <ac:chgData name="kim jinju" userId="6070410da57cddc4" providerId="LiveId" clId="{0B5D1BB1-A6B5-4051-A86A-ABF8082197F2}" dt="2021-08-19T13:45:37.898" v="700" actId="478"/>
          <ac:spMkLst>
            <pc:docMk/>
            <pc:sldMk cId="2011911906" sldId="288"/>
            <ac:spMk id="37" creationId="{F1FB7CF2-CE37-405B-B387-4847C601E94B}"/>
          </ac:spMkLst>
        </pc:spChg>
        <pc:spChg chg="mod">
          <ac:chgData name="kim jinju" userId="6070410da57cddc4" providerId="LiveId" clId="{0B5D1BB1-A6B5-4051-A86A-ABF8082197F2}" dt="2021-08-19T13:27:01.082" v="282" actId="20577"/>
          <ac:spMkLst>
            <pc:docMk/>
            <pc:sldMk cId="2011911906" sldId="288"/>
            <ac:spMk id="51" creationId="{3C0EE620-FA17-4BF5-9F27-A964AC8E371A}"/>
          </ac:spMkLst>
        </pc:spChg>
        <pc:grpChg chg="del mod">
          <ac:chgData name="kim jinju" userId="6070410da57cddc4" providerId="LiveId" clId="{0B5D1BB1-A6B5-4051-A86A-ABF8082197F2}" dt="2021-08-19T14:24:59.989" v="2365" actId="478"/>
          <ac:grpSpMkLst>
            <pc:docMk/>
            <pc:sldMk cId="2011911906" sldId="288"/>
            <ac:grpSpMk id="33" creationId="{EFA53525-E5FC-4D1A-9599-93792BB6DBBE}"/>
          </ac:grpSpMkLst>
        </pc:grpChg>
      </pc:sldChg>
      <pc:sldChg chg="addSp delSp modSp mod">
        <pc:chgData name="kim jinju" userId="6070410da57cddc4" providerId="LiveId" clId="{0B5D1BB1-A6B5-4051-A86A-ABF8082197F2}" dt="2021-08-19T14:34:44.916" v="2596" actId="164"/>
        <pc:sldMkLst>
          <pc:docMk/>
          <pc:sldMk cId="4168598136" sldId="289"/>
        </pc:sldMkLst>
        <pc:spChg chg="mod">
          <ac:chgData name="kim jinju" userId="6070410da57cddc4" providerId="LiveId" clId="{0B5D1BB1-A6B5-4051-A86A-ABF8082197F2}" dt="2021-08-19T14:34:44.916" v="2596" actId="164"/>
          <ac:spMkLst>
            <pc:docMk/>
            <pc:sldMk cId="4168598136" sldId="289"/>
            <ac:spMk id="18" creationId="{89DAB349-56D1-46B2-9B84-81C91991ED9A}"/>
          </ac:spMkLst>
        </pc:spChg>
        <pc:spChg chg="mod">
          <ac:chgData name="kim jinju" userId="6070410da57cddc4" providerId="LiveId" clId="{0B5D1BB1-A6B5-4051-A86A-ABF8082197F2}" dt="2021-08-19T14:34:44.916" v="2596" actId="164"/>
          <ac:spMkLst>
            <pc:docMk/>
            <pc:sldMk cId="4168598136" sldId="289"/>
            <ac:spMk id="20" creationId="{71DAE344-9CCC-45AE-A279-3A5CAAFF3196}"/>
          </ac:spMkLst>
        </pc:spChg>
        <pc:spChg chg="mod">
          <ac:chgData name="kim jinju" userId="6070410da57cddc4" providerId="LiveId" clId="{0B5D1BB1-A6B5-4051-A86A-ABF8082197F2}" dt="2021-08-19T14:34:44.916" v="2596" actId="164"/>
          <ac:spMkLst>
            <pc:docMk/>
            <pc:sldMk cId="4168598136" sldId="289"/>
            <ac:spMk id="21" creationId="{33E8B409-9D0D-464B-A585-9EBC5D2F2EB0}"/>
          </ac:spMkLst>
        </pc:spChg>
        <pc:spChg chg="mod">
          <ac:chgData name="kim jinju" userId="6070410da57cddc4" providerId="LiveId" clId="{0B5D1BB1-A6B5-4051-A86A-ABF8082197F2}" dt="2021-08-19T14:34:44.916" v="2596" actId="164"/>
          <ac:spMkLst>
            <pc:docMk/>
            <pc:sldMk cId="4168598136" sldId="289"/>
            <ac:spMk id="22" creationId="{F5DB592A-F342-4F8B-902C-D44D9F0A524A}"/>
          </ac:spMkLst>
        </pc:spChg>
        <pc:spChg chg="mod">
          <ac:chgData name="kim jinju" userId="6070410da57cddc4" providerId="LiveId" clId="{0B5D1BB1-A6B5-4051-A86A-ABF8082197F2}" dt="2021-08-19T14:34:44.916" v="2596" actId="164"/>
          <ac:spMkLst>
            <pc:docMk/>
            <pc:sldMk cId="4168598136" sldId="289"/>
            <ac:spMk id="24" creationId="{D7F4FC59-435A-4985-AB50-A203ACED0D70}"/>
          </ac:spMkLst>
        </pc:spChg>
        <pc:spChg chg="mod">
          <ac:chgData name="kim jinju" userId="6070410da57cddc4" providerId="LiveId" clId="{0B5D1BB1-A6B5-4051-A86A-ABF8082197F2}" dt="2021-08-19T14:34:44.916" v="2596" actId="164"/>
          <ac:spMkLst>
            <pc:docMk/>
            <pc:sldMk cId="4168598136" sldId="289"/>
            <ac:spMk id="32" creationId="{A503CAB5-B43B-406A-91BE-A0D90AAFB47D}"/>
          </ac:spMkLst>
        </pc:spChg>
        <pc:spChg chg="del">
          <ac:chgData name="kim jinju" userId="6070410da57cddc4" providerId="LiveId" clId="{0B5D1BB1-A6B5-4051-A86A-ABF8082197F2}" dt="2021-08-19T13:45:27.146" v="697" actId="478"/>
          <ac:spMkLst>
            <pc:docMk/>
            <pc:sldMk cId="4168598136" sldId="289"/>
            <ac:spMk id="37" creationId="{F1FB7CF2-CE37-405B-B387-4847C601E94B}"/>
          </ac:spMkLst>
        </pc:spChg>
        <pc:spChg chg="mod">
          <ac:chgData name="kim jinju" userId="6070410da57cddc4" providerId="LiveId" clId="{0B5D1BB1-A6B5-4051-A86A-ABF8082197F2}" dt="2021-08-19T14:34:44.916" v="2596" actId="164"/>
          <ac:spMkLst>
            <pc:docMk/>
            <pc:sldMk cId="4168598136" sldId="289"/>
            <ac:spMk id="38" creationId="{7244BDB9-2472-421D-94A6-D143A1EC9FD0}"/>
          </ac:spMkLst>
        </pc:spChg>
        <pc:spChg chg="add mod ord">
          <ac:chgData name="kim jinju" userId="6070410da57cddc4" providerId="LiveId" clId="{0B5D1BB1-A6B5-4051-A86A-ABF8082197F2}" dt="2021-08-19T14:23:16.189" v="2342" actId="196"/>
          <ac:spMkLst>
            <pc:docMk/>
            <pc:sldMk cId="4168598136" sldId="289"/>
            <ac:spMk id="39" creationId="{FCAE1517-887B-4769-9BE8-4A036D0AD109}"/>
          </ac:spMkLst>
        </pc:spChg>
        <pc:spChg chg="mod">
          <ac:chgData name="kim jinju" userId="6070410da57cddc4" providerId="LiveId" clId="{0B5D1BB1-A6B5-4051-A86A-ABF8082197F2}" dt="2021-08-19T14:34:44.916" v="2596" actId="164"/>
          <ac:spMkLst>
            <pc:docMk/>
            <pc:sldMk cId="4168598136" sldId="289"/>
            <ac:spMk id="44" creationId="{06D2FD81-CB1A-451E-88A9-D404C76CAE67}"/>
          </ac:spMkLst>
        </pc:spChg>
        <pc:spChg chg="mod">
          <ac:chgData name="kim jinju" userId="6070410da57cddc4" providerId="LiveId" clId="{0B5D1BB1-A6B5-4051-A86A-ABF8082197F2}" dt="2021-08-19T14:34:44.916" v="2596" actId="164"/>
          <ac:spMkLst>
            <pc:docMk/>
            <pc:sldMk cId="4168598136" sldId="289"/>
            <ac:spMk id="45" creationId="{0E05FE4C-64B5-4581-B828-82F55423F3B0}"/>
          </ac:spMkLst>
        </pc:spChg>
        <pc:grpChg chg="add mod">
          <ac:chgData name="kim jinju" userId="6070410da57cddc4" providerId="LiveId" clId="{0B5D1BB1-A6B5-4051-A86A-ABF8082197F2}" dt="2021-08-19T14:34:44.916" v="2596" actId="164"/>
          <ac:grpSpMkLst>
            <pc:docMk/>
            <pc:sldMk cId="4168598136" sldId="289"/>
            <ac:grpSpMk id="3" creationId="{23865DB3-CAF1-44D8-A6EB-D56E34316CED}"/>
          </ac:grpSpMkLst>
        </pc:grpChg>
        <pc:grpChg chg="mod">
          <ac:chgData name="kim jinju" userId="6070410da57cddc4" providerId="LiveId" clId="{0B5D1BB1-A6B5-4051-A86A-ABF8082197F2}" dt="2021-08-19T14:34:44.916" v="2596" actId="164"/>
          <ac:grpSpMkLst>
            <pc:docMk/>
            <pc:sldMk cId="4168598136" sldId="289"/>
            <ac:grpSpMk id="8" creationId="{7BABD300-D0FF-4B91-8EB6-5D7277C4C5F3}"/>
          </ac:grpSpMkLst>
        </pc:grpChg>
        <pc:grpChg chg="mod">
          <ac:chgData name="kim jinju" userId="6070410da57cddc4" providerId="LiveId" clId="{0B5D1BB1-A6B5-4051-A86A-ABF8082197F2}" dt="2021-08-19T14:34:44.916" v="2596" actId="164"/>
          <ac:grpSpMkLst>
            <pc:docMk/>
            <pc:sldMk cId="4168598136" sldId="289"/>
            <ac:grpSpMk id="9" creationId="{EB2FBC0B-1B4A-443F-8377-03BB7BA47245}"/>
          </ac:grpSpMkLst>
        </pc:grpChg>
        <pc:grpChg chg="mod">
          <ac:chgData name="kim jinju" userId="6070410da57cddc4" providerId="LiveId" clId="{0B5D1BB1-A6B5-4051-A86A-ABF8082197F2}" dt="2021-08-19T14:34:44.916" v="2596" actId="164"/>
          <ac:grpSpMkLst>
            <pc:docMk/>
            <pc:sldMk cId="4168598136" sldId="289"/>
            <ac:grpSpMk id="14" creationId="{ACA87774-86A5-4D79-B85A-4BEE424B7536}"/>
          </ac:grpSpMkLst>
        </pc:grpChg>
        <pc:grpChg chg="mod">
          <ac:chgData name="kim jinju" userId="6070410da57cddc4" providerId="LiveId" clId="{0B5D1BB1-A6B5-4051-A86A-ABF8082197F2}" dt="2021-08-19T14:34:44.916" v="2596" actId="164"/>
          <ac:grpSpMkLst>
            <pc:docMk/>
            <pc:sldMk cId="4168598136" sldId="289"/>
            <ac:grpSpMk id="19" creationId="{E9D0401A-56E1-4DF4-91BE-D7139A3B49C4}"/>
          </ac:grpSpMkLst>
        </pc:grpChg>
        <pc:grpChg chg="del mod ord">
          <ac:chgData name="kim jinju" userId="6070410da57cddc4" providerId="LiveId" clId="{0B5D1BB1-A6B5-4051-A86A-ABF8082197F2}" dt="2021-08-19T14:24:35.959" v="2360" actId="478"/>
          <ac:grpSpMkLst>
            <pc:docMk/>
            <pc:sldMk cId="4168598136" sldId="289"/>
            <ac:grpSpMk id="33" creationId="{EFA53525-E5FC-4D1A-9599-93792BB6DBBE}"/>
          </ac:grpSpMkLst>
        </pc:grpChg>
        <pc:picChg chg="mod">
          <ac:chgData name="kim jinju" userId="6070410da57cddc4" providerId="LiveId" clId="{0B5D1BB1-A6B5-4051-A86A-ABF8082197F2}" dt="2021-08-19T14:34:44.916" v="2596" actId="164"/>
          <ac:picMkLst>
            <pc:docMk/>
            <pc:sldMk cId="4168598136" sldId="289"/>
            <ac:picMk id="7" creationId="{58CE8B2A-35D9-41BF-873C-2B7F96FD2BDF}"/>
          </ac:picMkLst>
        </pc:picChg>
        <pc:picChg chg="mod">
          <ac:chgData name="kim jinju" userId="6070410da57cddc4" providerId="LiveId" clId="{0B5D1BB1-A6B5-4051-A86A-ABF8082197F2}" dt="2021-08-19T14:34:44.916" v="2596" actId="164"/>
          <ac:picMkLst>
            <pc:docMk/>
            <pc:sldMk cId="4168598136" sldId="289"/>
            <ac:picMk id="11" creationId="{F52D3033-3A71-49B9-96C1-2297EEA89228}"/>
          </ac:picMkLst>
        </pc:picChg>
        <pc:picChg chg="mod">
          <ac:chgData name="kim jinju" userId="6070410da57cddc4" providerId="LiveId" clId="{0B5D1BB1-A6B5-4051-A86A-ABF8082197F2}" dt="2021-08-19T14:34:44.916" v="2596" actId="164"/>
          <ac:picMkLst>
            <pc:docMk/>
            <pc:sldMk cId="4168598136" sldId="289"/>
            <ac:picMk id="13" creationId="{027EFDB8-8E99-4201-BF63-FA49D59C5E90}"/>
          </ac:picMkLst>
        </pc:picChg>
        <pc:picChg chg="mod">
          <ac:chgData name="kim jinju" userId="6070410da57cddc4" providerId="LiveId" clId="{0B5D1BB1-A6B5-4051-A86A-ABF8082197F2}" dt="2021-08-19T14:34:44.916" v="2596" actId="164"/>
          <ac:picMkLst>
            <pc:docMk/>
            <pc:sldMk cId="4168598136" sldId="289"/>
            <ac:picMk id="17" creationId="{686C6983-06F1-41B3-8F19-37E97EBCAC50}"/>
          </ac:picMkLst>
        </pc:picChg>
        <pc:picChg chg="mod">
          <ac:chgData name="kim jinju" userId="6070410da57cddc4" providerId="LiveId" clId="{0B5D1BB1-A6B5-4051-A86A-ABF8082197F2}" dt="2021-08-19T14:34:44.916" v="2596" actId="164"/>
          <ac:picMkLst>
            <pc:docMk/>
            <pc:sldMk cId="4168598136" sldId="289"/>
            <ac:picMk id="23" creationId="{988E63C9-650D-487D-9B84-9E2711F766D8}"/>
          </ac:picMkLst>
        </pc:picChg>
        <pc:picChg chg="mod">
          <ac:chgData name="kim jinju" userId="6070410da57cddc4" providerId="LiveId" clId="{0B5D1BB1-A6B5-4051-A86A-ABF8082197F2}" dt="2021-08-19T14:34:44.916" v="2596" actId="164"/>
          <ac:picMkLst>
            <pc:docMk/>
            <pc:sldMk cId="4168598136" sldId="289"/>
            <ac:picMk id="31" creationId="{E59269BC-FEEA-4117-BBD1-03D5C429F4A9}"/>
          </ac:picMkLst>
        </pc:picChg>
        <pc:picChg chg="mod">
          <ac:chgData name="kim jinju" userId="6070410da57cddc4" providerId="LiveId" clId="{0B5D1BB1-A6B5-4051-A86A-ABF8082197F2}" dt="2021-08-19T14:34:44.916" v="2596" actId="164"/>
          <ac:picMkLst>
            <pc:docMk/>
            <pc:sldMk cId="4168598136" sldId="289"/>
            <ac:picMk id="40" creationId="{E205205A-0B4E-452A-8237-4A87613A1D95}"/>
          </ac:picMkLst>
        </pc:picChg>
        <pc:picChg chg="mod">
          <ac:chgData name="kim jinju" userId="6070410da57cddc4" providerId="LiveId" clId="{0B5D1BB1-A6B5-4051-A86A-ABF8082197F2}" dt="2021-08-19T14:34:44.916" v="2596" actId="164"/>
          <ac:picMkLst>
            <pc:docMk/>
            <pc:sldMk cId="4168598136" sldId="289"/>
            <ac:picMk id="42" creationId="{5E60E33D-BF1B-4740-B0DE-FF58C31577B8}"/>
          </ac:picMkLst>
        </pc:picChg>
        <pc:picChg chg="mod">
          <ac:chgData name="kim jinju" userId="6070410da57cddc4" providerId="LiveId" clId="{0B5D1BB1-A6B5-4051-A86A-ABF8082197F2}" dt="2021-08-19T14:34:44.916" v="2596" actId="164"/>
          <ac:picMkLst>
            <pc:docMk/>
            <pc:sldMk cId="4168598136" sldId="289"/>
            <ac:picMk id="43" creationId="{5A7D4C53-7FDA-43F1-8583-C8B60EB0562F}"/>
          </ac:picMkLst>
        </pc:picChg>
      </pc:sldChg>
      <pc:sldChg chg="del">
        <pc:chgData name="kim jinju" userId="6070410da57cddc4" providerId="LiveId" clId="{0B5D1BB1-A6B5-4051-A86A-ABF8082197F2}" dt="2021-08-19T13:12:19.004" v="4" actId="47"/>
        <pc:sldMkLst>
          <pc:docMk/>
          <pc:sldMk cId="3731047460" sldId="292"/>
        </pc:sldMkLst>
      </pc:sldChg>
      <pc:sldChg chg="modSp mod">
        <pc:chgData name="kim jinju" userId="6070410da57cddc4" providerId="LiveId" clId="{0B5D1BB1-A6B5-4051-A86A-ABF8082197F2}" dt="2021-08-20T00:20:53.220" v="3387" actId="20577"/>
        <pc:sldMkLst>
          <pc:docMk/>
          <pc:sldMk cId="3949420962" sldId="294"/>
        </pc:sldMkLst>
        <pc:spChg chg="mod">
          <ac:chgData name="kim jinju" userId="6070410da57cddc4" providerId="LiveId" clId="{0B5D1BB1-A6B5-4051-A86A-ABF8082197F2}" dt="2021-08-20T00:20:53.220" v="3387" actId="20577"/>
          <ac:spMkLst>
            <pc:docMk/>
            <pc:sldMk cId="3949420962" sldId="294"/>
            <ac:spMk id="18" creationId="{8EA496BE-4B51-435E-ADED-8DEB03F88BBD}"/>
          </ac:spMkLst>
        </pc:spChg>
      </pc:sldChg>
      <pc:sldChg chg="addSp delSp modSp mod">
        <pc:chgData name="kim jinju" userId="6070410da57cddc4" providerId="LiveId" clId="{0B5D1BB1-A6B5-4051-A86A-ABF8082197F2}" dt="2021-08-19T14:25:05.700" v="2368"/>
        <pc:sldMkLst>
          <pc:docMk/>
          <pc:sldMk cId="3504076756" sldId="296"/>
        </pc:sldMkLst>
        <pc:spChg chg="mod">
          <ac:chgData name="kim jinju" userId="6070410da57cddc4" providerId="LiveId" clId="{0B5D1BB1-A6B5-4051-A86A-ABF8082197F2}" dt="2021-08-19T13:26:52.300" v="279" actId="20577"/>
          <ac:spMkLst>
            <pc:docMk/>
            <pc:sldMk cId="3504076756" sldId="296"/>
            <ac:spMk id="31" creationId="{1C2DAD2D-3A52-484D-9F48-9D5236FE52AC}"/>
          </ac:spMkLst>
        </pc:spChg>
        <pc:spChg chg="del">
          <ac:chgData name="kim jinju" userId="6070410da57cddc4" providerId="LiveId" clId="{0B5D1BB1-A6B5-4051-A86A-ABF8082197F2}" dt="2021-08-19T13:45:40.492" v="702" actId="478"/>
          <ac:spMkLst>
            <pc:docMk/>
            <pc:sldMk cId="3504076756" sldId="296"/>
            <ac:spMk id="37" creationId="{F1FB7CF2-CE37-405B-B387-4847C601E94B}"/>
          </ac:spMkLst>
        </pc:spChg>
        <pc:spChg chg="mod">
          <ac:chgData name="kim jinju" userId="6070410da57cddc4" providerId="LiveId" clId="{0B5D1BB1-A6B5-4051-A86A-ABF8082197F2}" dt="2021-08-19T13:26:56.389" v="280" actId="20577"/>
          <ac:spMkLst>
            <pc:docMk/>
            <pc:sldMk cId="3504076756" sldId="296"/>
            <ac:spMk id="38" creationId="{0970E307-302C-4358-A402-51BA586F4D53}"/>
          </ac:spMkLst>
        </pc:spChg>
        <pc:spChg chg="add del mod ord">
          <ac:chgData name="kim jinju" userId="6070410da57cddc4" providerId="LiveId" clId="{0B5D1BB1-A6B5-4051-A86A-ABF8082197F2}" dt="2021-08-19T14:25:05.434" v="2367" actId="478"/>
          <ac:spMkLst>
            <pc:docMk/>
            <pc:sldMk cId="3504076756" sldId="296"/>
            <ac:spMk id="39" creationId="{D458D99E-4740-4212-B9EC-AE35C3109D4E}"/>
          </ac:spMkLst>
        </pc:spChg>
        <pc:spChg chg="add mod">
          <ac:chgData name="kim jinju" userId="6070410da57cddc4" providerId="LiveId" clId="{0B5D1BB1-A6B5-4051-A86A-ABF8082197F2}" dt="2021-08-19T14:25:05.700" v="2368"/>
          <ac:spMkLst>
            <pc:docMk/>
            <pc:sldMk cId="3504076756" sldId="296"/>
            <ac:spMk id="40" creationId="{4DC23B92-4BD0-4AF2-AB30-1EF1FA2326B7}"/>
          </ac:spMkLst>
        </pc:spChg>
        <pc:grpChg chg="del">
          <ac:chgData name="kim jinju" userId="6070410da57cddc4" providerId="LiveId" clId="{0B5D1BB1-A6B5-4051-A86A-ABF8082197F2}" dt="2021-08-19T14:25:01.833" v="2366" actId="478"/>
          <ac:grpSpMkLst>
            <pc:docMk/>
            <pc:sldMk cId="3504076756" sldId="296"/>
            <ac:grpSpMk id="33" creationId="{EFA53525-E5FC-4D1A-9599-93792BB6DBBE}"/>
          </ac:grpSpMkLst>
        </pc:grpChg>
      </pc:sldChg>
      <pc:sldChg chg="addSp delSp modSp mod">
        <pc:chgData name="kim jinju" userId="6070410da57cddc4" providerId="LiveId" clId="{0B5D1BB1-A6B5-4051-A86A-ABF8082197F2}" dt="2021-08-19T14:36:49.362" v="2608" actId="167"/>
        <pc:sldMkLst>
          <pc:docMk/>
          <pc:sldMk cId="2999234976" sldId="297"/>
        </pc:sldMkLst>
        <pc:spChg chg="mod">
          <ac:chgData name="kim jinju" userId="6070410da57cddc4" providerId="LiveId" clId="{0B5D1BB1-A6B5-4051-A86A-ABF8082197F2}" dt="2021-08-19T14:36:35.123" v="2605" actId="313"/>
          <ac:spMkLst>
            <pc:docMk/>
            <pc:sldMk cId="2999234976" sldId="297"/>
            <ac:spMk id="17" creationId="{E00A84B1-F218-449F-96C6-47702BBADB83}"/>
          </ac:spMkLst>
        </pc:spChg>
        <pc:spChg chg="add del mod">
          <ac:chgData name="kim jinju" userId="6070410da57cddc4" providerId="LiveId" clId="{0B5D1BB1-A6B5-4051-A86A-ABF8082197F2}" dt="2021-08-19T13:45:51.358" v="708" actId="478"/>
          <ac:spMkLst>
            <pc:docMk/>
            <pc:sldMk cId="2999234976" sldId="297"/>
            <ac:spMk id="19" creationId="{3DB1CDEE-E041-49CF-8809-4DB565BECA2D}"/>
          </ac:spMkLst>
        </pc:spChg>
        <pc:spChg chg="add mod ord">
          <ac:chgData name="kim jinju" userId="6070410da57cddc4" providerId="LiveId" clId="{0B5D1BB1-A6B5-4051-A86A-ABF8082197F2}" dt="2021-08-19T14:10:07.625" v="2180" actId="196"/>
          <ac:spMkLst>
            <pc:docMk/>
            <pc:sldMk cId="2999234976" sldId="297"/>
            <ac:spMk id="21" creationId="{0E8373FD-9086-4818-A291-07CBF0D2F50F}"/>
          </ac:spMkLst>
        </pc:spChg>
        <pc:grpChg chg="add mod">
          <ac:chgData name="kim jinju" userId="6070410da57cddc4" providerId="LiveId" clId="{0B5D1BB1-A6B5-4051-A86A-ABF8082197F2}" dt="2021-08-19T13:47:06.246" v="730" actId="1076"/>
          <ac:grpSpMkLst>
            <pc:docMk/>
            <pc:sldMk cId="2999234976" sldId="297"/>
            <ac:grpSpMk id="3" creationId="{0FDC03F8-48B2-43FA-AB30-9B5657DB446C}"/>
          </ac:grpSpMkLst>
        </pc:grpChg>
        <pc:picChg chg="mod ord">
          <ac:chgData name="kim jinju" userId="6070410da57cddc4" providerId="LiveId" clId="{0B5D1BB1-A6B5-4051-A86A-ABF8082197F2}" dt="2021-08-19T14:36:49.362" v="2608" actId="167"/>
          <ac:picMkLst>
            <pc:docMk/>
            <pc:sldMk cId="2999234976" sldId="297"/>
            <ac:picMk id="5" creationId="{4A528789-A6EC-454D-A446-F2F088E3BB4D}"/>
          </ac:picMkLst>
        </pc:picChg>
        <pc:picChg chg="add mod">
          <ac:chgData name="kim jinju" userId="6070410da57cddc4" providerId="LiveId" clId="{0B5D1BB1-A6B5-4051-A86A-ABF8082197F2}" dt="2021-08-19T13:47:06.246" v="730" actId="1076"/>
          <ac:picMkLst>
            <pc:docMk/>
            <pc:sldMk cId="2999234976" sldId="297"/>
            <ac:picMk id="22" creationId="{E3AFE533-798C-445D-B4D7-D6474C5AF2CA}"/>
          </ac:picMkLst>
        </pc:picChg>
        <pc:picChg chg="mod">
          <ac:chgData name="kim jinju" userId="6070410da57cddc4" providerId="LiveId" clId="{0B5D1BB1-A6B5-4051-A86A-ABF8082197F2}" dt="2021-08-19T13:47:06.246" v="730" actId="1076"/>
          <ac:picMkLst>
            <pc:docMk/>
            <pc:sldMk cId="2999234976" sldId="297"/>
            <ac:picMk id="2050" creationId="{581CCC7C-73F6-4386-957F-4F78E1810897}"/>
          </ac:picMkLst>
        </pc:picChg>
      </pc:sldChg>
      <pc:sldChg chg="addSp delSp modSp mod">
        <pc:chgData name="kim jinju" userId="6070410da57cddc4" providerId="LiveId" clId="{0B5D1BB1-A6B5-4051-A86A-ABF8082197F2}" dt="2021-08-19T14:25:15.788" v="2373"/>
        <pc:sldMkLst>
          <pc:docMk/>
          <pc:sldMk cId="388657167" sldId="299"/>
        </pc:sldMkLst>
        <pc:spChg chg="add del mod">
          <ac:chgData name="kim jinju" userId="6070410da57cddc4" providerId="LiveId" clId="{0B5D1BB1-A6B5-4051-A86A-ABF8082197F2}" dt="2021-08-19T14:25:15.533" v="2372" actId="478"/>
          <ac:spMkLst>
            <pc:docMk/>
            <pc:sldMk cId="388657167" sldId="299"/>
            <ac:spMk id="30" creationId="{8B39C6C1-AD62-49E1-ACCE-6750A90B3DEF}"/>
          </ac:spMkLst>
        </pc:spChg>
        <pc:spChg chg="add mod">
          <ac:chgData name="kim jinju" userId="6070410da57cddc4" providerId="LiveId" clId="{0B5D1BB1-A6B5-4051-A86A-ABF8082197F2}" dt="2021-08-19T14:25:15.788" v="2373"/>
          <ac:spMkLst>
            <pc:docMk/>
            <pc:sldMk cId="388657167" sldId="299"/>
            <ac:spMk id="31" creationId="{8977B5C0-DE36-4847-9010-60E6F01476A2}"/>
          </ac:spMkLst>
        </pc:spChg>
        <pc:picChg chg="mod modCrop">
          <ac:chgData name="kim jinju" userId="6070410da57cddc4" providerId="LiveId" clId="{0B5D1BB1-A6B5-4051-A86A-ABF8082197F2}" dt="2021-08-19T13:58:34.081" v="1356" actId="732"/>
          <ac:picMkLst>
            <pc:docMk/>
            <pc:sldMk cId="388657167" sldId="299"/>
            <ac:picMk id="19" creationId="{FF2CCCE9-EA02-40AD-BC17-E9E1C29876BF}"/>
          </ac:picMkLst>
        </pc:picChg>
        <pc:picChg chg="add del mod">
          <ac:chgData name="kim jinju" userId="6070410da57cddc4" providerId="LiveId" clId="{0B5D1BB1-A6B5-4051-A86A-ABF8082197F2}" dt="2021-08-19T13:31:25.629" v="456" actId="478"/>
          <ac:picMkLst>
            <pc:docMk/>
            <pc:sldMk cId="388657167" sldId="299"/>
            <ac:picMk id="6146" creationId="{4A26AACA-24C7-460C-B729-7A41998511EE}"/>
          </ac:picMkLst>
        </pc:picChg>
      </pc:sldChg>
      <pc:sldChg chg="addSp modSp mod">
        <pc:chgData name="kim jinju" userId="6070410da57cddc4" providerId="LiveId" clId="{0B5D1BB1-A6B5-4051-A86A-ABF8082197F2}" dt="2021-08-19T14:45:14.812" v="2887" actId="14100"/>
        <pc:sldMkLst>
          <pc:docMk/>
          <pc:sldMk cId="2439610923" sldId="301"/>
        </pc:sldMkLst>
        <pc:spChg chg="add mod">
          <ac:chgData name="kim jinju" userId="6070410da57cddc4" providerId="LiveId" clId="{0B5D1BB1-A6B5-4051-A86A-ABF8082197F2}" dt="2021-08-19T14:21:52.620" v="2284" actId="196"/>
          <ac:spMkLst>
            <pc:docMk/>
            <pc:sldMk cId="2439610923" sldId="301"/>
            <ac:spMk id="20" creationId="{843845B9-B071-4E53-AE42-5E7403A41D5D}"/>
          </ac:spMkLst>
        </pc:spChg>
        <pc:spChg chg="mod">
          <ac:chgData name="kim jinju" userId="6070410da57cddc4" providerId="LiveId" clId="{0B5D1BB1-A6B5-4051-A86A-ABF8082197F2}" dt="2021-08-19T14:22:02.863" v="2299" actId="1036"/>
          <ac:spMkLst>
            <pc:docMk/>
            <pc:sldMk cId="2439610923" sldId="301"/>
            <ac:spMk id="44" creationId="{0272E18A-0D3C-42E4-BAE7-49985693C4AE}"/>
          </ac:spMkLst>
        </pc:spChg>
        <pc:grpChg chg="mod ord">
          <ac:chgData name="kim jinju" userId="6070410da57cddc4" providerId="LiveId" clId="{0B5D1BB1-A6B5-4051-A86A-ABF8082197F2}" dt="2021-08-19T14:22:17.686" v="2334" actId="1036"/>
          <ac:grpSpMkLst>
            <pc:docMk/>
            <pc:sldMk cId="2439610923" sldId="301"/>
            <ac:grpSpMk id="8" creationId="{3AE015BD-27AD-4E13-80A6-ADA93D264665}"/>
          </ac:grpSpMkLst>
        </pc:grpChg>
        <pc:picChg chg="mod">
          <ac:chgData name="kim jinju" userId="6070410da57cddc4" providerId="LiveId" clId="{0B5D1BB1-A6B5-4051-A86A-ABF8082197F2}" dt="2021-08-19T14:09:33.840" v="2176" actId="1076"/>
          <ac:picMkLst>
            <pc:docMk/>
            <pc:sldMk cId="2439610923" sldId="301"/>
            <ac:picMk id="5" creationId="{B454EB88-ED7B-4B7C-B5B5-332AEB48F425}"/>
          </ac:picMkLst>
        </pc:picChg>
        <pc:picChg chg="mod">
          <ac:chgData name="kim jinju" userId="6070410da57cddc4" providerId="LiveId" clId="{0B5D1BB1-A6B5-4051-A86A-ABF8082197F2}" dt="2021-08-19T14:22:02.863" v="2299" actId="1036"/>
          <ac:picMkLst>
            <pc:docMk/>
            <pc:sldMk cId="2439610923" sldId="301"/>
            <ac:picMk id="6" creationId="{1C0F0513-4489-4A75-A2BD-9475E2DDF78B}"/>
          </ac:picMkLst>
        </pc:picChg>
        <pc:picChg chg="mod">
          <ac:chgData name="kim jinju" userId="6070410da57cddc4" providerId="LiveId" clId="{0B5D1BB1-A6B5-4051-A86A-ABF8082197F2}" dt="2021-08-19T14:22:02.863" v="2299" actId="1036"/>
          <ac:picMkLst>
            <pc:docMk/>
            <pc:sldMk cId="2439610923" sldId="301"/>
            <ac:picMk id="9" creationId="{22996DAB-51BA-440E-A88E-9F1DCF2C1796}"/>
          </ac:picMkLst>
        </pc:picChg>
        <pc:picChg chg="mod">
          <ac:chgData name="kim jinju" userId="6070410da57cddc4" providerId="LiveId" clId="{0B5D1BB1-A6B5-4051-A86A-ABF8082197F2}" dt="2021-08-19T14:45:14.812" v="2887" actId="14100"/>
          <ac:picMkLst>
            <pc:docMk/>
            <pc:sldMk cId="2439610923" sldId="301"/>
            <ac:picMk id="24" creationId="{53B2B79C-2468-4CDA-8917-6777816EEE34}"/>
          </ac:picMkLst>
        </pc:picChg>
      </pc:sldChg>
      <pc:sldChg chg="addSp delSp modSp mod">
        <pc:chgData name="kim jinju" userId="6070410da57cddc4" providerId="LiveId" clId="{0B5D1BB1-A6B5-4051-A86A-ABF8082197F2}" dt="2021-08-19T14:25:32.291" v="2379" actId="478"/>
        <pc:sldMkLst>
          <pc:docMk/>
          <pc:sldMk cId="1628721803" sldId="302"/>
        </pc:sldMkLst>
        <pc:spChg chg="add del mod">
          <ac:chgData name="kim jinju" userId="6070410da57cddc4" providerId="LiveId" clId="{0B5D1BB1-A6B5-4051-A86A-ABF8082197F2}" dt="2021-08-19T14:25:32.291" v="2379" actId="478"/>
          <ac:spMkLst>
            <pc:docMk/>
            <pc:sldMk cId="1628721803" sldId="302"/>
            <ac:spMk id="23" creationId="{DF9ABB40-70A7-46A4-99B2-797E2D53320E}"/>
          </ac:spMkLst>
        </pc:spChg>
        <pc:spChg chg="add del mod">
          <ac:chgData name="kim jinju" userId="6070410da57cddc4" providerId="LiveId" clId="{0B5D1BB1-A6B5-4051-A86A-ABF8082197F2}" dt="2021-08-19T14:25:31.946" v="2378"/>
          <ac:spMkLst>
            <pc:docMk/>
            <pc:sldMk cId="1628721803" sldId="302"/>
            <ac:spMk id="24" creationId="{043737B9-6C2F-48F3-ACE3-39BA0C2A5648}"/>
          </ac:spMkLst>
        </pc:spChg>
        <pc:spChg chg="mod">
          <ac:chgData name="kim jinju" userId="6070410da57cddc4" providerId="LiveId" clId="{0B5D1BB1-A6B5-4051-A86A-ABF8082197F2}" dt="2021-08-19T14:08:00.729" v="2141" actId="20577"/>
          <ac:spMkLst>
            <pc:docMk/>
            <pc:sldMk cId="1628721803" sldId="302"/>
            <ac:spMk id="42" creationId="{23AF2D2E-C2AF-4EEF-B832-AF823406D079}"/>
          </ac:spMkLst>
        </pc:spChg>
      </pc:sldChg>
      <pc:sldChg chg="addSp modSp mod">
        <pc:chgData name="kim jinju" userId="6070410da57cddc4" providerId="LiveId" clId="{0B5D1BB1-A6B5-4051-A86A-ABF8082197F2}" dt="2021-08-19T14:49:14.726" v="3365" actId="20577"/>
        <pc:sldMkLst>
          <pc:docMk/>
          <pc:sldMk cId="140382192" sldId="303"/>
        </pc:sldMkLst>
        <pc:spChg chg="add mod">
          <ac:chgData name="kim jinju" userId="6070410da57cddc4" providerId="LiveId" clId="{0B5D1BB1-A6B5-4051-A86A-ABF8082197F2}" dt="2021-08-19T14:49:14.726" v="3365" actId="20577"/>
          <ac:spMkLst>
            <pc:docMk/>
            <pc:sldMk cId="140382192" sldId="303"/>
            <ac:spMk id="31" creationId="{DE9F2A71-8A94-4295-AC1D-1A33E2F7F515}"/>
          </ac:spMkLst>
        </pc:spChg>
      </pc:sldChg>
      <pc:sldChg chg="delSp modSp mod">
        <pc:chgData name="kim jinju" userId="6070410da57cddc4" providerId="LiveId" clId="{0B5D1BB1-A6B5-4051-A86A-ABF8082197F2}" dt="2021-08-19T14:29:34.135" v="2428" actId="14100"/>
        <pc:sldMkLst>
          <pc:docMk/>
          <pc:sldMk cId="2220562756" sldId="304"/>
        </pc:sldMkLst>
        <pc:spChg chg="mod">
          <ac:chgData name="kim jinju" userId="6070410da57cddc4" providerId="LiveId" clId="{0B5D1BB1-A6B5-4051-A86A-ABF8082197F2}" dt="2021-08-19T14:08:17.942" v="2151" actId="20577"/>
          <ac:spMkLst>
            <pc:docMk/>
            <pc:sldMk cId="2220562756" sldId="304"/>
            <ac:spMk id="23" creationId="{B56C0ABB-B55C-4E13-84D3-9AC2641F4C41}"/>
          </ac:spMkLst>
        </pc:spChg>
        <pc:spChg chg="mod topLvl">
          <ac:chgData name="kim jinju" userId="6070410da57cddc4" providerId="LiveId" clId="{0B5D1BB1-A6B5-4051-A86A-ABF8082197F2}" dt="2021-08-19T13:52:29.362" v="1093" actId="165"/>
          <ac:spMkLst>
            <pc:docMk/>
            <pc:sldMk cId="2220562756" sldId="304"/>
            <ac:spMk id="41" creationId="{12CC3C5C-F4E3-484F-B03E-F9A2D669AB06}"/>
          </ac:spMkLst>
        </pc:spChg>
        <pc:spChg chg="mod topLvl">
          <ac:chgData name="kim jinju" userId="6070410da57cddc4" providerId="LiveId" clId="{0B5D1BB1-A6B5-4051-A86A-ABF8082197F2}" dt="2021-08-19T13:52:37.410" v="1096" actId="165"/>
          <ac:spMkLst>
            <pc:docMk/>
            <pc:sldMk cId="2220562756" sldId="304"/>
            <ac:spMk id="43" creationId="{DFA1E971-670F-48B0-8567-FD0A15AD0BF1}"/>
          </ac:spMkLst>
        </pc:spChg>
        <pc:spChg chg="mod topLvl">
          <ac:chgData name="kim jinju" userId="6070410da57cddc4" providerId="LiveId" clId="{0B5D1BB1-A6B5-4051-A86A-ABF8082197F2}" dt="2021-08-19T13:52:37.410" v="1096" actId="165"/>
          <ac:spMkLst>
            <pc:docMk/>
            <pc:sldMk cId="2220562756" sldId="304"/>
            <ac:spMk id="44" creationId="{6A8ED085-1A4E-4D26-9BC0-C69CB79F8169}"/>
          </ac:spMkLst>
        </pc:spChg>
        <pc:spChg chg="mod topLvl">
          <ac:chgData name="kim jinju" userId="6070410da57cddc4" providerId="LiveId" clId="{0B5D1BB1-A6B5-4051-A86A-ABF8082197F2}" dt="2021-08-19T13:52:37.410" v="1096" actId="165"/>
          <ac:spMkLst>
            <pc:docMk/>
            <pc:sldMk cId="2220562756" sldId="304"/>
            <ac:spMk id="58" creationId="{FB704746-B189-465C-93DA-94261F713E5C}"/>
          </ac:spMkLst>
        </pc:spChg>
        <pc:grpChg chg="del">
          <ac:chgData name="kim jinju" userId="6070410da57cddc4" providerId="LiveId" clId="{0B5D1BB1-A6B5-4051-A86A-ABF8082197F2}" dt="2021-08-19T13:52:29.362" v="1093" actId="165"/>
          <ac:grpSpMkLst>
            <pc:docMk/>
            <pc:sldMk cId="2220562756" sldId="304"/>
            <ac:grpSpMk id="3" creationId="{417B1EFF-A71A-41A4-A187-FC2E6C8BA15F}"/>
          </ac:grpSpMkLst>
        </pc:grpChg>
        <pc:grpChg chg="del mod topLvl">
          <ac:chgData name="kim jinju" userId="6070410da57cddc4" providerId="LiveId" clId="{0B5D1BB1-A6B5-4051-A86A-ABF8082197F2}" dt="2021-08-19T13:52:37.410" v="1096" actId="165"/>
          <ac:grpSpMkLst>
            <pc:docMk/>
            <pc:sldMk cId="2220562756" sldId="304"/>
            <ac:grpSpMk id="42" creationId="{E98CE1B1-B530-4339-AE16-714CC0B69989}"/>
          </ac:grpSpMkLst>
        </pc:grpChg>
        <pc:picChg chg="mod">
          <ac:chgData name="kim jinju" userId="6070410da57cddc4" providerId="LiveId" clId="{0B5D1BB1-A6B5-4051-A86A-ABF8082197F2}" dt="2021-08-19T14:29:30.282" v="2427" actId="14100"/>
          <ac:picMkLst>
            <pc:docMk/>
            <pc:sldMk cId="2220562756" sldId="304"/>
            <ac:picMk id="8" creationId="{5276819F-9BEA-476B-A8FC-2329C26BDC1C}"/>
          </ac:picMkLst>
        </pc:picChg>
        <pc:picChg chg="mod">
          <ac:chgData name="kim jinju" userId="6070410da57cddc4" providerId="LiveId" clId="{0B5D1BB1-A6B5-4051-A86A-ABF8082197F2}" dt="2021-08-19T14:29:34.135" v="2428" actId="14100"/>
          <ac:picMkLst>
            <pc:docMk/>
            <pc:sldMk cId="2220562756" sldId="304"/>
            <ac:picMk id="10" creationId="{16F7FE3D-497E-4117-AB61-20ACF14108B4}"/>
          </ac:picMkLst>
        </pc:picChg>
      </pc:sldChg>
      <pc:sldChg chg="del">
        <pc:chgData name="kim jinju" userId="6070410da57cddc4" providerId="LiveId" clId="{0B5D1BB1-A6B5-4051-A86A-ABF8082197F2}" dt="2021-08-19T13:12:11.492" v="3" actId="47"/>
        <pc:sldMkLst>
          <pc:docMk/>
          <pc:sldMk cId="971874552" sldId="305"/>
        </pc:sldMkLst>
      </pc:sldChg>
      <pc:sldChg chg="addSp modSp mod">
        <pc:chgData name="kim jinju" userId="6070410da57cddc4" providerId="LiveId" clId="{0B5D1BB1-A6B5-4051-A86A-ABF8082197F2}" dt="2021-08-19T14:48:30.940" v="3281" actId="20577"/>
        <pc:sldMkLst>
          <pc:docMk/>
          <pc:sldMk cId="801842186" sldId="306"/>
        </pc:sldMkLst>
        <pc:spChg chg="mod">
          <ac:chgData name="kim jinju" userId="6070410da57cddc4" providerId="LiveId" clId="{0B5D1BB1-A6B5-4051-A86A-ABF8082197F2}" dt="2021-08-19T14:48:00.520" v="3220" actId="20577"/>
          <ac:spMkLst>
            <pc:docMk/>
            <pc:sldMk cId="801842186" sldId="306"/>
            <ac:spMk id="15" creationId="{F45E0A6E-1A1F-478F-B052-B4C1DA549446}"/>
          </ac:spMkLst>
        </pc:spChg>
        <pc:spChg chg="add mod">
          <ac:chgData name="kim jinju" userId="6070410da57cddc4" providerId="LiveId" clId="{0B5D1BB1-A6B5-4051-A86A-ABF8082197F2}" dt="2021-08-19T14:48:03.614" v="3225" actId="20577"/>
          <ac:spMkLst>
            <pc:docMk/>
            <pc:sldMk cId="801842186" sldId="306"/>
            <ac:spMk id="29" creationId="{4AFAEE62-FD36-4ECC-AC0E-5097169BDF18}"/>
          </ac:spMkLst>
        </pc:spChg>
        <pc:spChg chg="add mod">
          <ac:chgData name="kim jinju" userId="6070410da57cddc4" providerId="LiveId" clId="{0B5D1BB1-A6B5-4051-A86A-ABF8082197F2}" dt="2021-08-19T14:48:30.940" v="3281" actId="20577"/>
          <ac:spMkLst>
            <pc:docMk/>
            <pc:sldMk cId="801842186" sldId="306"/>
            <ac:spMk id="30" creationId="{75C7D4FD-ABEA-407F-8800-820B99178D07}"/>
          </ac:spMkLst>
        </pc:spChg>
      </pc:sldChg>
      <pc:sldChg chg="addSp delSp modSp mod ord">
        <pc:chgData name="kim jinju" userId="6070410da57cddc4" providerId="LiveId" clId="{0B5D1BB1-A6B5-4051-A86A-ABF8082197F2}" dt="2021-08-19T14:47:37.650" v="3154" actId="20577"/>
        <pc:sldMkLst>
          <pc:docMk/>
          <pc:sldMk cId="2608043531" sldId="307"/>
        </pc:sldMkLst>
        <pc:spChg chg="add del mod">
          <ac:chgData name="kim jinju" userId="6070410da57cddc4" providerId="LiveId" clId="{0B5D1BB1-A6B5-4051-A86A-ABF8082197F2}" dt="2021-08-19T14:41:17.105" v="2785" actId="478"/>
          <ac:spMkLst>
            <pc:docMk/>
            <pc:sldMk cId="2608043531" sldId="307"/>
            <ac:spMk id="23" creationId="{B50737BD-F8D5-41E7-A452-3AFC55D40B6C}"/>
          </ac:spMkLst>
        </pc:spChg>
        <pc:spChg chg="mod">
          <ac:chgData name="kim jinju" userId="6070410da57cddc4" providerId="LiveId" clId="{0B5D1BB1-A6B5-4051-A86A-ABF8082197F2}" dt="2021-08-19T14:38:36.821" v="2715"/>
          <ac:spMkLst>
            <pc:docMk/>
            <pc:sldMk cId="2608043531" sldId="307"/>
            <ac:spMk id="30" creationId="{38FCD773-BFB5-403F-B166-5F48EF6094CE}"/>
          </ac:spMkLst>
        </pc:spChg>
        <pc:spChg chg="mod">
          <ac:chgData name="kim jinju" userId="6070410da57cddc4" providerId="LiveId" clId="{0B5D1BB1-A6B5-4051-A86A-ABF8082197F2}" dt="2021-08-19T14:38:36.821" v="2715"/>
          <ac:spMkLst>
            <pc:docMk/>
            <pc:sldMk cId="2608043531" sldId="307"/>
            <ac:spMk id="31" creationId="{4D251A1E-5B1B-4700-B64C-9CF2C09597FB}"/>
          </ac:spMkLst>
        </pc:spChg>
        <pc:spChg chg="add mod">
          <ac:chgData name="kim jinju" userId="6070410da57cddc4" providerId="LiveId" clId="{0B5D1BB1-A6B5-4051-A86A-ABF8082197F2}" dt="2021-08-19T14:40:48.028" v="2768" actId="571"/>
          <ac:spMkLst>
            <pc:docMk/>
            <pc:sldMk cId="2608043531" sldId="307"/>
            <ac:spMk id="34" creationId="{AD8260E5-E518-44FE-BDDD-FB7EB55B514E}"/>
          </ac:spMkLst>
        </pc:spChg>
        <pc:spChg chg="add del mod">
          <ac:chgData name="kim jinju" userId="6070410da57cddc4" providerId="LiveId" clId="{0B5D1BB1-A6B5-4051-A86A-ABF8082197F2}" dt="2021-08-19T14:40:57.466" v="2771" actId="478"/>
          <ac:spMkLst>
            <pc:docMk/>
            <pc:sldMk cId="2608043531" sldId="307"/>
            <ac:spMk id="35" creationId="{8B0DA035-7EB2-4ACA-9EA5-66E3D340D6A8}"/>
          </ac:spMkLst>
        </pc:spChg>
        <pc:spChg chg="add mod ord">
          <ac:chgData name="kim jinju" userId="6070410da57cddc4" providerId="LiveId" clId="{0B5D1BB1-A6B5-4051-A86A-ABF8082197F2}" dt="2021-08-19T14:44:49.078" v="2874" actId="164"/>
          <ac:spMkLst>
            <pc:docMk/>
            <pc:sldMk cId="2608043531" sldId="307"/>
            <ac:spMk id="36" creationId="{BB0795B2-8B06-42FF-9C3D-2C7A6B4B2662}"/>
          </ac:spMkLst>
        </pc:spChg>
        <pc:spChg chg="mod">
          <ac:chgData name="kim jinju" userId="6070410da57cddc4" providerId="LiveId" clId="{0B5D1BB1-A6B5-4051-A86A-ABF8082197F2}" dt="2021-08-19T14:21:44.440" v="2283" actId="196"/>
          <ac:spMkLst>
            <pc:docMk/>
            <pc:sldMk cId="2608043531" sldId="307"/>
            <ac:spMk id="37" creationId="{F1FB7CF2-CE37-405B-B387-4847C601E94B}"/>
          </ac:spMkLst>
        </pc:spChg>
        <pc:spChg chg="mod">
          <ac:chgData name="kim jinju" userId="6070410da57cddc4" providerId="LiveId" clId="{0B5D1BB1-A6B5-4051-A86A-ABF8082197F2}" dt="2021-08-19T14:21:18.878" v="2282" actId="20577"/>
          <ac:spMkLst>
            <pc:docMk/>
            <pc:sldMk cId="2608043531" sldId="307"/>
            <ac:spMk id="42" creationId="{23AF2D2E-C2AF-4EEF-B832-AF823406D079}"/>
          </ac:spMkLst>
        </pc:spChg>
        <pc:spChg chg="add mod">
          <ac:chgData name="kim jinju" userId="6070410da57cddc4" providerId="LiveId" clId="{0B5D1BB1-A6B5-4051-A86A-ABF8082197F2}" dt="2021-08-19T14:44:49.078" v="2874" actId="164"/>
          <ac:spMkLst>
            <pc:docMk/>
            <pc:sldMk cId="2608043531" sldId="307"/>
            <ac:spMk id="43" creationId="{17A6B296-8FCA-41AE-BE4E-A1F9C599AA54}"/>
          </ac:spMkLst>
        </pc:spChg>
        <pc:spChg chg="add mod">
          <ac:chgData name="kim jinju" userId="6070410da57cddc4" providerId="LiveId" clId="{0B5D1BB1-A6B5-4051-A86A-ABF8082197F2}" dt="2021-08-19T14:47:37.650" v="3154" actId="20577"/>
          <ac:spMkLst>
            <pc:docMk/>
            <pc:sldMk cId="2608043531" sldId="307"/>
            <ac:spMk id="44" creationId="{6C61F5B9-CB0E-4D8B-8A88-14B760266BCA}"/>
          </ac:spMkLst>
        </pc:spChg>
        <pc:grpChg chg="add del mod">
          <ac:chgData name="kim jinju" userId="6070410da57cddc4" providerId="LiveId" clId="{0B5D1BB1-A6B5-4051-A86A-ABF8082197F2}" dt="2021-08-19T14:42:50.886" v="2832" actId="165"/>
          <ac:grpSpMkLst>
            <pc:docMk/>
            <pc:sldMk cId="2608043531" sldId="307"/>
            <ac:grpSpMk id="22" creationId="{3D9599FA-BB73-4BFA-B483-1546D3E5A65F}"/>
          </ac:grpSpMkLst>
        </pc:grpChg>
        <pc:grpChg chg="add del mod">
          <ac:chgData name="kim jinju" userId="6070410da57cddc4" providerId="LiveId" clId="{0B5D1BB1-A6B5-4051-A86A-ABF8082197F2}" dt="2021-08-19T14:40:21.209" v="2764" actId="478"/>
          <ac:grpSpMkLst>
            <pc:docMk/>
            <pc:sldMk cId="2608043531" sldId="307"/>
            <ac:grpSpMk id="29" creationId="{7B69A538-86EB-489A-8F45-18CD4BF8CCDF}"/>
          </ac:grpSpMkLst>
        </pc:grpChg>
        <pc:grpChg chg="add mod">
          <ac:chgData name="kim jinju" userId="6070410da57cddc4" providerId="LiveId" clId="{0B5D1BB1-A6B5-4051-A86A-ABF8082197F2}" dt="2021-08-19T14:44:56.851" v="2883" actId="1036"/>
          <ac:grpSpMkLst>
            <pc:docMk/>
            <pc:sldMk cId="2608043531" sldId="307"/>
            <ac:grpSpMk id="38" creationId="{EF049487-690B-44BF-B8A3-1252F5E8187D}"/>
          </ac:grpSpMkLst>
        </pc:grpChg>
        <pc:grpChg chg="add mod">
          <ac:chgData name="kim jinju" userId="6070410da57cddc4" providerId="LiveId" clId="{0B5D1BB1-A6B5-4051-A86A-ABF8082197F2}" dt="2021-08-19T14:44:56.851" v="2883" actId="1036"/>
          <ac:grpSpMkLst>
            <pc:docMk/>
            <pc:sldMk cId="2608043531" sldId="307"/>
            <ac:grpSpMk id="41" creationId="{A926361C-A973-4723-ADBD-FE21C2631310}"/>
          </ac:grpSpMkLst>
        </pc:grpChg>
        <pc:picChg chg="del mod modCrop">
          <ac:chgData name="kim jinju" userId="6070410da57cddc4" providerId="LiveId" clId="{0B5D1BB1-A6B5-4051-A86A-ABF8082197F2}" dt="2021-08-19T14:15:13.876" v="2194" actId="478"/>
          <ac:picMkLst>
            <pc:docMk/>
            <pc:sldMk cId="2608043531" sldId="307"/>
            <ac:picMk id="5" creationId="{F9908EC4-EBBE-45E8-84D6-2EBEDE46545D}"/>
          </ac:picMkLst>
        </pc:picChg>
        <pc:picChg chg="add del mod">
          <ac:chgData name="kim jinju" userId="6070410da57cddc4" providerId="LiveId" clId="{0B5D1BB1-A6B5-4051-A86A-ABF8082197F2}" dt="2021-08-19T14:16:13.679" v="2200" actId="478"/>
          <ac:picMkLst>
            <pc:docMk/>
            <pc:sldMk cId="2608043531" sldId="307"/>
            <ac:picMk id="6" creationId="{8100AFC9-1FED-4579-88B7-AE2CC2AF65D6}"/>
          </ac:picMkLst>
        </pc:picChg>
        <pc:picChg chg="del">
          <ac:chgData name="kim jinju" userId="6070410da57cddc4" providerId="LiveId" clId="{0B5D1BB1-A6B5-4051-A86A-ABF8082197F2}" dt="2021-08-19T14:16:45.782" v="2203" actId="478"/>
          <ac:picMkLst>
            <pc:docMk/>
            <pc:sldMk cId="2608043531" sldId="307"/>
            <ac:picMk id="7" creationId="{6B08A2AB-DB63-406E-AB87-8CF84047CA38}"/>
          </ac:picMkLst>
        </pc:picChg>
        <pc:picChg chg="del mod">
          <ac:chgData name="kim jinju" userId="6070410da57cddc4" providerId="LiveId" clId="{0B5D1BB1-A6B5-4051-A86A-ABF8082197F2}" dt="2021-08-19T14:15:34.631" v="2197" actId="478"/>
          <ac:picMkLst>
            <pc:docMk/>
            <pc:sldMk cId="2608043531" sldId="307"/>
            <ac:picMk id="9" creationId="{CBB9750C-71C9-4AF5-BB17-0FBDDD1AB4A8}"/>
          </ac:picMkLst>
        </pc:picChg>
        <pc:picChg chg="add del mod">
          <ac:chgData name="kim jinju" userId="6070410da57cddc4" providerId="LiveId" clId="{0B5D1BB1-A6B5-4051-A86A-ABF8082197F2}" dt="2021-08-19T14:43:52.403" v="2861" actId="478"/>
          <ac:picMkLst>
            <pc:docMk/>
            <pc:sldMk cId="2608043531" sldId="307"/>
            <ac:picMk id="10" creationId="{89CF0188-2FC5-49F4-8EB1-22835F5DC936}"/>
          </ac:picMkLst>
        </pc:picChg>
        <pc:picChg chg="add mod ord">
          <ac:chgData name="kim jinju" userId="6070410da57cddc4" providerId="LiveId" clId="{0B5D1BB1-A6B5-4051-A86A-ABF8082197F2}" dt="2021-08-19T14:44:49.078" v="2874" actId="164"/>
          <ac:picMkLst>
            <pc:docMk/>
            <pc:sldMk cId="2608043531" sldId="307"/>
            <ac:picMk id="12" creationId="{AED217CB-011E-4490-BF07-EA20E4E520AE}"/>
          </ac:picMkLst>
        </pc:picChg>
        <pc:picChg chg="add mod topLvl modCrop">
          <ac:chgData name="kim jinju" userId="6070410da57cddc4" providerId="LiveId" clId="{0B5D1BB1-A6B5-4051-A86A-ABF8082197F2}" dt="2021-08-19T14:43:04.210" v="2854" actId="164"/>
          <ac:picMkLst>
            <pc:docMk/>
            <pc:sldMk cId="2608043531" sldId="307"/>
            <ac:picMk id="15" creationId="{64D19B46-986B-4D39-BF1C-052F94E24678}"/>
          </ac:picMkLst>
        </pc:picChg>
        <pc:picChg chg="add del mod modCrop">
          <ac:chgData name="kim jinju" userId="6070410da57cddc4" providerId="LiveId" clId="{0B5D1BB1-A6B5-4051-A86A-ABF8082197F2}" dt="2021-08-19T14:18:02.772" v="2214" actId="478"/>
          <ac:picMkLst>
            <pc:docMk/>
            <pc:sldMk cId="2608043531" sldId="307"/>
            <ac:picMk id="17" creationId="{F2054090-5122-4E6B-AF21-931F900DC0CF}"/>
          </ac:picMkLst>
        </pc:picChg>
        <pc:picChg chg="add del mod topLvl">
          <ac:chgData name="kim jinju" userId="6070410da57cddc4" providerId="LiveId" clId="{0B5D1BB1-A6B5-4051-A86A-ABF8082197F2}" dt="2021-08-19T14:42:19.435" v="2788" actId="478"/>
          <ac:picMkLst>
            <pc:docMk/>
            <pc:sldMk cId="2608043531" sldId="307"/>
            <ac:picMk id="19" creationId="{664EED29-9172-4F45-9CFB-57A3D7FE9A60}"/>
          </ac:picMkLst>
        </pc:picChg>
        <pc:picChg chg="add mod topLvl modCrop">
          <ac:chgData name="kim jinju" userId="6070410da57cddc4" providerId="LiveId" clId="{0B5D1BB1-A6B5-4051-A86A-ABF8082197F2}" dt="2021-08-19T14:43:04.210" v="2854" actId="164"/>
          <ac:picMkLst>
            <pc:docMk/>
            <pc:sldMk cId="2608043531" sldId="307"/>
            <ac:picMk id="21" creationId="{36889D92-69AA-438A-BC4A-96B08420B7B4}"/>
          </ac:picMkLst>
        </pc:picChg>
        <pc:picChg chg="add mod">
          <ac:chgData name="kim jinju" userId="6070410da57cddc4" providerId="LiveId" clId="{0B5D1BB1-A6B5-4051-A86A-ABF8082197F2}" dt="2021-08-19T14:43:04.210" v="2854" actId="164"/>
          <ac:picMkLst>
            <pc:docMk/>
            <pc:sldMk cId="2608043531" sldId="307"/>
            <ac:picMk id="32" creationId="{9A98F6B9-FA63-4F92-8227-FA20483E1FE6}"/>
          </ac:picMkLst>
        </pc:picChg>
        <pc:picChg chg="add mod">
          <ac:chgData name="kim jinju" userId="6070410da57cddc4" providerId="LiveId" clId="{0B5D1BB1-A6B5-4051-A86A-ABF8082197F2}" dt="2021-08-19T14:40:48.028" v="2768" actId="571"/>
          <ac:picMkLst>
            <pc:docMk/>
            <pc:sldMk cId="2608043531" sldId="307"/>
            <ac:picMk id="33" creationId="{EA5314FB-04E2-44A5-BE1A-4BAF3FCA9218}"/>
          </ac:picMkLst>
        </pc:picChg>
        <pc:picChg chg="add mod modCrop">
          <ac:chgData name="kim jinju" userId="6070410da57cddc4" providerId="LiveId" clId="{0B5D1BB1-A6B5-4051-A86A-ABF8082197F2}" dt="2021-08-19T14:44:49.078" v="2874" actId="164"/>
          <ac:picMkLst>
            <pc:docMk/>
            <pc:sldMk cId="2608043531" sldId="307"/>
            <ac:picMk id="40" creationId="{55630EA4-797D-4845-BFC0-CDF98BA5C0CD}"/>
          </ac:picMkLst>
        </pc:picChg>
      </pc:sldChg>
      <pc:sldChg chg="addSp delSp modSp mod">
        <pc:chgData name="kim jinju" userId="6070410da57cddc4" providerId="LiveId" clId="{0B5D1BB1-A6B5-4051-A86A-ABF8082197F2}" dt="2021-08-19T14:27:15.323" v="2402" actId="1036"/>
        <pc:sldMkLst>
          <pc:docMk/>
          <pc:sldMk cId="4080485156" sldId="309"/>
        </pc:sldMkLst>
        <pc:spChg chg="del">
          <ac:chgData name="kim jinju" userId="6070410da57cddc4" providerId="LiveId" clId="{0B5D1BB1-A6B5-4051-A86A-ABF8082197F2}" dt="2021-08-19T14:12:14.304" v="2189" actId="478"/>
          <ac:spMkLst>
            <pc:docMk/>
            <pc:sldMk cId="4080485156" sldId="309"/>
            <ac:spMk id="37" creationId="{F1FB7CF2-CE37-405B-B387-4847C601E94B}"/>
          </ac:spMkLst>
        </pc:spChg>
        <pc:picChg chg="del">
          <ac:chgData name="kim jinju" userId="6070410da57cddc4" providerId="LiveId" clId="{0B5D1BB1-A6B5-4051-A86A-ABF8082197F2}" dt="2021-08-19T13:11:35.277" v="1" actId="478"/>
          <ac:picMkLst>
            <pc:docMk/>
            <pc:sldMk cId="4080485156" sldId="309"/>
            <ac:picMk id="5" creationId="{3EB7D540-3E9B-4BD5-B146-9D70A44DA034}"/>
          </ac:picMkLst>
        </pc:picChg>
        <pc:picChg chg="mod">
          <ac:chgData name="kim jinju" userId="6070410da57cddc4" providerId="LiveId" clId="{0B5D1BB1-A6B5-4051-A86A-ABF8082197F2}" dt="2021-08-19T14:27:15.323" v="2402" actId="1036"/>
          <ac:picMkLst>
            <pc:docMk/>
            <pc:sldMk cId="4080485156" sldId="309"/>
            <ac:picMk id="6" creationId="{2EC2D9A6-3CB7-4EF9-B6AC-E11A9357DDC5}"/>
          </ac:picMkLst>
        </pc:picChg>
        <pc:picChg chg="add mod">
          <ac:chgData name="kim jinju" userId="6070410da57cddc4" providerId="LiveId" clId="{0B5D1BB1-A6B5-4051-A86A-ABF8082197F2}" dt="2021-08-19T14:27:06.991" v="2397" actId="1036"/>
          <ac:picMkLst>
            <pc:docMk/>
            <pc:sldMk cId="4080485156" sldId="309"/>
            <ac:picMk id="19" creationId="{CCD0460B-1551-49D4-B921-DE7F8ED3A73E}"/>
          </ac:picMkLst>
        </pc:picChg>
      </pc:sldChg>
      <pc:sldChg chg="delSp modSp mod">
        <pc:chgData name="kim jinju" userId="6070410da57cddc4" providerId="LiveId" clId="{0B5D1BB1-A6B5-4051-A86A-ABF8082197F2}" dt="2021-08-19T14:28:40.893" v="2424" actId="1036"/>
        <pc:sldMkLst>
          <pc:docMk/>
          <pc:sldMk cId="2161444132" sldId="310"/>
        </pc:sldMkLst>
        <pc:grpChg chg="del mod">
          <ac:chgData name="kim jinju" userId="6070410da57cddc4" providerId="LiveId" clId="{0B5D1BB1-A6B5-4051-A86A-ABF8082197F2}" dt="2021-08-19T14:26:13.371" v="2387" actId="165"/>
          <ac:grpSpMkLst>
            <pc:docMk/>
            <pc:sldMk cId="2161444132" sldId="310"/>
            <ac:grpSpMk id="11" creationId="{423AD49E-0B80-4277-A608-1E21D51C38B5}"/>
          </ac:grpSpMkLst>
        </pc:grpChg>
        <pc:picChg chg="mod topLvl">
          <ac:chgData name="kim jinju" userId="6070410da57cddc4" providerId="LiveId" clId="{0B5D1BB1-A6B5-4051-A86A-ABF8082197F2}" dt="2021-08-19T14:28:40.893" v="2424" actId="1036"/>
          <ac:picMkLst>
            <pc:docMk/>
            <pc:sldMk cId="2161444132" sldId="310"/>
            <ac:picMk id="5" creationId="{DE68C2F9-AA14-4D78-B2C1-D53907193B1E}"/>
          </ac:picMkLst>
        </pc:picChg>
        <pc:picChg chg="mod topLvl">
          <ac:chgData name="kim jinju" userId="6070410da57cddc4" providerId="LiveId" clId="{0B5D1BB1-A6B5-4051-A86A-ABF8082197F2}" dt="2021-08-19T14:28:08.973" v="2417" actId="1036"/>
          <ac:picMkLst>
            <pc:docMk/>
            <pc:sldMk cId="2161444132" sldId="310"/>
            <ac:picMk id="6" creationId="{FC254B50-9FE5-4D87-A119-121E3771C442}"/>
          </ac:picMkLst>
        </pc:picChg>
      </pc:sldChg>
      <pc:sldChg chg="delSp mod">
        <pc:chgData name="kim jinju" userId="6070410da57cddc4" providerId="LiveId" clId="{0B5D1BB1-A6B5-4051-A86A-ABF8082197F2}" dt="2021-08-19T14:12:02.612" v="2184" actId="478"/>
        <pc:sldMkLst>
          <pc:docMk/>
          <pc:sldMk cId="1899767549" sldId="311"/>
        </pc:sldMkLst>
        <pc:spChg chg="del">
          <ac:chgData name="kim jinju" userId="6070410da57cddc4" providerId="LiveId" clId="{0B5D1BB1-A6B5-4051-A86A-ABF8082197F2}" dt="2021-08-19T14:12:02.612" v="2184" actId="478"/>
          <ac:spMkLst>
            <pc:docMk/>
            <pc:sldMk cId="1899767549" sldId="311"/>
            <ac:spMk id="37" creationId="{F1FB7CF2-CE37-405B-B387-4847C601E94B}"/>
          </ac:spMkLst>
        </pc:spChg>
        <pc:grpChg chg="del">
          <ac:chgData name="kim jinju" userId="6070410da57cddc4" providerId="LiveId" clId="{0B5D1BB1-A6B5-4051-A86A-ABF8082197F2}" dt="2021-08-19T14:11:59.553" v="2183" actId="478"/>
          <ac:grpSpMkLst>
            <pc:docMk/>
            <pc:sldMk cId="1899767549" sldId="311"/>
            <ac:grpSpMk id="33" creationId="{EFA53525-E5FC-4D1A-9599-93792BB6DBBE}"/>
          </ac:grpSpMkLst>
        </pc:grpChg>
      </pc:sldChg>
      <pc:sldChg chg="modSp mod">
        <pc:chgData name="kim jinju" userId="6070410da57cddc4" providerId="LiveId" clId="{0B5D1BB1-A6B5-4051-A86A-ABF8082197F2}" dt="2021-08-19T14:29:19.507" v="2426" actId="14100"/>
        <pc:sldMkLst>
          <pc:docMk/>
          <pc:sldMk cId="1789587471" sldId="312"/>
        </pc:sldMkLst>
        <pc:picChg chg="mod">
          <ac:chgData name="kim jinju" userId="6070410da57cddc4" providerId="LiveId" clId="{0B5D1BB1-A6B5-4051-A86A-ABF8082197F2}" dt="2021-08-19T14:29:19.507" v="2426" actId="14100"/>
          <ac:picMkLst>
            <pc:docMk/>
            <pc:sldMk cId="1789587471" sldId="312"/>
            <ac:picMk id="13" creationId="{2B52D978-7838-4EB6-9569-F11AEBCAEB5E}"/>
          </ac:picMkLst>
        </pc:picChg>
      </pc:sldChg>
      <pc:sldChg chg="addSp delSp modSp mod">
        <pc:chgData name="kim jinju" userId="6070410da57cddc4" providerId="LiveId" clId="{0B5D1BB1-A6B5-4051-A86A-ABF8082197F2}" dt="2021-08-19T14:46:37.757" v="2979"/>
        <pc:sldMkLst>
          <pc:docMk/>
          <pc:sldMk cId="3182291196" sldId="315"/>
        </pc:sldMkLst>
        <pc:spChg chg="mod">
          <ac:chgData name="kim jinju" userId="6070410da57cddc4" providerId="LiveId" clId="{0B5D1BB1-A6B5-4051-A86A-ABF8082197F2}" dt="2021-08-19T13:53:32.619" v="1153"/>
          <ac:spMkLst>
            <pc:docMk/>
            <pc:sldMk cId="3182291196" sldId="315"/>
            <ac:spMk id="3" creationId="{299F4DF2-D28D-4C6E-A56D-579B929E37B6}"/>
          </ac:spMkLst>
        </pc:spChg>
        <pc:spChg chg="add del">
          <ac:chgData name="kim jinju" userId="6070410da57cddc4" providerId="LiveId" clId="{0B5D1BB1-A6B5-4051-A86A-ABF8082197F2}" dt="2021-08-19T13:49:10.162" v="747" actId="478"/>
          <ac:spMkLst>
            <pc:docMk/>
            <pc:sldMk cId="3182291196" sldId="315"/>
            <ac:spMk id="8" creationId="{56596EBC-D430-4123-BCF8-1AC0366235F3}"/>
          </ac:spMkLst>
        </pc:spChg>
        <pc:spChg chg="mod">
          <ac:chgData name="kim jinju" userId="6070410da57cddc4" providerId="LiveId" clId="{0B5D1BB1-A6B5-4051-A86A-ABF8082197F2}" dt="2021-08-19T14:37:18.933" v="2617" actId="1076"/>
          <ac:spMkLst>
            <pc:docMk/>
            <pc:sldMk cId="3182291196" sldId="315"/>
            <ac:spMk id="16" creationId="{701F231E-0738-4A7E-9DD8-0DF45680A5F8}"/>
          </ac:spMkLst>
        </pc:spChg>
        <pc:spChg chg="mod">
          <ac:chgData name="kim jinju" userId="6070410da57cddc4" providerId="LiveId" clId="{0B5D1BB1-A6B5-4051-A86A-ABF8082197F2}" dt="2021-08-19T14:37:40.181" v="2661" actId="1037"/>
          <ac:spMkLst>
            <pc:docMk/>
            <pc:sldMk cId="3182291196" sldId="315"/>
            <ac:spMk id="18" creationId="{3E998F99-11CB-40E0-B179-54510A66EBED}"/>
          </ac:spMkLst>
        </pc:spChg>
        <pc:spChg chg="mod">
          <ac:chgData name="kim jinju" userId="6070410da57cddc4" providerId="LiveId" clId="{0B5D1BB1-A6B5-4051-A86A-ABF8082197F2}" dt="2021-08-19T13:53:32.619" v="1153"/>
          <ac:spMkLst>
            <pc:docMk/>
            <pc:sldMk cId="3182291196" sldId="315"/>
            <ac:spMk id="19" creationId="{DD044EBF-F8C1-43CD-B125-855B959C1B1C}"/>
          </ac:spMkLst>
        </pc:spChg>
        <pc:spChg chg="mod">
          <ac:chgData name="kim jinju" userId="6070410da57cddc4" providerId="LiveId" clId="{0B5D1BB1-A6B5-4051-A86A-ABF8082197F2}" dt="2021-08-19T14:07:39.131" v="2117" actId="20577"/>
          <ac:spMkLst>
            <pc:docMk/>
            <pc:sldMk cId="3182291196" sldId="315"/>
            <ac:spMk id="20" creationId="{B204A167-4C65-447A-B19D-8CAF3F50215F}"/>
          </ac:spMkLst>
        </pc:spChg>
        <pc:spChg chg="mod">
          <ac:chgData name="kim jinju" userId="6070410da57cddc4" providerId="LiveId" clId="{0B5D1BB1-A6B5-4051-A86A-ABF8082197F2}" dt="2021-08-19T14:37:14.952" v="2616" actId="20577"/>
          <ac:spMkLst>
            <pc:docMk/>
            <pc:sldMk cId="3182291196" sldId="315"/>
            <ac:spMk id="21" creationId="{2CD32254-F07A-420A-AEAD-FE1861CE7258}"/>
          </ac:spMkLst>
        </pc:spChg>
        <pc:spChg chg="mod">
          <ac:chgData name="kim jinju" userId="6070410da57cddc4" providerId="LiveId" clId="{0B5D1BB1-A6B5-4051-A86A-ABF8082197F2}" dt="2021-08-19T14:37:40.181" v="2661" actId="1037"/>
          <ac:spMkLst>
            <pc:docMk/>
            <pc:sldMk cId="3182291196" sldId="315"/>
            <ac:spMk id="23" creationId="{ABE7D14C-12B1-472C-BF2A-E4880782AD6A}"/>
          </ac:spMkLst>
        </pc:spChg>
        <pc:spChg chg="mod">
          <ac:chgData name="kim jinju" userId="6070410da57cddc4" providerId="LiveId" clId="{0B5D1BB1-A6B5-4051-A86A-ABF8082197F2}" dt="2021-08-19T14:37:40.181" v="2661" actId="1037"/>
          <ac:spMkLst>
            <pc:docMk/>
            <pc:sldMk cId="3182291196" sldId="315"/>
            <ac:spMk id="24" creationId="{ED82EC1B-63DA-4198-9160-E5094E53D3ED}"/>
          </ac:spMkLst>
        </pc:spChg>
        <pc:spChg chg="add del mod">
          <ac:chgData name="kim jinju" userId="6070410da57cddc4" providerId="LiveId" clId="{0B5D1BB1-A6B5-4051-A86A-ABF8082197F2}" dt="2021-08-19T13:51:46.563" v="1084" actId="478"/>
          <ac:spMkLst>
            <pc:docMk/>
            <pc:sldMk cId="3182291196" sldId="315"/>
            <ac:spMk id="29" creationId="{48A42D1C-FCB8-4423-9EEA-60EA098E1A48}"/>
          </ac:spMkLst>
        </pc:spChg>
        <pc:spChg chg="add del mod topLvl">
          <ac:chgData name="kim jinju" userId="6070410da57cddc4" providerId="LiveId" clId="{0B5D1BB1-A6B5-4051-A86A-ABF8082197F2}" dt="2021-08-19T13:57:37.435" v="1353" actId="164"/>
          <ac:spMkLst>
            <pc:docMk/>
            <pc:sldMk cId="3182291196" sldId="315"/>
            <ac:spMk id="30" creationId="{676DA0D6-464D-4485-8D85-E4C41887FCE7}"/>
          </ac:spMkLst>
        </pc:spChg>
        <pc:spChg chg="mod">
          <ac:chgData name="kim jinju" userId="6070410da57cddc4" providerId="LiveId" clId="{0B5D1BB1-A6B5-4051-A86A-ABF8082197F2}" dt="2021-08-19T14:07:18.982" v="2051" actId="20577"/>
          <ac:spMkLst>
            <pc:docMk/>
            <pc:sldMk cId="3182291196" sldId="315"/>
            <ac:spMk id="31" creationId="{AC7E9FC2-D3C3-4402-B844-7D535774B5C2}"/>
          </ac:spMkLst>
        </pc:spChg>
        <pc:spChg chg="add del mod">
          <ac:chgData name="kim jinju" userId="6070410da57cddc4" providerId="LiveId" clId="{0B5D1BB1-A6B5-4051-A86A-ABF8082197F2}" dt="2021-08-19T13:52:17.224" v="1088"/>
          <ac:spMkLst>
            <pc:docMk/>
            <pc:sldMk cId="3182291196" sldId="315"/>
            <ac:spMk id="32" creationId="{3E3D5DFE-368F-4BFA-92FA-5FACF87DAD60}"/>
          </ac:spMkLst>
        </pc:spChg>
        <pc:spChg chg="del">
          <ac:chgData name="kim jinju" userId="6070410da57cddc4" providerId="LiveId" clId="{0B5D1BB1-A6B5-4051-A86A-ABF8082197F2}" dt="2021-08-19T14:25:18.783" v="2374" actId="478"/>
          <ac:spMkLst>
            <pc:docMk/>
            <pc:sldMk cId="3182291196" sldId="315"/>
            <ac:spMk id="37" creationId="{F1FB7CF2-CE37-405B-B387-4847C601E94B}"/>
          </ac:spMkLst>
        </pc:spChg>
        <pc:spChg chg="add del mod">
          <ac:chgData name="kim jinju" userId="6070410da57cddc4" providerId="LiveId" clId="{0B5D1BB1-A6B5-4051-A86A-ABF8082197F2}" dt="2021-08-19T13:52:26.615" v="1092"/>
          <ac:spMkLst>
            <pc:docMk/>
            <pc:sldMk cId="3182291196" sldId="315"/>
            <ac:spMk id="38" creationId="{E984B9BA-8685-4F64-9235-7B28FE7C4850}"/>
          </ac:spMkLst>
        </pc:spChg>
        <pc:spChg chg="add del mod">
          <ac:chgData name="kim jinju" userId="6070410da57cddc4" providerId="LiveId" clId="{0B5D1BB1-A6B5-4051-A86A-ABF8082197F2}" dt="2021-08-19T13:52:33.691" v="1095"/>
          <ac:spMkLst>
            <pc:docMk/>
            <pc:sldMk cId="3182291196" sldId="315"/>
            <ac:spMk id="39" creationId="{0EC63A2C-B71D-4536-82D2-9A325482817C}"/>
          </ac:spMkLst>
        </pc:spChg>
        <pc:spChg chg="add del mod">
          <ac:chgData name="kim jinju" userId="6070410da57cddc4" providerId="LiveId" clId="{0B5D1BB1-A6B5-4051-A86A-ABF8082197F2}" dt="2021-08-19T13:52:41.615" v="1098"/>
          <ac:spMkLst>
            <pc:docMk/>
            <pc:sldMk cId="3182291196" sldId="315"/>
            <ac:spMk id="40" creationId="{B62C320E-AE9A-409D-BC5B-B00EC5EDCD60}"/>
          </ac:spMkLst>
        </pc:spChg>
        <pc:spChg chg="add del mod">
          <ac:chgData name="kim jinju" userId="6070410da57cddc4" providerId="LiveId" clId="{0B5D1BB1-A6B5-4051-A86A-ABF8082197F2}" dt="2021-08-19T13:52:57.607" v="1102" actId="478"/>
          <ac:spMkLst>
            <pc:docMk/>
            <pc:sldMk cId="3182291196" sldId="315"/>
            <ac:spMk id="41" creationId="{DDCE76D2-A486-45CB-AE0F-7C0C9696EDDF}"/>
          </ac:spMkLst>
        </pc:spChg>
        <pc:spChg chg="add mod">
          <ac:chgData name="kim jinju" userId="6070410da57cddc4" providerId="LiveId" clId="{0B5D1BB1-A6B5-4051-A86A-ABF8082197F2}" dt="2021-08-19T13:57:35.603" v="1352" actId="165"/>
          <ac:spMkLst>
            <pc:docMk/>
            <pc:sldMk cId="3182291196" sldId="315"/>
            <ac:spMk id="42" creationId="{F6149DF6-2BDD-45A8-9912-4F086700E0F3}"/>
          </ac:spMkLst>
        </pc:spChg>
        <pc:spChg chg="add mod">
          <ac:chgData name="kim jinju" userId="6070410da57cddc4" providerId="LiveId" clId="{0B5D1BB1-A6B5-4051-A86A-ABF8082197F2}" dt="2021-08-19T13:57:35.603" v="1352" actId="165"/>
          <ac:spMkLst>
            <pc:docMk/>
            <pc:sldMk cId="3182291196" sldId="315"/>
            <ac:spMk id="43" creationId="{1D4686B3-C6D4-4A54-8319-4D04D83A3EA7}"/>
          </ac:spMkLst>
        </pc:spChg>
        <pc:spChg chg="mod">
          <ac:chgData name="kim jinju" userId="6070410da57cddc4" providerId="LiveId" clId="{0B5D1BB1-A6B5-4051-A86A-ABF8082197F2}" dt="2021-08-19T13:55:27.347" v="1252" actId="571"/>
          <ac:spMkLst>
            <pc:docMk/>
            <pc:sldMk cId="3182291196" sldId="315"/>
            <ac:spMk id="45" creationId="{B1D90E13-7F68-4D3C-A010-79B2C2C33CFF}"/>
          </ac:spMkLst>
        </pc:spChg>
        <pc:spChg chg="mod">
          <ac:chgData name="kim jinju" userId="6070410da57cddc4" providerId="LiveId" clId="{0B5D1BB1-A6B5-4051-A86A-ABF8082197F2}" dt="2021-08-19T13:55:27.347" v="1252" actId="571"/>
          <ac:spMkLst>
            <pc:docMk/>
            <pc:sldMk cId="3182291196" sldId="315"/>
            <ac:spMk id="46" creationId="{9DC5B752-5E7E-4BE0-A243-0BE4B7526036}"/>
          </ac:spMkLst>
        </pc:spChg>
        <pc:spChg chg="add del mod">
          <ac:chgData name="kim jinju" userId="6070410da57cddc4" providerId="LiveId" clId="{0B5D1BB1-A6B5-4051-A86A-ABF8082197F2}" dt="2021-08-19T13:56:33.345" v="1313" actId="478"/>
          <ac:spMkLst>
            <pc:docMk/>
            <pc:sldMk cId="3182291196" sldId="315"/>
            <ac:spMk id="47" creationId="{94CF70D4-C575-41B7-876D-B241F4D01FEB}"/>
          </ac:spMkLst>
        </pc:spChg>
        <pc:spChg chg="mod">
          <ac:chgData name="kim jinju" userId="6070410da57cddc4" providerId="LiveId" clId="{0B5D1BB1-A6B5-4051-A86A-ABF8082197F2}" dt="2021-08-19T13:56:22.987" v="1301" actId="571"/>
          <ac:spMkLst>
            <pc:docMk/>
            <pc:sldMk cId="3182291196" sldId="315"/>
            <ac:spMk id="49" creationId="{79A7F13F-2DB2-44F5-8D7A-331081C8B94F}"/>
          </ac:spMkLst>
        </pc:spChg>
        <pc:spChg chg="mod">
          <ac:chgData name="kim jinju" userId="6070410da57cddc4" providerId="LiveId" clId="{0B5D1BB1-A6B5-4051-A86A-ABF8082197F2}" dt="2021-08-19T13:56:22.987" v="1301" actId="571"/>
          <ac:spMkLst>
            <pc:docMk/>
            <pc:sldMk cId="3182291196" sldId="315"/>
            <ac:spMk id="50" creationId="{76AE5845-39A4-448D-B1ED-726AA607015F}"/>
          </ac:spMkLst>
        </pc:spChg>
        <pc:spChg chg="add mod">
          <ac:chgData name="kim jinju" userId="6070410da57cddc4" providerId="LiveId" clId="{0B5D1BB1-A6B5-4051-A86A-ABF8082197F2}" dt="2021-08-19T13:56:22.987" v="1301" actId="571"/>
          <ac:spMkLst>
            <pc:docMk/>
            <pc:sldMk cId="3182291196" sldId="315"/>
            <ac:spMk id="51" creationId="{AB047BDC-0F0B-4E2C-9B78-8736189081E8}"/>
          </ac:spMkLst>
        </pc:spChg>
        <pc:spChg chg="mod">
          <ac:chgData name="kim jinju" userId="6070410da57cddc4" providerId="LiveId" clId="{0B5D1BB1-A6B5-4051-A86A-ABF8082197F2}" dt="2021-08-19T13:56:29.992" v="1310" actId="571"/>
          <ac:spMkLst>
            <pc:docMk/>
            <pc:sldMk cId="3182291196" sldId="315"/>
            <ac:spMk id="53" creationId="{2AE2A218-D7F8-478D-A0CE-3801796CE240}"/>
          </ac:spMkLst>
        </pc:spChg>
        <pc:spChg chg="mod">
          <ac:chgData name="kim jinju" userId="6070410da57cddc4" providerId="LiveId" clId="{0B5D1BB1-A6B5-4051-A86A-ABF8082197F2}" dt="2021-08-19T13:56:29.992" v="1310" actId="571"/>
          <ac:spMkLst>
            <pc:docMk/>
            <pc:sldMk cId="3182291196" sldId="315"/>
            <ac:spMk id="54" creationId="{F9A13AF6-17F9-415F-8490-2BAAF249D571}"/>
          </ac:spMkLst>
        </pc:spChg>
        <pc:spChg chg="add mod topLvl">
          <ac:chgData name="kim jinju" userId="6070410da57cddc4" providerId="LiveId" clId="{0B5D1BB1-A6B5-4051-A86A-ABF8082197F2}" dt="2021-08-19T14:37:30.441" v="2625" actId="164"/>
          <ac:spMkLst>
            <pc:docMk/>
            <pc:sldMk cId="3182291196" sldId="315"/>
            <ac:spMk id="55" creationId="{43A1E95B-6307-4735-A5F4-BB98D26B899D}"/>
          </ac:spMkLst>
        </pc:spChg>
        <pc:spChg chg="mod">
          <ac:chgData name="kim jinju" userId="6070410da57cddc4" providerId="LiveId" clId="{0B5D1BB1-A6B5-4051-A86A-ABF8082197F2}" dt="2021-08-19T13:57:35.603" v="1352" actId="165"/>
          <ac:spMkLst>
            <pc:docMk/>
            <pc:sldMk cId="3182291196" sldId="315"/>
            <ac:spMk id="57" creationId="{2FFFAE4E-4291-46E9-A1FB-DEBD547488A1}"/>
          </ac:spMkLst>
        </pc:spChg>
        <pc:spChg chg="mod">
          <ac:chgData name="kim jinju" userId="6070410da57cddc4" providerId="LiveId" clId="{0B5D1BB1-A6B5-4051-A86A-ABF8082197F2}" dt="2021-08-19T13:57:35.603" v="1352" actId="165"/>
          <ac:spMkLst>
            <pc:docMk/>
            <pc:sldMk cId="3182291196" sldId="315"/>
            <ac:spMk id="58" creationId="{9958638B-2644-4CDB-8339-9F49CCD82265}"/>
          </ac:spMkLst>
        </pc:spChg>
        <pc:spChg chg="add mod">
          <ac:chgData name="kim jinju" userId="6070410da57cddc4" providerId="LiveId" clId="{0B5D1BB1-A6B5-4051-A86A-ABF8082197F2}" dt="2021-08-19T14:08:34.341" v="2164" actId="20577"/>
          <ac:spMkLst>
            <pc:docMk/>
            <pc:sldMk cId="3182291196" sldId="315"/>
            <ac:spMk id="59" creationId="{0AA46B6E-2CDE-4816-8F08-0DDDC1018619}"/>
          </ac:spMkLst>
        </pc:spChg>
        <pc:spChg chg="add mod">
          <ac:chgData name="kim jinju" userId="6070410da57cddc4" providerId="LiveId" clId="{0B5D1BB1-A6B5-4051-A86A-ABF8082197F2}" dt="2021-08-19T14:25:19.046" v="2375"/>
          <ac:spMkLst>
            <pc:docMk/>
            <pc:sldMk cId="3182291196" sldId="315"/>
            <ac:spMk id="60" creationId="{4A84D506-C026-462C-AB9D-0C268928F23F}"/>
          </ac:spMkLst>
        </pc:spChg>
        <pc:spChg chg="add mod">
          <ac:chgData name="kim jinju" userId="6070410da57cddc4" providerId="LiveId" clId="{0B5D1BB1-A6B5-4051-A86A-ABF8082197F2}" dt="2021-08-19T14:46:37.757" v="2979"/>
          <ac:spMkLst>
            <pc:docMk/>
            <pc:sldMk cId="3182291196" sldId="315"/>
            <ac:spMk id="61" creationId="{AD31634E-CA70-43CF-A2F4-32CCD0BBA0A0}"/>
          </ac:spMkLst>
        </pc:spChg>
        <pc:grpChg chg="mod">
          <ac:chgData name="kim jinju" userId="6070410da57cddc4" providerId="LiveId" clId="{0B5D1BB1-A6B5-4051-A86A-ABF8082197F2}" dt="2021-08-19T13:53:32.619" v="1153"/>
          <ac:grpSpMkLst>
            <pc:docMk/>
            <pc:sldMk cId="3182291196" sldId="315"/>
            <ac:grpSpMk id="5" creationId="{AC7867EC-468B-4487-9FE9-F90012CABE6D}"/>
          </ac:grpSpMkLst>
        </pc:grpChg>
        <pc:grpChg chg="mod">
          <ac:chgData name="kim jinju" userId="6070410da57cddc4" providerId="LiveId" clId="{0B5D1BB1-A6B5-4051-A86A-ABF8082197F2}" dt="2021-08-19T13:53:32.619" v="1153"/>
          <ac:grpSpMkLst>
            <pc:docMk/>
            <pc:sldMk cId="3182291196" sldId="315"/>
            <ac:grpSpMk id="6" creationId="{8784696F-8D11-481D-B4E9-BA6CC746CF80}"/>
          </ac:grpSpMkLst>
        </pc:grpChg>
        <pc:grpChg chg="mod">
          <ac:chgData name="kim jinju" userId="6070410da57cddc4" providerId="LiveId" clId="{0B5D1BB1-A6B5-4051-A86A-ABF8082197F2}" dt="2021-08-19T14:37:09.293" v="2609" actId="14100"/>
          <ac:grpSpMkLst>
            <pc:docMk/>
            <pc:sldMk cId="3182291196" sldId="315"/>
            <ac:grpSpMk id="7" creationId="{A847B9FE-BC0F-4263-AA62-085559DD9C77}"/>
          </ac:grpSpMkLst>
        </pc:grpChg>
        <pc:grpChg chg="add mod topLvl">
          <ac:chgData name="kim jinju" userId="6070410da57cddc4" providerId="LiveId" clId="{0B5D1BB1-A6B5-4051-A86A-ABF8082197F2}" dt="2021-08-19T13:57:37.435" v="1353" actId="164"/>
          <ac:grpSpMkLst>
            <pc:docMk/>
            <pc:sldMk cId="3182291196" sldId="315"/>
            <ac:grpSpMk id="10" creationId="{3D62EB81-6FD0-4EBE-9C39-D538E634ACEB}"/>
          </ac:grpSpMkLst>
        </pc:grpChg>
        <pc:grpChg chg="add del mod topLvl">
          <ac:chgData name="kim jinju" userId="6070410da57cddc4" providerId="LiveId" clId="{0B5D1BB1-A6B5-4051-A86A-ABF8082197F2}" dt="2021-08-19T13:57:35.603" v="1352" actId="165"/>
          <ac:grpSpMkLst>
            <pc:docMk/>
            <pc:sldMk cId="3182291196" sldId="315"/>
            <ac:grpSpMk id="11" creationId="{E80C1517-66E9-4A07-B1C2-4F1B7FCDE394}"/>
          </ac:grpSpMkLst>
        </pc:grpChg>
        <pc:grpChg chg="add del mod">
          <ac:chgData name="kim jinju" userId="6070410da57cddc4" providerId="LiveId" clId="{0B5D1BB1-A6B5-4051-A86A-ABF8082197F2}" dt="2021-08-19T13:57:33.686" v="1351" actId="165"/>
          <ac:grpSpMkLst>
            <pc:docMk/>
            <pc:sldMk cId="3182291196" sldId="315"/>
            <ac:grpSpMk id="12" creationId="{80357BB0-4035-4C87-88F2-B89879173ED2}"/>
          </ac:grpSpMkLst>
        </pc:grpChg>
        <pc:grpChg chg="add mod">
          <ac:chgData name="kim jinju" userId="6070410da57cddc4" providerId="LiveId" clId="{0B5D1BB1-A6B5-4051-A86A-ABF8082197F2}" dt="2021-08-19T14:37:30.441" v="2625" actId="164"/>
          <ac:grpSpMkLst>
            <pc:docMk/>
            <pc:sldMk cId="3182291196" sldId="315"/>
            <ac:grpSpMk id="13" creationId="{BF26DCB6-C5BF-4B4A-88CB-562C10B18629}"/>
          </ac:grpSpMkLst>
        </pc:grpChg>
        <pc:grpChg chg="add mod">
          <ac:chgData name="kim jinju" userId="6070410da57cddc4" providerId="LiveId" clId="{0B5D1BB1-A6B5-4051-A86A-ABF8082197F2}" dt="2021-08-19T14:37:34.669" v="2658" actId="1038"/>
          <ac:grpSpMkLst>
            <pc:docMk/>
            <pc:sldMk cId="3182291196" sldId="315"/>
            <ac:grpSpMk id="14" creationId="{4B954761-A9FC-494C-9B44-EB733A9E74E1}"/>
          </ac:grpSpMkLst>
        </pc:grpChg>
        <pc:grpChg chg="del">
          <ac:chgData name="kim jinju" userId="6070410da57cddc4" providerId="LiveId" clId="{0B5D1BB1-A6B5-4051-A86A-ABF8082197F2}" dt="2021-08-19T13:57:16.271" v="1350" actId="478"/>
          <ac:grpSpMkLst>
            <pc:docMk/>
            <pc:sldMk cId="3182291196" sldId="315"/>
            <ac:grpSpMk id="33" creationId="{EFA53525-E5FC-4D1A-9599-93792BB6DBBE}"/>
          </ac:grpSpMkLst>
        </pc:grpChg>
        <pc:grpChg chg="add mod">
          <ac:chgData name="kim jinju" userId="6070410da57cddc4" providerId="LiveId" clId="{0B5D1BB1-A6B5-4051-A86A-ABF8082197F2}" dt="2021-08-19T13:55:27.347" v="1252" actId="571"/>
          <ac:grpSpMkLst>
            <pc:docMk/>
            <pc:sldMk cId="3182291196" sldId="315"/>
            <ac:grpSpMk id="44" creationId="{AD1D3A98-A1A2-4696-B89F-FD1E1AE14AEF}"/>
          </ac:grpSpMkLst>
        </pc:grpChg>
        <pc:grpChg chg="add mod">
          <ac:chgData name="kim jinju" userId="6070410da57cddc4" providerId="LiveId" clId="{0B5D1BB1-A6B5-4051-A86A-ABF8082197F2}" dt="2021-08-19T13:56:22.987" v="1301" actId="571"/>
          <ac:grpSpMkLst>
            <pc:docMk/>
            <pc:sldMk cId="3182291196" sldId="315"/>
            <ac:grpSpMk id="48" creationId="{BD766709-DDB8-4CC8-A6CE-EEFF78EEED76}"/>
          </ac:grpSpMkLst>
        </pc:grpChg>
        <pc:grpChg chg="add del mod">
          <ac:chgData name="kim jinju" userId="6070410da57cddc4" providerId="LiveId" clId="{0B5D1BB1-A6B5-4051-A86A-ABF8082197F2}" dt="2021-08-19T13:56:32.232" v="1312" actId="478"/>
          <ac:grpSpMkLst>
            <pc:docMk/>
            <pc:sldMk cId="3182291196" sldId="315"/>
            <ac:grpSpMk id="52" creationId="{35D2632B-99BB-455B-AD97-6825BD38E855}"/>
          </ac:grpSpMkLst>
        </pc:grpChg>
        <pc:grpChg chg="add mod topLvl">
          <ac:chgData name="kim jinju" userId="6070410da57cddc4" providerId="LiveId" clId="{0B5D1BB1-A6B5-4051-A86A-ABF8082197F2}" dt="2021-08-19T14:37:30.441" v="2625" actId="164"/>
          <ac:grpSpMkLst>
            <pc:docMk/>
            <pc:sldMk cId="3182291196" sldId="315"/>
            <ac:grpSpMk id="56" creationId="{C506B116-3D08-45AD-B42A-617EDE9B9617}"/>
          </ac:grpSpMkLst>
        </pc:grpChg>
      </pc:sldChg>
      <pc:sldChg chg="ord">
        <pc:chgData name="kim jinju" userId="6070410da57cddc4" providerId="LiveId" clId="{0B5D1BB1-A6B5-4051-A86A-ABF8082197F2}" dt="2021-08-19T13:48:01.519" v="734"/>
        <pc:sldMkLst>
          <pc:docMk/>
          <pc:sldMk cId="3882130263" sldId="316"/>
        </pc:sldMkLst>
      </pc:sldChg>
      <pc:sldChg chg="delSp modSp mod">
        <pc:chgData name="kim jinju" userId="6070410da57cddc4" providerId="LiveId" clId="{0B5D1BB1-A6B5-4051-A86A-ABF8082197F2}" dt="2021-08-19T14:12:06.906" v="2188" actId="478"/>
        <pc:sldMkLst>
          <pc:docMk/>
          <pc:sldMk cId="0" sldId="317"/>
        </pc:sldMkLst>
        <pc:spChg chg="del">
          <ac:chgData name="kim jinju" userId="6070410da57cddc4" providerId="LiveId" clId="{0B5D1BB1-A6B5-4051-A86A-ABF8082197F2}" dt="2021-08-19T14:12:06.257" v="2187" actId="478"/>
          <ac:spMkLst>
            <pc:docMk/>
            <pc:sldMk cId="0" sldId="317"/>
            <ac:spMk id="37" creationId="{00000000-0000-0000-0000-000000000000}"/>
          </ac:spMkLst>
        </pc:spChg>
        <pc:grpChg chg="del">
          <ac:chgData name="kim jinju" userId="6070410da57cddc4" providerId="LiveId" clId="{0B5D1BB1-A6B5-4051-A86A-ABF8082197F2}" dt="2021-08-19T14:12:06.906" v="2188" actId="478"/>
          <ac:grpSpMkLst>
            <pc:docMk/>
            <pc:sldMk cId="0" sldId="317"/>
            <ac:grpSpMk id="33" creationId="{00000000-0000-0000-0000-000000000000}"/>
          </ac:grpSpMkLst>
        </pc:grpChg>
        <pc:picChg chg="mod">
          <ac:chgData name="kim jinju" userId="6070410da57cddc4" providerId="LiveId" clId="{0B5D1BB1-A6B5-4051-A86A-ABF8082197F2}" dt="2021-08-19T13:07:10.846" v="0" actId="1076"/>
          <ac:picMkLst>
            <pc:docMk/>
            <pc:sldMk cId="0" sldId="317"/>
            <ac:picMk id="40" creationId="{00000000-0000-0000-0000-000000000000}"/>
          </ac:picMkLst>
        </pc:picChg>
      </pc:sldChg>
      <pc:sldChg chg="delSp mod">
        <pc:chgData name="kim jinju" userId="6070410da57cddc4" providerId="LiveId" clId="{0B5D1BB1-A6B5-4051-A86A-ABF8082197F2}" dt="2021-08-19T14:12:04.829" v="2186" actId="478"/>
        <pc:sldMkLst>
          <pc:docMk/>
          <pc:sldMk cId="0" sldId="318"/>
        </pc:sldMkLst>
        <pc:spChg chg="del">
          <ac:chgData name="kim jinju" userId="6070410da57cddc4" providerId="LiveId" clId="{0B5D1BB1-A6B5-4051-A86A-ABF8082197F2}" dt="2021-08-19T14:12:04.008" v="2185" actId="478"/>
          <ac:spMkLst>
            <pc:docMk/>
            <pc:sldMk cId="0" sldId="318"/>
            <ac:spMk id="37" creationId="{00000000-0000-0000-0000-000000000000}"/>
          </ac:spMkLst>
        </pc:spChg>
        <pc:grpChg chg="del">
          <ac:chgData name="kim jinju" userId="6070410da57cddc4" providerId="LiveId" clId="{0B5D1BB1-A6B5-4051-A86A-ABF8082197F2}" dt="2021-08-19T14:12:04.829" v="2186" actId="478"/>
          <ac:grpSpMkLst>
            <pc:docMk/>
            <pc:sldMk cId="0" sldId="318"/>
            <ac:grpSpMk id="33" creationId="{00000000-0000-0000-0000-000000000000}"/>
          </ac:grpSpMkLst>
        </pc:grpChg>
      </pc:sldChg>
      <pc:sldChg chg="add del setBg">
        <pc:chgData name="kim jinju" userId="6070410da57cddc4" providerId="LiveId" clId="{0B5D1BB1-A6B5-4051-A86A-ABF8082197F2}" dt="2021-08-19T14:24:18.332" v="2359" actId="47"/>
        <pc:sldMkLst>
          <pc:docMk/>
          <pc:sldMk cId="2500152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8A41-4FD8-418C-85AF-1AB8EF66D8EF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794E-0CBD-4201-BFA0-0374590B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접중률에</a:t>
            </a:r>
            <a:r>
              <a:rPr lang="ko-KR" altLang="en-US" dirty="0"/>
              <a:t> 따라서 </a:t>
            </a:r>
            <a:r>
              <a:rPr lang="ko-KR" altLang="en-US" dirty="0" err="1"/>
              <a:t>비레하는것</a:t>
            </a:r>
            <a:r>
              <a:rPr lang="ko-KR" altLang="en-US" dirty="0"/>
              <a:t> 같아서 비교해보기로 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표본이 같은 거리두기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9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매출만 </a:t>
            </a:r>
            <a:r>
              <a:rPr lang="ko-KR" altLang="en-US" dirty="0" err="1"/>
              <a:t>보여지는거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이런 매출에 대한 변화가 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이것의 원인이 되는게 백신 뿐만 아니라 </a:t>
            </a:r>
            <a:r>
              <a:rPr lang="ko-KR" altLang="en-US" dirty="0" err="1"/>
              <a:t>다른것도</a:t>
            </a:r>
            <a:r>
              <a:rPr lang="ko-KR" altLang="en-US" dirty="0"/>
              <a:t> </a:t>
            </a:r>
            <a:r>
              <a:rPr lang="ko-KR" altLang="en-US" dirty="0" err="1"/>
              <a:t>있을수</a:t>
            </a:r>
            <a:r>
              <a:rPr lang="ko-KR" altLang="en-US" dirty="0"/>
              <a:t> </a:t>
            </a:r>
            <a:r>
              <a:rPr lang="ko-KR" altLang="en-US" dirty="0" err="1"/>
              <a:t>있을거라고</a:t>
            </a:r>
            <a:r>
              <a:rPr lang="ko-KR" altLang="en-US" dirty="0"/>
              <a:t> 생각했다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그걸 고려하기 위해서 먼저 거리두기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매출만 </a:t>
            </a:r>
            <a:r>
              <a:rPr lang="ko-KR" altLang="en-US" dirty="0" err="1"/>
              <a:t>보여지는ㄱ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훈련내용과 관련성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출처 https://www.kobis.or.kr/kobis/business/stat/them/findAreaShareList.do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endParaRPr lang="en-US" altLang="ko-KR" dirty="0"/>
          </a:p>
          <a:p>
            <a:r>
              <a:rPr lang="en-US" altLang="ko-KR" dirty="0"/>
              <a:t>https://www.data.go.kr/data/15077756/openapi.do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접종자수</a:t>
            </a:r>
            <a:r>
              <a:rPr lang="en-US" altLang="ko-KR" dirty="0"/>
              <a:t>, </a:t>
            </a:r>
            <a:r>
              <a:rPr lang="ko-KR" altLang="en-US" dirty="0"/>
              <a:t>매출액 상관관계분석 </a:t>
            </a:r>
            <a:r>
              <a:rPr lang="en-US" altLang="ko-KR" dirty="0"/>
              <a:t>-&gt; </a:t>
            </a:r>
            <a:r>
              <a:rPr lang="ko-KR" altLang="en-US" dirty="0"/>
              <a:t>상관관계가 있는가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동일한 조건은</a:t>
            </a:r>
            <a:r>
              <a:rPr lang="en-US" altLang="ko-KR" dirty="0"/>
              <a:t>? </a:t>
            </a:r>
            <a:r>
              <a:rPr lang="ko-KR" altLang="en-US" dirty="0"/>
              <a:t>거리두기 동일 </a:t>
            </a:r>
            <a:r>
              <a:rPr lang="en-US" altLang="ko-KR" dirty="0"/>
              <a:t>, </a:t>
            </a:r>
            <a:r>
              <a:rPr lang="ko-KR" altLang="en-US" dirty="0"/>
              <a:t>매출액이 증가하는 경향도 </a:t>
            </a:r>
            <a:r>
              <a:rPr lang="ko-KR" altLang="en-US" dirty="0" err="1"/>
              <a:t>비슷한가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ko-KR" altLang="en-US" dirty="0" err="1"/>
              <a:t>접종후</a:t>
            </a:r>
            <a:r>
              <a:rPr lang="ko-KR" altLang="en-US" dirty="0"/>
              <a:t> 표본을 나누는데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Step1. </a:t>
            </a:r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접종후</a:t>
            </a:r>
            <a:r>
              <a:rPr lang="ko-KR" altLang="en-US" dirty="0"/>
              <a:t> </a:t>
            </a:r>
            <a:r>
              <a:rPr lang="ko-KR" altLang="en-US" dirty="0" err="1"/>
              <a:t>표번을</a:t>
            </a:r>
            <a:r>
              <a:rPr lang="ko-KR" altLang="en-US" dirty="0"/>
              <a:t> 비교해서 차이가 있는가</a:t>
            </a:r>
            <a:r>
              <a:rPr lang="en-US" altLang="ko-KR" dirty="0"/>
              <a:t>? =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Step2 .</a:t>
            </a:r>
            <a:r>
              <a:rPr lang="ko-KR" altLang="en-US" dirty="0"/>
              <a:t>차이가 있다면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접종전</a:t>
            </a:r>
            <a:r>
              <a:rPr lang="en-US" altLang="ko-KR" dirty="0"/>
              <a:t>,</a:t>
            </a:r>
            <a:r>
              <a:rPr lang="ko-KR" altLang="en-US" dirty="0"/>
              <a:t> 접종후의 데이터를 가지고 백신 누적 접종자수</a:t>
            </a:r>
            <a:r>
              <a:rPr lang="en-US" altLang="ko-KR" dirty="0"/>
              <a:t>? </a:t>
            </a:r>
            <a:r>
              <a:rPr lang="ko-KR" altLang="en-US" dirty="0" err="1"/>
              <a:t>상관관게를</a:t>
            </a:r>
            <a:r>
              <a:rPr lang="ko-KR" altLang="en-US" dirty="0"/>
              <a:t> 찾아본다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누적 접종자수</a:t>
            </a:r>
            <a:r>
              <a:rPr lang="en-US" altLang="ko-KR" dirty="0"/>
              <a:t>, </a:t>
            </a:r>
            <a:r>
              <a:rPr lang="ko-KR" altLang="en-US" dirty="0"/>
              <a:t>매출액 상관관계분석 </a:t>
            </a:r>
            <a:r>
              <a:rPr lang="en-US" altLang="ko-KR" dirty="0"/>
              <a:t>-&gt; </a:t>
            </a:r>
            <a:r>
              <a:rPr lang="ko-KR" altLang="en-US" dirty="0"/>
              <a:t>상관관계가 있는가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동일한 조건은</a:t>
            </a:r>
            <a:r>
              <a:rPr lang="en-US" altLang="ko-KR" dirty="0"/>
              <a:t>? </a:t>
            </a:r>
            <a:r>
              <a:rPr lang="ko-KR" altLang="en-US" dirty="0"/>
              <a:t>거리두기 동일 </a:t>
            </a:r>
            <a:r>
              <a:rPr lang="en-US" altLang="ko-KR" dirty="0"/>
              <a:t>, </a:t>
            </a:r>
            <a:r>
              <a:rPr lang="ko-KR" altLang="en-US" dirty="0"/>
              <a:t>매출액이 증가하는 경향도 </a:t>
            </a:r>
            <a:r>
              <a:rPr lang="ko-KR" altLang="en-US" dirty="0" err="1"/>
              <a:t>비슷한가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ko-KR" altLang="en-US" dirty="0" err="1"/>
              <a:t>접종후</a:t>
            </a:r>
            <a:r>
              <a:rPr lang="ko-KR" altLang="en-US" dirty="0"/>
              <a:t> 표본을 나누는데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Step1. </a:t>
            </a:r>
            <a:r>
              <a:rPr lang="ko-KR" altLang="en-US" dirty="0" err="1"/>
              <a:t>접종전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접종후</a:t>
            </a:r>
            <a:r>
              <a:rPr lang="ko-KR" altLang="en-US" dirty="0"/>
              <a:t> </a:t>
            </a:r>
            <a:r>
              <a:rPr lang="ko-KR" altLang="en-US" dirty="0" err="1"/>
              <a:t>표번을</a:t>
            </a:r>
            <a:r>
              <a:rPr lang="ko-KR" altLang="en-US" dirty="0"/>
              <a:t> 비교해서 차이가 있는가</a:t>
            </a:r>
            <a:r>
              <a:rPr lang="en-US" altLang="ko-KR" dirty="0"/>
              <a:t>? =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Step2 .</a:t>
            </a:r>
            <a:r>
              <a:rPr lang="ko-KR" altLang="en-US" dirty="0"/>
              <a:t>차이가 있다면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접종전</a:t>
            </a:r>
            <a:r>
              <a:rPr lang="en-US" altLang="ko-KR" dirty="0"/>
              <a:t>,</a:t>
            </a:r>
            <a:r>
              <a:rPr lang="ko-KR" altLang="en-US" dirty="0"/>
              <a:t> 접종후의 데이터를 가지고 백신 누적 접종자수</a:t>
            </a:r>
            <a:r>
              <a:rPr lang="en-US" altLang="ko-KR" dirty="0"/>
              <a:t>? </a:t>
            </a:r>
            <a:r>
              <a:rPr lang="ko-KR" altLang="en-US" dirty="0" err="1"/>
              <a:t>상관관게를</a:t>
            </a:r>
            <a:r>
              <a:rPr lang="ko-KR" altLang="en-US" dirty="0"/>
              <a:t> 찾아본다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93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3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7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atamall.or.kr/fsec/dataProd/generalDataProdDetail.do?cmnx=44&amp;goods_id=c6ebbd9d-eac2-11eb-9f58-f220ef21bb88" TargetMode="External"/><Relationship Id="rId2" Type="http://schemas.openxmlformats.org/officeDocument/2006/relationships/hyperlink" Target="https://www.findatamall.or.kr/fsec/dataProd/generalDataProdDetail.do?cmnx=44&amp;goods_id=bfd027d0-d6eb-11ea-a506-cf31c4c940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ndatamall.or.kr/fsec/dataProd/generalDataProdDetail.do?cmnx=44&amp;goods_id=58d880c8-9dac-11eb-9f58-f220ef21bb88" TargetMode="External"/><Relationship Id="rId5" Type="http://schemas.openxmlformats.org/officeDocument/2006/relationships/hyperlink" Target="https://www.findatamall.or.kr/fsec/dataProd/generalDataProdDetail.do?cmnx=44&amp;goods_id=703ab980-b9e7-11eb-9f58-f220ef21bb88" TargetMode="External"/><Relationship Id="rId4" Type="http://schemas.openxmlformats.org/officeDocument/2006/relationships/hyperlink" Target="https://www.findatamall.or.kr/fsec/dataProd/generalDataProdDetail.do?cmnx=44&amp;goods_id=b7851ef5-c8f3-11eb-9f58-f220ef21bb8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vspearlvvs/MultiCampus_Proj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포트폴리오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734284" y="3858400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4(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회적거리두기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FFCD5B10-C331-4942-99E8-663837B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57" y="6340520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565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비교기준 선정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표본추출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가설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47B9FE-BC0F-4263-AA62-085559DD9C77}"/>
              </a:ext>
            </a:extLst>
          </p:cNvPr>
          <p:cNvGrpSpPr/>
          <p:nvPr/>
        </p:nvGrpSpPr>
        <p:grpSpPr>
          <a:xfrm>
            <a:off x="1409898" y="2561329"/>
            <a:ext cx="4628952" cy="2563121"/>
            <a:chOff x="1428750" y="2057884"/>
            <a:chExt cx="7429651" cy="36094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7867EC-468B-4487-9FE9-F90012CABE6D}"/>
                </a:ext>
              </a:extLst>
            </p:cNvPr>
            <p:cNvGrpSpPr/>
            <p:nvPr/>
          </p:nvGrpSpPr>
          <p:grpSpPr>
            <a:xfrm>
              <a:off x="1428750" y="2057884"/>
              <a:ext cx="7429651" cy="3609491"/>
              <a:chOff x="1428750" y="2057884"/>
              <a:chExt cx="7429651" cy="360949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99F4DF2-D28D-4C6E-A56D-579B929E37B6}"/>
                  </a:ext>
                </a:extLst>
              </p:cNvPr>
              <p:cNvSpPr/>
              <p:nvPr/>
            </p:nvSpPr>
            <p:spPr>
              <a:xfrm>
                <a:off x="4324501" y="2057884"/>
                <a:ext cx="4533900" cy="3571875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D044EBF-F8C1-43CD-B125-855B959C1B1C}"/>
                  </a:ext>
                </a:extLst>
              </p:cNvPr>
              <p:cNvSpPr/>
              <p:nvPr/>
            </p:nvSpPr>
            <p:spPr>
              <a:xfrm>
                <a:off x="1428750" y="2095500"/>
                <a:ext cx="4533900" cy="3571875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784696F-8D11-481D-B4E9-BA6CC746CF80}"/>
                </a:ext>
              </a:extLst>
            </p:cNvPr>
            <p:cNvGrpSpPr/>
            <p:nvPr/>
          </p:nvGrpSpPr>
          <p:grpSpPr>
            <a:xfrm>
              <a:off x="1909412" y="3307513"/>
              <a:ext cx="6538379" cy="1174173"/>
              <a:chOff x="1909412" y="3307513"/>
              <a:chExt cx="6538379" cy="117417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1F231E-0738-4A7E-9DD8-0DF45680A5F8}"/>
                  </a:ext>
                </a:extLst>
              </p:cNvPr>
              <p:cNvSpPr txBox="1"/>
              <p:nvPr/>
            </p:nvSpPr>
            <p:spPr>
              <a:xfrm>
                <a:off x="1909412" y="3610946"/>
                <a:ext cx="2349556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없던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998F99-11CB-40E0-B179-54510A66EBED}"/>
                  </a:ext>
                </a:extLst>
              </p:cNvPr>
              <p:cNvSpPr txBox="1"/>
              <p:nvPr/>
            </p:nvSpPr>
            <p:spPr>
              <a:xfrm>
                <a:off x="4522960" y="3678792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거리두기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D32254-F07A-420A-AEAD-FE1861CE7258}"/>
                  </a:ext>
                </a:extLst>
              </p:cNvPr>
              <p:cNvSpPr txBox="1"/>
              <p:nvPr/>
            </p:nvSpPr>
            <p:spPr>
              <a:xfrm>
                <a:off x="6026194" y="3578290"/>
                <a:ext cx="2421597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있던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E7D14C-12B1-472C-BF2A-E4880782AD6A}"/>
                  </a:ext>
                </a:extLst>
              </p:cNvPr>
              <p:cNvSpPr txBox="1"/>
              <p:nvPr/>
            </p:nvSpPr>
            <p:spPr>
              <a:xfrm>
                <a:off x="4644253" y="3307513"/>
                <a:ext cx="926369" cy="431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82EC1B-63DA-4198-9160-E5094E53D3ED}"/>
                  </a:ext>
                </a:extLst>
              </p:cNvPr>
              <p:cNvSpPr txBox="1"/>
              <p:nvPr/>
            </p:nvSpPr>
            <p:spPr>
              <a:xfrm>
                <a:off x="4541622" y="4050069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매출감소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7E9FC2-D3C3-4402-B844-7D535774B5C2}"/>
              </a:ext>
            </a:extLst>
          </p:cNvPr>
          <p:cNvSpPr txBox="1"/>
          <p:nvPr/>
        </p:nvSpPr>
        <p:spPr>
          <a:xfrm>
            <a:off x="1043647" y="1940760"/>
            <a:ext cx="749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데이터들을 어떤 기준으로 비교할 것인가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조건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'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가진 표본 추출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954761-A9FC-494C-9B44-EB733A9E74E1}"/>
              </a:ext>
            </a:extLst>
          </p:cNvPr>
          <p:cNvGrpSpPr/>
          <p:nvPr/>
        </p:nvGrpSpPr>
        <p:grpSpPr>
          <a:xfrm>
            <a:off x="6942157" y="2868342"/>
            <a:ext cx="4044099" cy="1939210"/>
            <a:chOff x="7466032" y="2954067"/>
            <a:chExt cx="4044099" cy="193921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A1E95B-6307-4735-A5F4-BB98D26B899D}"/>
                </a:ext>
              </a:extLst>
            </p:cNvPr>
            <p:cNvSpPr txBox="1"/>
            <p:nvPr/>
          </p:nvSpPr>
          <p:spPr>
            <a:xfrm>
              <a:off x="7466032" y="4523945"/>
              <a:ext cx="4044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6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 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F26DCB6-C5BF-4B4A-88CB-562C10B18629}"/>
                </a:ext>
              </a:extLst>
            </p:cNvPr>
            <p:cNvGrpSpPr/>
            <p:nvPr/>
          </p:nvGrpSpPr>
          <p:grpSpPr>
            <a:xfrm>
              <a:off x="7466032" y="2954067"/>
              <a:ext cx="4044099" cy="864555"/>
              <a:chOff x="7466032" y="3097903"/>
              <a:chExt cx="4044099" cy="86455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6DA0D6-464D-4485-8D85-E4C41887FCE7}"/>
                  </a:ext>
                </a:extLst>
              </p:cNvPr>
              <p:cNvSpPr txBox="1"/>
              <p:nvPr/>
            </p:nvSpPr>
            <p:spPr>
              <a:xfrm>
                <a:off x="7466032" y="3593126"/>
                <a:ext cx="40440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2020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8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월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16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~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2021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3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월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10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 </a:t>
                </a:r>
                <a:endPara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D62EB81-6FD0-4EBE-9C39-D538E634ACEB}"/>
                  </a:ext>
                </a:extLst>
              </p:cNvPr>
              <p:cNvGrpSpPr/>
              <p:nvPr/>
            </p:nvGrpSpPr>
            <p:grpSpPr>
              <a:xfrm>
                <a:off x="8039540" y="3097903"/>
                <a:ext cx="2745856" cy="386499"/>
                <a:chOff x="7653040" y="5925944"/>
                <a:chExt cx="2745856" cy="386499"/>
              </a:xfrm>
              <a:solidFill>
                <a:srgbClr val="76AEB4"/>
              </a:solidFill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6149DF6-2BDD-45A8-9912-4F086700E0F3}"/>
                    </a:ext>
                  </a:extLst>
                </p:cNvPr>
                <p:cNvSpPr/>
                <p:nvPr/>
              </p:nvSpPr>
              <p:spPr>
                <a:xfrm>
                  <a:off x="7653040" y="5925944"/>
                  <a:ext cx="2726125" cy="38649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4686B3-C6D4-4A54-8319-4D04D83A3EA7}"/>
                    </a:ext>
                  </a:extLst>
                </p:cNvPr>
                <p:cNvSpPr txBox="1"/>
                <p:nvPr/>
              </p:nvSpPr>
              <p:spPr>
                <a:xfrm>
                  <a:off x="7660913" y="5957252"/>
                  <a:ext cx="2737983" cy="3385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 latinLnBrk="1"/>
                  <a:r>
                    <a:rPr lang="ko-KR" altLang="en-US" sz="1600" b="1" dirty="0">
                      <a:solidFill>
                        <a:schemeClr val="accent2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코로나 백신 접종 전</a:t>
                  </a:r>
                  <a:endPara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506B116-3D08-45AD-B42A-617EDE9B9617}"/>
                </a:ext>
              </a:extLst>
            </p:cNvPr>
            <p:cNvGrpSpPr/>
            <p:nvPr/>
          </p:nvGrpSpPr>
          <p:grpSpPr>
            <a:xfrm>
              <a:off x="8039540" y="4028722"/>
              <a:ext cx="2745856" cy="386499"/>
              <a:chOff x="7653040" y="5925944"/>
              <a:chExt cx="2745856" cy="386499"/>
            </a:xfrm>
            <a:solidFill>
              <a:srgbClr val="76AEB4"/>
            </a:solidFill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FFFAE4E-4291-46E9-A1FB-DEBD547488A1}"/>
                  </a:ext>
                </a:extLst>
              </p:cNvPr>
              <p:cNvSpPr/>
              <p:nvPr/>
            </p:nvSpPr>
            <p:spPr>
              <a:xfrm>
                <a:off x="7653040" y="5925944"/>
                <a:ext cx="2726125" cy="3864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958638B-2644-4CDB-8339-9F49CCD82265}"/>
                  </a:ext>
                </a:extLst>
              </p:cNvPr>
              <p:cNvSpPr txBox="1"/>
              <p:nvPr/>
            </p:nvSpPr>
            <p:spPr>
              <a:xfrm>
                <a:off x="7660913" y="5957252"/>
                <a:ext cx="2737983" cy="3385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 백신 접종 후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AA46B6E-2CDE-4816-8F08-0DDDC1018619}"/>
              </a:ext>
            </a:extLst>
          </p:cNvPr>
          <p:cNvSpPr txBox="1"/>
          <p:nvPr/>
        </p:nvSpPr>
        <p:spPr>
          <a:xfrm>
            <a:off x="1043647" y="5423699"/>
            <a:ext cx="911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바탕으로 영화 매출액 및 관람객 수를 비교하여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백신접종의 영향력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4A84D506-C026-462C-AB9D-0C268928F23F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D31634E-CA70-43CF-A2F4-32CCD0BBA0A0}"/>
              </a:ext>
            </a:extLst>
          </p:cNvPr>
          <p:cNvSpPr/>
          <p:nvPr/>
        </p:nvSpPr>
        <p:spPr>
          <a:xfrm>
            <a:off x="6627436" y="1135521"/>
            <a:ext cx="6165130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표본추출 및 가설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r>
              <a:rPr lang="ko-KR" altLang="en-US" dirty="0">
                <a:solidFill>
                  <a:schemeClr val="accent2"/>
                </a:solidFill>
              </a:rPr>
              <a:t>가설내용 정리필요</a:t>
            </a:r>
          </a:p>
        </p:txBody>
      </p:sp>
    </p:spTree>
    <p:extLst>
      <p:ext uri="{BB962C8B-B14F-4D97-AF65-F5344CB8AC3E}">
        <p14:creationId xmlns:p14="http://schemas.microsoft.com/office/powerpoint/2010/main" val="318229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B4A2A-4DCA-4E59-B5BA-ED51C709BA8C}"/>
              </a:ext>
            </a:extLst>
          </p:cNvPr>
          <p:cNvSpPr txBox="1"/>
          <p:nvPr/>
        </p:nvSpPr>
        <p:spPr>
          <a:xfrm>
            <a:off x="7959647" y="3242429"/>
            <a:ext cx="80265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어떤기준이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동일하고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비교할꺼고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어떨꺼다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?! 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기간을 왜 그렇게 선택했는지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서로다른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표본을 잡은 이유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필요할듯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굿굿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동월이 아니라 연도가 다른데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그렇게 비교를 하냐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그걸 비교하는 이유가 사회적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거리두가기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동일해서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그런거다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이걸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설명해주는게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여기 포인트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488CDA-F042-401D-A04A-56AB7C6F3E5F}"/>
              </a:ext>
            </a:extLst>
          </p:cNvPr>
          <p:cNvSpPr txBox="1"/>
          <p:nvPr/>
        </p:nvSpPr>
        <p:spPr>
          <a:xfrm>
            <a:off x="1043647" y="2274135"/>
            <a:ext cx="69926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백신접종이 영화 매출액에 영향을 미친다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뭘비교하고싶은가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코로나의 백신 접종전후의 매출액 변화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검정을 진행했다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동월이 아닌데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어디부터 어디까지 잡고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b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접종전기간은 많은 기간은 왜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 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일부터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 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월이 아닌데 왜 이렇게 비교했는지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알려주는게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핵심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 기준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거리두기가 존재했던 시절을 표본으로 잡음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백신접종으로 구분하고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표본을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나눈거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왜 뺏는지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BE5F4B-DDD3-4034-BB05-5D125C0E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32" y="803275"/>
            <a:ext cx="3276922" cy="2311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20910C-2753-4D01-BBAB-A2BAA9095173}"/>
              </a:ext>
            </a:extLst>
          </p:cNvPr>
          <p:cNvSpPr txBox="1"/>
          <p:nvPr/>
        </p:nvSpPr>
        <p:spPr>
          <a:xfrm>
            <a:off x="1043647" y="1940760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표본이 동일한걸 어떻게 표현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(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표본이 동일한걸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?)  </a:t>
            </a:r>
          </a:p>
        </p:txBody>
      </p:sp>
    </p:spTree>
    <p:extLst>
      <p:ext uri="{BB962C8B-B14F-4D97-AF65-F5344CB8AC3E}">
        <p14:creationId xmlns:p14="http://schemas.microsoft.com/office/powerpoint/2010/main" val="388213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BE48EE-C023-49B9-93E0-A42B5F905D2B}"/>
              </a:ext>
            </a:extLst>
          </p:cNvPr>
          <p:cNvGrpSpPr/>
          <p:nvPr/>
        </p:nvGrpSpPr>
        <p:grpSpPr>
          <a:xfrm>
            <a:off x="5690474" y="3242504"/>
            <a:ext cx="1351652" cy="868020"/>
            <a:chOff x="4626720" y="3308495"/>
            <a:chExt cx="1351652" cy="868020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227BF4E-1F71-4974-870F-4E6A8AFFC8D4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38A3A6-629C-4EAF-8A5E-2A60F1A888C7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3C566E-A2BB-402E-A8A7-C09FBF20637D}"/>
              </a:ext>
            </a:extLst>
          </p:cNvPr>
          <p:cNvGrpSpPr/>
          <p:nvPr/>
        </p:nvGrpSpPr>
        <p:grpSpPr>
          <a:xfrm>
            <a:off x="1042498" y="2551766"/>
            <a:ext cx="4632438" cy="3236292"/>
            <a:chOff x="1033069" y="2118134"/>
            <a:chExt cx="5105120" cy="348914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B50D46-D7B1-4294-AE9C-36DE1C5F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464" y="2118134"/>
              <a:ext cx="5037105" cy="16173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82DC975-900E-4438-8EBE-B368BB516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98"/>
            <a:stretch/>
          </p:blipFill>
          <p:spPr>
            <a:xfrm>
              <a:off x="1033069" y="3883254"/>
              <a:ext cx="2600325" cy="17240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EEA20E0-6277-49C6-8F1D-BB23AFCAA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454"/>
            <a:stretch/>
          </p:blipFill>
          <p:spPr>
            <a:xfrm>
              <a:off x="3612257" y="3911634"/>
              <a:ext cx="2525932" cy="1631327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50B6BC-BD7C-43F1-BB0F-EC9DFC818E55}"/>
              </a:ext>
            </a:extLst>
          </p:cNvPr>
          <p:cNvGrpSpPr/>
          <p:nvPr/>
        </p:nvGrpSpPr>
        <p:grpSpPr>
          <a:xfrm>
            <a:off x="7103342" y="2105519"/>
            <a:ext cx="4753696" cy="4144452"/>
            <a:chOff x="6122956" y="1973540"/>
            <a:chExt cx="4444492" cy="404873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7B677C-CE00-4EBF-B97B-1305C804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938" y="1973540"/>
              <a:ext cx="4309447" cy="191452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A0D7C68-401E-448A-9690-8C980AF36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864"/>
            <a:stretch/>
          </p:blipFill>
          <p:spPr>
            <a:xfrm>
              <a:off x="6122956" y="3978111"/>
              <a:ext cx="4444492" cy="204416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C84F67-4080-40EE-AC96-6DCC9BB61A22}"/>
              </a:ext>
            </a:extLst>
          </p:cNvPr>
          <p:cNvSpPr/>
          <p:nvPr/>
        </p:nvSpPr>
        <p:spPr>
          <a:xfrm>
            <a:off x="7145515" y="3176834"/>
            <a:ext cx="4658174" cy="99924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8A8091-7C87-42AF-9EF8-6F349CFDDA1C}"/>
              </a:ext>
            </a:extLst>
          </p:cNvPr>
          <p:cNvSpPr/>
          <p:nvPr/>
        </p:nvSpPr>
        <p:spPr>
          <a:xfrm>
            <a:off x="1036945" y="3157980"/>
            <a:ext cx="4658174" cy="99924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F9ABB40-70A7-46A4-99B2-797E2D53320E}"/>
              </a:ext>
            </a:extLst>
          </p:cNvPr>
          <p:cNvSpPr/>
          <p:nvPr/>
        </p:nvSpPr>
        <p:spPr>
          <a:xfrm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2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96DAB-51BA-440E-A88E-9F1DCF2C1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63"/>
          <a:stretch/>
        </p:blipFill>
        <p:spPr>
          <a:xfrm>
            <a:off x="6028606" y="4297860"/>
            <a:ext cx="5353768" cy="16060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B2B79C-2468-4CDA-8917-6777816EE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75"/>
          <a:stretch/>
        </p:blipFill>
        <p:spPr>
          <a:xfrm>
            <a:off x="5995493" y="2112974"/>
            <a:ext cx="5353768" cy="19933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B2CF53-D86A-4501-A043-AD6FAC73E54D}"/>
              </a:ext>
            </a:extLst>
          </p:cNvPr>
          <p:cNvSpPr txBox="1"/>
          <p:nvPr/>
        </p:nvSpPr>
        <p:spPr>
          <a:xfrm>
            <a:off x="1043647" y="194076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및 접종데이터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통합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00F123-55C1-42BE-BB1D-C3F16CF7FEF7}"/>
              </a:ext>
            </a:extLst>
          </p:cNvPr>
          <p:cNvGrpSpPr/>
          <p:nvPr/>
        </p:nvGrpSpPr>
        <p:grpSpPr>
          <a:xfrm>
            <a:off x="4625243" y="3515884"/>
            <a:ext cx="1351652" cy="868020"/>
            <a:chOff x="4626720" y="3308495"/>
            <a:chExt cx="1351652" cy="868020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72CA499E-1DB5-48BF-8BBE-9644D4BF6108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8F7F4A-8648-4AEA-93AF-13BCE65AC71C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2E18A-0D3C-42E4-BAE7-49985693C4AE}"/>
              </a:ext>
            </a:extLst>
          </p:cNvPr>
          <p:cNvSpPr/>
          <p:nvPr/>
        </p:nvSpPr>
        <p:spPr>
          <a:xfrm>
            <a:off x="9389097" y="2066410"/>
            <a:ext cx="1819373" cy="1995061"/>
          </a:xfrm>
          <a:prstGeom prst="rect">
            <a:avLst/>
          </a:prstGeom>
          <a:noFill/>
          <a:ln w="38100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F0513-4489-4A75-A2BD-9475E2DDF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8968" y="3852220"/>
            <a:ext cx="196591" cy="676273"/>
          </a:xfrm>
          <a:prstGeom prst="rect">
            <a:avLst/>
          </a:prstGeom>
        </p:spPr>
      </p:pic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3845B9-B071-4E53-AE42-5E7403A41D5D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E015BD-27AD-4E13-80A6-ADA93D264665}"/>
              </a:ext>
            </a:extLst>
          </p:cNvPr>
          <p:cNvGrpSpPr/>
          <p:nvPr/>
        </p:nvGrpSpPr>
        <p:grpSpPr>
          <a:xfrm>
            <a:off x="1234361" y="2292586"/>
            <a:ext cx="3553396" cy="3657974"/>
            <a:chOff x="1447800" y="1947863"/>
            <a:chExt cx="4048125" cy="49101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54EB88-ED7B-4B7C-B5B5-332AEB48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3588" y="1947863"/>
              <a:ext cx="2723072" cy="325278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563266-AD72-4572-89CA-6DE5958FB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7800" y="5392300"/>
              <a:ext cx="4048125" cy="146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61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 flipH="1"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409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백신여부 및 거리두기 사용자 컬럼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F049487-690B-44BF-B8A3-1252F5E8187D}"/>
              </a:ext>
            </a:extLst>
          </p:cNvPr>
          <p:cNvGrpSpPr/>
          <p:nvPr/>
        </p:nvGrpSpPr>
        <p:grpSpPr>
          <a:xfrm>
            <a:off x="1055688" y="2500312"/>
            <a:ext cx="4112963" cy="3559940"/>
            <a:chOff x="1055688" y="2595562"/>
            <a:chExt cx="4112963" cy="355994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4D19B46-986B-4D39-BF1C-052F94E24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88" y="2595562"/>
              <a:ext cx="4066411" cy="102460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6889D92-69AA-438A-BC4A-96B08420B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77"/>
            <a:stretch/>
          </p:blipFill>
          <p:spPr>
            <a:xfrm>
              <a:off x="1125722" y="5573734"/>
              <a:ext cx="4042929" cy="58176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A98F6B9-FA63-4F92-8227-FA20483E1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7288" y="3571875"/>
              <a:ext cx="3967162" cy="199895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926361C-A973-4723-ADBD-FE21C2631310}"/>
              </a:ext>
            </a:extLst>
          </p:cNvPr>
          <p:cNvGrpSpPr/>
          <p:nvPr/>
        </p:nvGrpSpPr>
        <p:grpSpPr>
          <a:xfrm>
            <a:off x="4293223" y="2536379"/>
            <a:ext cx="7544765" cy="3009900"/>
            <a:chOff x="4293223" y="2631629"/>
            <a:chExt cx="7544765" cy="30099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ED217CB-011E-4490-BF07-EA20E4E52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7765" y="2631629"/>
              <a:ext cx="1990725" cy="3009900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B0795B2-8B06-42FF-9C3D-2C7A6B4B2662}"/>
                </a:ext>
              </a:extLst>
            </p:cNvPr>
            <p:cNvSpPr/>
            <p:nvPr/>
          </p:nvSpPr>
          <p:spPr>
            <a:xfrm>
              <a:off x="4293223" y="4123811"/>
              <a:ext cx="621678" cy="1343540"/>
            </a:xfrm>
            <a:prstGeom prst="rect">
              <a:avLst/>
            </a:prstGeom>
            <a:noFill/>
            <a:ln w="38100">
              <a:solidFill>
                <a:srgbClr val="FF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5630EA4-797D-4845-BFC0-CDF98BA5C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867"/>
            <a:stretch/>
          </p:blipFill>
          <p:spPr>
            <a:xfrm>
              <a:off x="7524750" y="3040063"/>
              <a:ext cx="4313238" cy="2209800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7A6B296-8FCA-41AE-BE4E-A1F9C599AA54}"/>
                </a:ext>
              </a:extLst>
            </p:cNvPr>
            <p:cNvSpPr/>
            <p:nvPr/>
          </p:nvSpPr>
          <p:spPr>
            <a:xfrm>
              <a:off x="11249025" y="3676651"/>
              <a:ext cx="523875" cy="1516062"/>
            </a:xfrm>
            <a:prstGeom prst="rect">
              <a:avLst/>
            </a:prstGeom>
            <a:noFill/>
            <a:ln w="38100">
              <a:solidFill>
                <a:srgbClr val="FFA3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C61F5B9-CB0E-4D8B-8A88-14B760266BCA}"/>
              </a:ext>
            </a:extLst>
          </p:cNvPr>
          <p:cNvSpPr/>
          <p:nvPr/>
        </p:nvSpPr>
        <p:spPr>
          <a:xfrm>
            <a:off x="5543550" y="1135521"/>
            <a:ext cx="724901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2"/>
                </a:solidFill>
              </a:rPr>
              <a:t>사용자컬럼</a:t>
            </a:r>
            <a:r>
              <a:rPr lang="ko-KR" altLang="en-US" dirty="0">
                <a:solidFill>
                  <a:schemeClr val="accent2"/>
                </a:solidFill>
              </a:rPr>
              <a:t> 추가 전처리로 추가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-&gt; </a:t>
            </a:r>
            <a:r>
              <a:rPr lang="ko-KR" altLang="en-US" dirty="0">
                <a:solidFill>
                  <a:schemeClr val="accent2"/>
                </a:solidFill>
              </a:rPr>
              <a:t>뒤로 빼긴 아깝기도</a:t>
            </a:r>
            <a:r>
              <a:rPr lang="en-US" altLang="ko-KR" dirty="0">
                <a:solidFill>
                  <a:schemeClr val="accent2"/>
                </a:solidFill>
              </a:rPr>
              <a:t>;;</a:t>
            </a:r>
            <a:r>
              <a:rPr lang="ko-KR" altLang="en-US" dirty="0" err="1">
                <a:solidFill>
                  <a:schemeClr val="accent2"/>
                </a:solidFill>
              </a:rPr>
              <a:t>ㅋㅋ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04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9702FE1-40DE-4ABD-8B5B-8DD6B7AA8E94}"/>
              </a:ext>
            </a:extLst>
          </p:cNvPr>
          <p:cNvSpPr/>
          <p:nvPr/>
        </p:nvSpPr>
        <p:spPr>
          <a:xfrm>
            <a:off x="7653040" y="5925944"/>
            <a:ext cx="2726125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C0ABB-B55C-4E13-84D3-9AC2641F4C41}"/>
              </a:ext>
            </a:extLst>
          </p:cNvPr>
          <p:cNvSpPr txBox="1"/>
          <p:nvPr/>
        </p:nvSpPr>
        <p:spPr>
          <a:xfrm>
            <a:off x="1043647" y="194076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백신접종자수 및 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 현황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6819F-9BEA-476B-A8FC-2329C26B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75" y="2420938"/>
            <a:ext cx="5418963" cy="34695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F7FE3D-497E-4117-AB61-20ACF141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36" y="2342509"/>
            <a:ext cx="5605302" cy="34236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2CC3C5C-F4E3-484F-B03E-F9A2D669AB06}"/>
              </a:ext>
            </a:extLst>
          </p:cNvPr>
          <p:cNvSpPr txBox="1"/>
          <p:nvPr/>
        </p:nvSpPr>
        <p:spPr>
          <a:xfrm>
            <a:off x="1874520" y="5929820"/>
            <a:ext cx="242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</a:t>
            </a:r>
            <a:r>
              <a: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매출액 평균 대비 코로나이후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FA1E971-670F-48B0-8567-FD0A15AD0BF1}"/>
              </a:ext>
            </a:extLst>
          </p:cNvPr>
          <p:cNvSpPr/>
          <p:nvPr/>
        </p:nvSpPr>
        <p:spPr>
          <a:xfrm>
            <a:off x="1901464" y="5925944"/>
            <a:ext cx="2726125" cy="386499"/>
          </a:xfrm>
          <a:prstGeom prst="roundRect">
            <a:avLst/>
          </a:prstGeom>
          <a:solidFill>
            <a:srgbClr val="E1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8ED085-1A4E-4D26-9BC0-C69CB79F8169}"/>
              </a:ext>
            </a:extLst>
          </p:cNvPr>
          <p:cNvSpPr txBox="1"/>
          <p:nvPr/>
        </p:nvSpPr>
        <p:spPr>
          <a:xfrm>
            <a:off x="1900193" y="5957252"/>
            <a:ext cx="27379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백신접종자 수 및 매출액 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704746-B189-465C-93DA-94261F713E5C}"/>
              </a:ext>
            </a:extLst>
          </p:cNvPr>
          <p:cNvSpPr txBox="1"/>
          <p:nvPr/>
        </p:nvSpPr>
        <p:spPr>
          <a:xfrm>
            <a:off x="7660913" y="5957252"/>
            <a:ext cx="27379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백신접종자 수 및 관객수 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56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매출액 평균 대비 코로나이후 매출액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B97B3E-512F-4938-8578-DDD8F60D7A5A}"/>
              </a:ext>
            </a:extLst>
          </p:cNvPr>
          <p:cNvGrpSpPr/>
          <p:nvPr/>
        </p:nvGrpSpPr>
        <p:grpSpPr>
          <a:xfrm>
            <a:off x="886968" y="2312988"/>
            <a:ext cx="10970070" cy="3570236"/>
            <a:chOff x="886968" y="2312988"/>
            <a:chExt cx="10970070" cy="35702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E4CD69A-37F7-4C60-8BEA-64C09B4A9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91"/>
            <a:stretch/>
          </p:blipFill>
          <p:spPr>
            <a:xfrm>
              <a:off x="886968" y="2312988"/>
              <a:ext cx="5440681" cy="349156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B52D978-7838-4EB6-9569-F11AEBCAE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438" y="2342508"/>
              <a:ext cx="5689600" cy="3540716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2BAE98-E867-4747-8DF2-A6353B8A952F}"/>
              </a:ext>
            </a:extLst>
          </p:cNvPr>
          <p:cNvGrpSpPr/>
          <p:nvPr/>
        </p:nvGrpSpPr>
        <p:grpSpPr>
          <a:xfrm>
            <a:off x="1088136" y="5925944"/>
            <a:ext cx="4921640" cy="386499"/>
            <a:chOff x="1088136" y="5925944"/>
            <a:chExt cx="4921640" cy="3864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0AA937-7AE4-46B7-A4AC-4961BEA6C997}"/>
                </a:ext>
              </a:extLst>
            </p:cNvPr>
            <p:cNvSpPr txBox="1"/>
            <p:nvPr/>
          </p:nvSpPr>
          <p:spPr>
            <a:xfrm>
              <a:off x="1088136" y="5929820"/>
              <a:ext cx="4315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9EE2351-8999-4811-9511-21E861123BEF}"/>
                </a:ext>
              </a:extLst>
            </p:cNvPr>
            <p:cNvGrpSpPr/>
            <p:nvPr/>
          </p:nvGrpSpPr>
          <p:grpSpPr>
            <a:xfrm>
              <a:off x="1133856" y="5925944"/>
              <a:ext cx="4875920" cy="386499"/>
              <a:chOff x="987552" y="6325385"/>
              <a:chExt cx="4875921" cy="386499"/>
            </a:xfrm>
            <a:solidFill>
              <a:srgbClr val="066A06"/>
            </a:solidFill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740D2D7-7690-4730-B5D9-D1C82E2DA393}"/>
                  </a:ext>
                </a:extLst>
              </p:cNvPr>
              <p:cNvSpPr/>
              <p:nvPr/>
            </p:nvSpPr>
            <p:spPr>
              <a:xfrm>
                <a:off x="989815" y="6325385"/>
                <a:ext cx="4854804" cy="3864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78C54F-8070-4FDC-BD90-2B2E40555AB2}"/>
                  </a:ext>
                </a:extLst>
              </p:cNvPr>
              <p:cNvSpPr txBox="1"/>
              <p:nvPr/>
            </p:nvSpPr>
            <p:spPr>
              <a:xfrm>
                <a:off x="987552" y="6356693"/>
                <a:ext cx="48759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</a:t>
                </a:r>
                <a:r>
                  <a: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2019</a:t>
                </a:r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매출액 평균대비 코로나이후 매출액 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03180BC-8FD0-4B5C-8AE5-C0C3BC60B6E2}"/>
              </a:ext>
            </a:extLst>
          </p:cNvPr>
          <p:cNvGrpSpPr/>
          <p:nvPr/>
        </p:nvGrpSpPr>
        <p:grpSpPr>
          <a:xfrm>
            <a:off x="6711696" y="5925944"/>
            <a:ext cx="4875920" cy="386499"/>
            <a:chOff x="987552" y="6325385"/>
            <a:chExt cx="4875921" cy="386499"/>
          </a:xfrm>
          <a:solidFill>
            <a:srgbClr val="DF9C20"/>
          </a:solidFill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520792-3A4D-4CE0-9333-FCBB903F6659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25612-83FC-4A5C-8B2A-CA5D480FABC2}"/>
                </a:ext>
              </a:extLst>
            </p:cNvPr>
            <p:cNvSpPr txBox="1"/>
            <p:nvPr/>
          </p:nvSpPr>
          <p:spPr>
            <a:xfrm>
              <a:off x="987552" y="6356693"/>
              <a:ext cx="4875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평균대비 코로나이후 매출액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58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617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이전 및 이후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1E9A0BB-2BE1-4852-B667-C1B5A84F37DF}"/>
              </a:ext>
            </a:extLst>
          </p:cNvPr>
          <p:cNvGrpSpPr/>
          <p:nvPr/>
        </p:nvGrpSpPr>
        <p:grpSpPr>
          <a:xfrm>
            <a:off x="6561940" y="5669912"/>
            <a:ext cx="4868060" cy="386499"/>
            <a:chOff x="989815" y="6325385"/>
            <a:chExt cx="4868060" cy="386499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5B89455A-1B13-43CA-960F-677B4B23F48D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CD1C7C-0F99-409B-859F-A39F8027ACBE}"/>
                </a:ext>
              </a:extLst>
            </p:cNvPr>
            <p:cNvSpPr txBox="1"/>
            <p:nvPr/>
          </p:nvSpPr>
          <p:spPr>
            <a:xfrm>
              <a:off x="993267" y="6356693"/>
              <a:ext cx="48646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 접종 이후 거리두기 현황 및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60D4B4-7355-4E51-9A9F-27752F67EA76}"/>
              </a:ext>
            </a:extLst>
          </p:cNvPr>
          <p:cNvGrpSpPr/>
          <p:nvPr/>
        </p:nvGrpSpPr>
        <p:grpSpPr>
          <a:xfrm>
            <a:off x="987552" y="5669912"/>
            <a:ext cx="4875920" cy="386499"/>
            <a:chOff x="987552" y="6325385"/>
            <a:chExt cx="4875921" cy="38649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3CBE6E7-B12A-4E33-A22D-1449787C061D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CCFD86-F5C8-44B0-A5F6-BEE3C1DE9030}"/>
                </a:ext>
              </a:extLst>
            </p:cNvPr>
            <p:cNvSpPr txBox="1"/>
            <p:nvPr/>
          </p:nvSpPr>
          <p:spPr>
            <a:xfrm>
              <a:off x="987552" y="6356693"/>
              <a:ext cx="4875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 접종 이전 거리두기 현황 및 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B65EFB-F39E-4704-842E-DC117D4BEE7D}"/>
              </a:ext>
            </a:extLst>
          </p:cNvPr>
          <p:cNvGrpSpPr/>
          <p:nvPr/>
        </p:nvGrpSpPr>
        <p:grpSpPr>
          <a:xfrm>
            <a:off x="860682" y="2472855"/>
            <a:ext cx="10907250" cy="2953279"/>
            <a:chOff x="804672" y="2328700"/>
            <a:chExt cx="11949931" cy="323559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6435187-B8F2-479F-88C1-CCA516A29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581" y="2328700"/>
              <a:ext cx="6259022" cy="3235598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3FB381F-226F-4667-A2CA-3B142CCD9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672" y="2349564"/>
              <a:ext cx="5760720" cy="312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FAEE62-FD36-4ECC-AC0E-5097169BDF18}"/>
              </a:ext>
            </a:extLst>
          </p:cNvPr>
          <p:cNvSpPr/>
          <p:nvPr/>
        </p:nvSpPr>
        <p:spPr>
          <a:xfrm>
            <a:off x="5543550" y="1135521"/>
            <a:ext cx="724901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Seaborn</a:t>
            </a:r>
            <a:r>
              <a:rPr lang="ko-KR" altLang="en-US" dirty="0">
                <a:solidFill>
                  <a:schemeClr val="accent2"/>
                </a:solidFill>
              </a:rPr>
              <a:t>그래프에는 </a:t>
            </a:r>
            <a:r>
              <a:rPr lang="en-US" altLang="ko-KR" dirty="0">
                <a:solidFill>
                  <a:schemeClr val="accent2"/>
                </a:solidFill>
              </a:rPr>
              <a:t>legend</a:t>
            </a:r>
            <a:r>
              <a:rPr lang="ko-KR" altLang="en-US" dirty="0">
                <a:solidFill>
                  <a:schemeClr val="accent2"/>
                </a:solidFill>
              </a:rPr>
              <a:t>가 없는데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r>
              <a:rPr lang="ko-KR" altLang="en-US" dirty="0" err="1">
                <a:solidFill>
                  <a:schemeClr val="accent2"/>
                </a:solidFill>
              </a:rPr>
              <a:t>ㄱㅊ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C7D4FD-ABEA-407F-8800-820B99178D07}"/>
              </a:ext>
            </a:extLst>
          </p:cNvPr>
          <p:cNvSpPr/>
          <p:nvPr/>
        </p:nvSpPr>
        <p:spPr>
          <a:xfrm>
            <a:off x="5543550" y="240171"/>
            <a:ext cx="724901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서울백신 거리두기 기준이 맞는지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84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B3D3C6-7B8E-4185-8A26-B2E8B8237884}"/>
              </a:ext>
            </a:extLst>
          </p:cNvPr>
          <p:cNvGrpSpPr/>
          <p:nvPr/>
        </p:nvGrpSpPr>
        <p:grpSpPr>
          <a:xfrm>
            <a:off x="989815" y="5669912"/>
            <a:ext cx="4873657" cy="386499"/>
            <a:chOff x="989815" y="6325385"/>
            <a:chExt cx="4873657" cy="38649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5F01014-6292-441B-99C0-1799156727C7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3B75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CFD459-6552-4D98-B398-6EE776DA2910}"/>
                </a:ext>
              </a:extLst>
            </p:cNvPr>
            <p:cNvSpPr txBox="1"/>
            <p:nvPr/>
          </p:nvSpPr>
          <p:spPr>
            <a:xfrm>
              <a:off x="1175818" y="6356693"/>
              <a:ext cx="46876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백신 접종 이전 거리두기 현황 및 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EDFC85A-E7FA-4933-B2DA-17475092F187}"/>
              </a:ext>
            </a:extLst>
          </p:cNvPr>
          <p:cNvSpPr txBox="1"/>
          <p:nvPr/>
        </p:nvSpPr>
        <p:spPr>
          <a:xfrm>
            <a:off x="1043647" y="1940760"/>
            <a:ext cx="595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이전 및 이후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12B42C-465E-4867-ABB3-00CE40B93815}"/>
              </a:ext>
            </a:extLst>
          </p:cNvPr>
          <p:cNvGrpSpPr/>
          <p:nvPr/>
        </p:nvGrpSpPr>
        <p:grpSpPr>
          <a:xfrm>
            <a:off x="6561940" y="5669912"/>
            <a:ext cx="4873657" cy="386499"/>
            <a:chOff x="989815" y="6325385"/>
            <a:chExt cx="4873657" cy="38649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6092A52-DD64-4938-BFF9-56865693D207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3B75AF"/>
            </a:solidFill>
            <a:ln>
              <a:solidFill>
                <a:srgbClr val="3B7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200D875-407E-443B-8752-7E37FA3CD195}"/>
                </a:ext>
              </a:extLst>
            </p:cNvPr>
            <p:cNvSpPr txBox="1"/>
            <p:nvPr/>
          </p:nvSpPr>
          <p:spPr>
            <a:xfrm>
              <a:off x="1175818" y="6356693"/>
              <a:ext cx="4687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백신 접종 이후 거리두기 현황 및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7F897E-CF2F-4404-83F5-0C4E1348C721}"/>
              </a:ext>
            </a:extLst>
          </p:cNvPr>
          <p:cNvSpPr/>
          <p:nvPr/>
        </p:nvSpPr>
        <p:spPr>
          <a:xfrm>
            <a:off x="2724150" y="2312988"/>
            <a:ext cx="1847850" cy="173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CF7FCAA-89E1-4A9B-B585-9661240E0B32}"/>
              </a:ext>
            </a:extLst>
          </p:cNvPr>
          <p:cNvGrpSpPr/>
          <p:nvPr/>
        </p:nvGrpSpPr>
        <p:grpSpPr>
          <a:xfrm>
            <a:off x="848574" y="2495766"/>
            <a:ext cx="10978719" cy="2880443"/>
            <a:chOff x="993914" y="2417198"/>
            <a:chExt cx="11429725" cy="2998772"/>
          </a:xfrm>
        </p:grpSpPr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3082A4D0-426E-4FF1-AE1B-85920D559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14" y="2417198"/>
              <a:ext cx="5581815" cy="299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662CEC9F-7C5F-4BC6-BFFD-88753A5C0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069" y="2434735"/>
              <a:ext cx="5903570" cy="2964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9F2A71-8A94-4295-AC1D-1A33E2F7F515}"/>
              </a:ext>
            </a:extLst>
          </p:cNvPr>
          <p:cNvSpPr/>
          <p:nvPr/>
        </p:nvSpPr>
        <p:spPr>
          <a:xfrm>
            <a:off x="5543550" y="1135521"/>
            <a:ext cx="724901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매출액 단위기준은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r>
              <a:rPr lang="ko-KR" altLang="en-US" dirty="0">
                <a:solidFill>
                  <a:schemeClr val="accent2"/>
                </a:solidFill>
              </a:rPr>
              <a:t>억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r>
              <a:rPr lang="ko-KR" altLang="en-US" dirty="0">
                <a:solidFill>
                  <a:schemeClr val="accent2"/>
                </a:solidFill>
              </a:rPr>
              <a:t>천</a:t>
            </a:r>
            <a:r>
              <a:rPr lang="en-US" altLang="ko-KR" dirty="0">
                <a:solidFill>
                  <a:schemeClr val="accent2"/>
                </a:solidFill>
              </a:rPr>
              <a:t>? 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백신접종 이전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매출액 차이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C2D9A6-3CB7-4EF9-B6AC-E11A9357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3" y="2342125"/>
            <a:ext cx="5326308" cy="317442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E6D668C-B04A-451A-A7A9-908E7461F7DB}"/>
              </a:ext>
            </a:extLst>
          </p:cNvPr>
          <p:cNvGrpSpPr/>
          <p:nvPr/>
        </p:nvGrpSpPr>
        <p:grpSpPr>
          <a:xfrm>
            <a:off x="6699380" y="5669912"/>
            <a:ext cx="4627983" cy="386499"/>
            <a:chOff x="989815" y="6325385"/>
            <a:chExt cx="4873657" cy="386499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A0AAB7B-A321-436F-A481-ED497D6A4801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solidFill>
              <a:srgbClr val="3B75AF"/>
            </a:solidFill>
            <a:ln>
              <a:solidFill>
                <a:srgbClr val="3B7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F44FA4-83D7-4937-88DE-955183BADAC4}"/>
                </a:ext>
              </a:extLst>
            </p:cNvPr>
            <p:cNvSpPr txBox="1"/>
            <p:nvPr/>
          </p:nvSpPr>
          <p:spPr>
            <a:xfrm>
              <a:off x="1043279" y="6356693"/>
              <a:ext cx="48201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백신 접종 이전 및 이후 매출액 차이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1373434-5D67-4E53-BD25-71854274EA7C}"/>
              </a:ext>
            </a:extLst>
          </p:cNvPr>
          <p:cNvGrpSpPr/>
          <p:nvPr/>
        </p:nvGrpSpPr>
        <p:grpSpPr>
          <a:xfrm>
            <a:off x="1306286" y="5669912"/>
            <a:ext cx="4749281" cy="386499"/>
            <a:chOff x="989815" y="6325385"/>
            <a:chExt cx="4873657" cy="386499"/>
          </a:xfrm>
          <a:solidFill>
            <a:srgbClr val="C00000"/>
          </a:solidFill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DC73F02-D623-4012-B6F4-13CDEB397B93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grpFill/>
            <a:ln>
              <a:solidFill>
                <a:srgbClr val="3B75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DFE11C-C627-4BFE-A0AE-4DCC5E908637}"/>
                </a:ext>
              </a:extLst>
            </p:cNvPr>
            <p:cNvSpPr txBox="1"/>
            <p:nvPr/>
          </p:nvSpPr>
          <p:spPr>
            <a:xfrm>
              <a:off x="999176" y="6356693"/>
              <a:ext cx="4864296" cy="33855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서울 백신 접종 이전 및 이후 매출액 차이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CCD0460B-1551-49D4-B921-DE7F8ED3A7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6255" y="2327030"/>
            <a:ext cx="5169744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8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495236F-6531-42F1-B246-7E4A46AF0D7C}"/>
              </a:ext>
            </a:extLst>
          </p:cNvPr>
          <p:cNvGrpSpPr/>
          <p:nvPr/>
        </p:nvGrpSpPr>
        <p:grpSpPr>
          <a:xfrm>
            <a:off x="6215958" y="1405135"/>
            <a:ext cx="3502882" cy="3785175"/>
            <a:chOff x="6031319" y="1097405"/>
            <a:chExt cx="3502882" cy="3785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1257BD-393A-469C-8A7A-82682579AA0B}"/>
                </a:ext>
              </a:extLst>
            </p:cNvPr>
            <p:cNvSpPr txBox="1"/>
            <p:nvPr/>
          </p:nvSpPr>
          <p:spPr>
            <a:xfrm>
              <a:off x="6031319" y="1097405"/>
              <a:ext cx="302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71D4D-6ABD-415F-B7B4-F7D807299151}"/>
                </a:ext>
              </a:extLst>
            </p:cNvPr>
            <p:cNvSpPr txBox="1"/>
            <p:nvPr/>
          </p:nvSpPr>
          <p:spPr>
            <a:xfrm>
              <a:off x="6031319" y="1897505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구성 및 역할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87205-8C66-44B5-85A8-E07A05501FC1}"/>
                </a:ext>
              </a:extLst>
            </p:cNvPr>
            <p:cNvSpPr txBox="1"/>
            <p:nvPr/>
          </p:nvSpPr>
          <p:spPr>
            <a:xfrm>
              <a:off x="6031319" y="26976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2AA99-3051-4E58-8FA4-75451D994B12}"/>
                </a:ext>
              </a:extLst>
            </p:cNvPr>
            <p:cNvSpPr txBox="1"/>
            <p:nvPr/>
          </p:nvSpPr>
          <p:spPr>
            <a:xfrm>
              <a:off x="6031319" y="34977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향후 과제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F74F5-B4C3-4AD2-8AD0-1A0206AF6993}"/>
                </a:ext>
              </a:extLst>
            </p:cNvPr>
            <p:cNvSpPr txBox="1"/>
            <p:nvPr/>
          </p:nvSpPr>
          <p:spPr>
            <a:xfrm>
              <a:off x="6031319" y="4297805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 dirty="0" err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FC1986-9D04-47F6-8148-2E4195CF515A}"/>
              </a:ext>
            </a:extLst>
          </p:cNvPr>
          <p:cNvGrpSpPr/>
          <p:nvPr/>
        </p:nvGrpSpPr>
        <p:grpSpPr>
          <a:xfrm flipH="1">
            <a:off x="-1871192" y="3566317"/>
            <a:ext cx="9395941" cy="4706357"/>
            <a:chOff x="5595177" y="1117600"/>
            <a:chExt cx="8127999" cy="709463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954E49-1616-479A-833D-32283CF10F19}"/>
                </a:ext>
              </a:extLst>
            </p:cNvPr>
            <p:cNvSpPr/>
            <p:nvPr/>
          </p:nvSpPr>
          <p:spPr>
            <a:xfrm>
              <a:off x="6565900" y="1117600"/>
              <a:ext cx="6819900" cy="6324600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200656" y="3035090"/>
                    <a:pt x="2642616" y="2541314"/>
                  </a:cubicBezTo>
                  <a:cubicBezTo>
                    <a:pt x="3084576" y="2047538"/>
                    <a:pt x="3002280" y="1597958"/>
                    <a:pt x="3310128" y="1233722"/>
                  </a:cubicBezTo>
                  <a:cubicBezTo>
                    <a:pt x="3617976" y="869486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accent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6D9827-7AEE-44E3-B356-FA75E6207F09}"/>
                </a:ext>
              </a:extLst>
            </p:cNvPr>
            <p:cNvSpPr/>
            <p:nvPr/>
          </p:nvSpPr>
          <p:spPr>
            <a:xfrm>
              <a:off x="5595177" y="1887631"/>
              <a:ext cx="8127999" cy="6324602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493580 w 4892040"/>
                <a:gd name="connsiteY50" fmla="*/ 1022841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539443 w 4892040"/>
                <a:gd name="connsiteY50" fmla="*/ 952548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162437" y="3081952"/>
                    <a:pt x="2642616" y="2541314"/>
                  </a:cubicBezTo>
                  <a:cubicBezTo>
                    <a:pt x="3122795" y="2000676"/>
                    <a:pt x="3231595" y="1316784"/>
                    <a:pt x="3539443" y="952548"/>
                  </a:cubicBezTo>
                  <a:cubicBezTo>
                    <a:pt x="3847291" y="588312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839DB38-441B-4B7A-A409-41828E707487}"/>
              </a:ext>
            </a:extLst>
          </p:cNvPr>
          <p:cNvSpPr/>
          <p:nvPr/>
        </p:nvSpPr>
        <p:spPr>
          <a:xfrm>
            <a:off x="2228329" y="2309016"/>
            <a:ext cx="2514600" cy="2514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D4309F-0815-4834-A93A-B7CC8368D6FF}"/>
              </a:ext>
            </a:extLst>
          </p:cNvPr>
          <p:cNvSpPr/>
          <p:nvPr/>
        </p:nvSpPr>
        <p:spPr>
          <a:xfrm>
            <a:off x="2387752" y="2468439"/>
            <a:ext cx="2195755" cy="2195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06129-C689-43F7-8918-2942E7B5130C}"/>
              </a:ext>
            </a:extLst>
          </p:cNvPr>
          <p:cNvSpPr txBox="1"/>
          <p:nvPr/>
        </p:nvSpPr>
        <p:spPr>
          <a:xfrm>
            <a:off x="2997196" y="323209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2909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이전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산포도와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비교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254B50-9FE5-4D87-A119-121E3771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36" y="2393372"/>
            <a:ext cx="5234580" cy="3941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68C2F9-AA14-4D78-B2C1-D53907193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8"/>
          <a:stretch/>
        </p:blipFill>
        <p:spPr>
          <a:xfrm>
            <a:off x="6167438" y="2312988"/>
            <a:ext cx="5036474" cy="39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44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F0457-ADC5-4A7C-BBDA-0CAA41B6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381250"/>
            <a:ext cx="5524500" cy="3181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653E9D-0D06-4BA6-83EC-11817BFD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1228725"/>
            <a:ext cx="3419475" cy="2020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71FBE7-95F6-4146-9D06-183E7599C1D8}"/>
              </a:ext>
            </a:extLst>
          </p:cNvPr>
          <p:cNvSpPr txBox="1"/>
          <p:nvPr/>
        </p:nvSpPr>
        <p:spPr>
          <a:xfrm>
            <a:off x="7463497" y="324433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접종자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합계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3D553B-AFF9-4A48-8B5B-2E06E3470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0" y="3681413"/>
            <a:ext cx="4076700" cy="24187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F703FE-86EF-49AC-9540-B44573D6BDD0}"/>
              </a:ext>
            </a:extLst>
          </p:cNvPr>
          <p:cNvSpPr txBox="1"/>
          <p:nvPr/>
        </p:nvSpPr>
        <p:spPr>
          <a:xfrm>
            <a:off x="6701497" y="6149459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접종자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합계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76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나눔스퀘어 ExtraBold"/>
                <a:ea typeface="나눔스퀘어 ExtraBold"/>
              </a:rPr>
              <a:t>4.</a:t>
            </a:r>
            <a:r>
              <a:rPr lang="ko-KR" altLang="en-US" sz="2400" b="1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47" y="1940760"/>
            <a:ext cx="38747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>
                <a:latin typeface="나눔스퀘어 Bold"/>
                <a:ea typeface="나눔스퀘어 Bold"/>
              </a:rPr>
              <a:t>1. </a:t>
            </a:r>
            <a:r>
              <a:rPr lang="ko-KR" altLang="en-US" sz="1800" b="1">
                <a:latin typeface="나눔스퀘어 Bold"/>
                <a:ea typeface="나눔스퀘어 Bold"/>
              </a:rPr>
              <a:t>접종전</a:t>
            </a:r>
            <a:r>
              <a:rPr lang="en-US" altLang="ko-KR" b="1">
                <a:latin typeface="나눔스퀘어 Bold"/>
                <a:ea typeface="나눔스퀘어 Bold"/>
              </a:rPr>
              <a:t>/</a:t>
            </a:r>
            <a:r>
              <a:rPr lang="ko-KR" altLang="en-US" sz="1800" b="1">
                <a:latin typeface="나눔스퀘어 Bold"/>
                <a:ea typeface="나눔스퀘어 Bold"/>
              </a:rPr>
              <a:t>접종후의 매출액 결측치 처리</a:t>
            </a:r>
            <a:endParaRPr lang="en-US" altLang="ko-KR" sz="1800" b="1">
              <a:latin typeface="나눔스퀘어 Bold"/>
              <a:ea typeface="나눔스퀘어 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176" y="2841276"/>
            <a:ext cx="5130724" cy="301905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687286"/>
            <a:ext cx="4865363" cy="4265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나눔스퀘어 ExtraBold"/>
                <a:ea typeface="나눔스퀘어 ExtraBold"/>
              </a:rPr>
              <a:t>4.</a:t>
            </a:r>
            <a:r>
              <a:rPr lang="ko-KR" altLang="en-US" sz="2400" b="1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47" y="1940760"/>
            <a:ext cx="38747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>
                <a:latin typeface="나눔스퀘어 Bold"/>
                <a:ea typeface="나눔스퀘어 Bold"/>
              </a:rPr>
              <a:t>1. </a:t>
            </a:r>
            <a:r>
              <a:rPr lang="ko-KR" altLang="en-US" sz="1800" b="1">
                <a:latin typeface="나눔스퀘어 Bold"/>
                <a:ea typeface="나눔스퀘어 Bold"/>
              </a:rPr>
              <a:t>접종전</a:t>
            </a:r>
            <a:r>
              <a:rPr lang="en-US" altLang="ko-KR" b="1">
                <a:latin typeface="나눔스퀘어 Bold"/>
                <a:ea typeface="나눔스퀘어 Bold"/>
              </a:rPr>
              <a:t>/</a:t>
            </a:r>
            <a:r>
              <a:rPr lang="ko-KR" altLang="en-US" sz="1800" b="1">
                <a:latin typeface="나눔스퀘어 Bold"/>
                <a:ea typeface="나눔스퀘어 Bold"/>
              </a:rPr>
              <a:t>접종후의 매출액 결측치 처리</a:t>
            </a:r>
            <a:endParaRPr lang="en-US" altLang="ko-KR" sz="1800" b="1">
              <a:latin typeface="나눔스퀘어 Bold"/>
              <a:ea typeface="나눔스퀘어 Bold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7468" y="2674485"/>
            <a:ext cx="4848225" cy="273367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36200"/>
            <a:ext cx="5446939" cy="458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향후과제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무슨 결과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475537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향후과제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</a:p>
        </p:txBody>
      </p:sp>
    </p:spTree>
    <p:extLst>
      <p:ext uri="{BB962C8B-B14F-4D97-AF65-F5344CB8AC3E}">
        <p14:creationId xmlns:p14="http://schemas.microsoft.com/office/powerpoint/2010/main" val="1331865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475537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42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10800000">
            <a:off x="1171575" y="1571437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98E6B65-3F15-4407-B304-44A73181904B}"/>
              </a:ext>
            </a:extLst>
          </p:cNvPr>
          <p:cNvSpPr/>
          <p:nvPr/>
        </p:nvSpPr>
        <p:spPr>
          <a:xfrm rot="10800000">
            <a:off x="1171575" y="1571438"/>
            <a:ext cx="9848850" cy="4272973"/>
          </a:xfrm>
          <a:custGeom>
            <a:avLst/>
            <a:gdLst>
              <a:gd name="connsiteX0" fmla="*/ 9077529 w 9848850"/>
              <a:gd name="connsiteY0" fmla="*/ 4272973 h 4272973"/>
              <a:gd name="connsiteX1" fmla="*/ 358289 w 9848850"/>
              <a:gd name="connsiteY1" fmla="*/ 4272973 h 4272973"/>
              <a:gd name="connsiteX2" fmla="*/ 0 w 9848850"/>
              <a:gd name="connsiteY2" fmla="*/ 3914684 h 4272973"/>
              <a:gd name="connsiteX3" fmla="*/ 0 w 9848850"/>
              <a:gd name="connsiteY3" fmla="*/ 358289 h 4272973"/>
              <a:gd name="connsiteX4" fmla="*/ 358289 w 9848850"/>
              <a:gd name="connsiteY4" fmla="*/ 0 h 4272973"/>
              <a:gd name="connsiteX5" fmla="*/ 9490561 w 9848850"/>
              <a:gd name="connsiteY5" fmla="*/ 0 h 4272973"/>
              <a:gd name="connsiteX6" fmla="*/ 9848850 w 9848850"/>
              <a:gd name="connsiteY6" fmla="*/ 358289 h 4272973"/>
              <a:gd name="connsiteX7" fmla="*/ 9848850 w 9848850"/>
              <a:gd name="connsiteY7" fmla="*/ 3501652 h 4272973"/>
              <a:gd name="connsiteX8" fmla="*/ 9077529 w 9848850"/>
              <a:gd name="connsiteY8" fmla="*/ 4272973 h 42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48850" h="4272973">
                <a:moveTo>
                  <a:pt x="9077529" y="4272973"/>
                </a:moveTo>
                <a:lnTo>
                  <a:pt x="358289" y="4272973"/>
                </a:lnTo>
                <a:cubicBezTo>
                  <a:pt x="160411" y="4272973"/>
                  <a:pt x="0" y="4112562"/>
                  <a:pt x="0" y="3914684"/>
                </a:cubicBezTo>
                <a:lnTo>
                  <a:pt x="0" y="358289"/>
                </a:lnTo>
                <a:cubicBezTo>
                  <a:pt x="0" y="160411"/>
                  <a:pt x="160411" y="0"/>
                  <a:pt x="358289" y="0"/>
                </a:cubicBezTo>
                <a:lnTo>
                  <a:pt x="9490561" y="0"/>
                </a:lnTo>
                <a:cubicBezTo>
                  <a:pt x="9688439" y="0"/>
                  <a:pt x="9848850" y="160411"/>
                  <a:pt x="9848850" y="358289"/>
                </a:cubicBezTo>
                <a:lnTo>
                  <a:pt x="9848850" y="3501652"/>
                </a:lnTo>
                <a:lnTo>
                  <a:pt x="9077529" y="427297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E01C6-3AC4-4876-BD04-262E642A8B69}"/>
              </a:ext>
            </a:extLst>
          </p:cNvPr>
          <p:cNvSpPr txBox="1"/>
          <p:nvPr/>
        </p:nvSpPr>
        <p:spPr>
          <a:xfrm>
            <a:off x="1634457" y="1887031"/>
            <a:ext cx="10167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코로나 발생 이전 및 이후</a:t>
            </a:r>
            <a:r>
              <a:rPr lang="en-US" altLang="ko-KR" sz="1200" dirty="0"/>
              <a:t>(19</a:t>
            </a:r>
            <a:r>
              <a:rPr lang="ko-KR" altLang="en-US" sz="1200" dirty="0"/>
              <a:t>년</a:t>
            </a:r>
            <a:r>
              <a:rPr lang="en-US" altLang="ko-KR" sz="1200" dirty="0"/>
              <a:t>~20</a:t>
            </a:r>
            <a:r>
              <a:rPr lang="ko-KR" altLang="en-US" sz="1200" dirty="0"/>
              <a:t>년</a:t>
            </a:r>
            <a:r>
              <a:rPr lang="en-US" altLang="ko-KR" sz="1200" dirty="0"/>
              <a:t>)</a:t>
            </a:r>
            <a:r>
              <a:rPr lang="ko-KR" altLang="en-US" sz="1200" dirty="0"/>
              <a:t> 신한카드 이용건수 데이터 출처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https://www.findatamall.or.kr/fsec/dataProd/generalDataProdDetail.do?cmnx=44&amp;goods_id=bfd027d0-d6eb-11ea-a506-cf31c4c94055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algn="l" latinLnBrk="0"/>
            <a:r>
              <a:rPr lang="ko-KR" altLang="en-US" sz="1200" dirty="0"/>
              <a:t>백신접종 이후</a:t>
            </a:r>
            <a:r>
              <a:rPr lang="en-US" altLang="ko-KR" sz="1200" dirty="0"/>
              <a:t>(21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  <a:r>
              <a:rPr lang="en-US" altLang="ko-KR" sz="1200" dirty="0"/>
              <a:t>~6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r>
              <a:rPr lang="ko-KR" altLang="en-US" sz="1200" dirty="0"/>
              <a:t> 데이터 출처</a:t>
            </a:r>
            <a:endParaRPr lang="en-US" altLang="ko-KR" sz="1200" dirty="0"/>
          </a:p>
          <a:p>
            <a:pPr algn="l" latinLnBrk="0"/>
            <a:endParaRPr lang="en-US" altLang="ko-KR" sz="1200" b="1" i="0" dirty="0">
              <a:solidFill>
                <a:srgbClr val="363636"/>
              </a:solidFill>
              <a:effectLst/>
              <a:latin typeface="나눔스퀘어 Bold" panose="020B0600000101010101" pitchFamily="50" charset="-127"/>
            </a:endParaRPr>
          </a:p>
          <a:p>
            <a:pPr algn="l" latinLnBrk="0"/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6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서울</a:t>
            </a:r>
          </a:p>
          <a:p>
            <a:r>
              <a:rPr lang="en-US" altLang="ko-KR" sz="1200" dirty="0">
                <a:hlinkClick r:id="rId3"/>
              </a:rPr>
              <a:t>https://www.findatamall.or.kr/fsec/dataProd/generalDataProdDetail.do?cmnx=44&amp;goods_id=c6ebbd9d-eac2-11eb-9f58-f220ef21bb88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2021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년 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5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월 코로나로 인한 소비 변화</a:t>
            </a:r>
            <a:r>
              <a:rPr lang="en-US" altLang="ko-KR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_</a:t>
            </a:r>
            <a:r>
              <a:rPr lang="ko-KR" altLang="en-US" sz="1200" b="1" i="0" dirty="0">
                <a:solidFill>
                  <a:srgbClr val="363636"/>
                </a:solidFill>
                <a:effectLst/>
                <a:latin typeface="나눔스퀘어 Bold" panose="020B0600000101010101" pitchFamily="50" charset="-127"/>
              </a:rPr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4"/>
              </a:rPr>
              <a:t>https://www.findatamall.or.kr/fsec/dataProd/generalDataProdDetail.do?cmnx=44&amp;goods_id=b7851ef5-c8f3-11eb-9f58-f220ef21bb88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4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b="1" dirty="0"/>
          </a:p>
          <a:p>
            <a:r>
              <a:rPr lang="en-US" altLang="ko-KR" sz="1200" dirty="0">
                <a:hlinkClick r:id="rId5"/>
              </a:rPr>
              <a:t>https://www.findatamall.or.kr/fsec/dataProd/generalDataProdDetail.do?cmnx=44&amp;goods_id=703ab980-b9e7-11eb-9f58-f220ef21bb88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2021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월 코로나로 인한 소비변화</a:t>
            </a:r>
            <a:r>
              <a:rPr lang="en-US" altLang="ko-KR" sz="1200" b="1" dirty="0"/>
              <a:t>_</a:t>
            </a:r>
            <a:r>
              <a:rPr lang="ko-KR" altLang="en-US" sz="1200" b="1" dirty="0"/>
              <a:t>서울</a:t>
            </a:r>
            <a:endParaRPr lang="en-US" altLang="ko-KR" sz="1200" dirty="0"/>
          </a:p>
          <a:p>
            <a:r>
              <a:rPr lang="en-US" altLang="ko-KR" sz="1200" dirty="0">
                <a:hlinkClick r:id="rId6"/>
              </a:rPr>
              <a:t>https://www.findatamall.or.kr/fsec/dataProd/generalDataProdDetail.do?cmnx=44&amp;goods_id=58d880c8-9dac-11eb-9f58-f220ef21bb88</a:t>
            </a:r>
            <a:endParaRPr lang="en-US" altLang="ko-KR" sz="1200" dirty="0"/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BA73-5175-49F5-9015-5070B289912A}"/>
              </a:ext>
            </a:extLst>
          </p:cNvPr>
          <p:cNvSpPr txBox="1"/>
          <p:nvPr/>
        </p:nvSpPr>
        <p:spPr>
          <a:xfrm>
            <a:off x="4615758" y="69756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비고</a:t>
            </a:r>
            <a:r>
              <a:rPr lang="en-US" altLang="ko-KR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 </a:t>
            </a:r>
          </a:p>
        </p:txBody>
      </p:sp>
    </p:spTree>
    <p:extLst>
      <p:ext uri="{BB962C8B-B14F-4D97-AF65-F5344CB8AC3E}">
        <p14:creationId xmlns:p14="http://schemas.microsoft.com/office/powerpoint/2010/main" val="5600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2B902-34C9-49C4-87B3-B81E5255C785}"/>
              </a:ext>
            </a:extLst>
          </p:cNvPr>
          <p:cNvSpPr txBox="1"/>
          <p:nvPr/>
        </p:nvSpPr>
        <p:spPr>
          <a:xfrm>
            <a:off x="766763" y="2843942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7ADF9-0588-4FE6-BE0F-D84016B259FE}"/>
              </a:ext>
            </a:extLst>
          </p:cNvPr>
          <p:cNvSpPr txBox="1"/>
          <p:nvPr/>
        </p:nvSpPr>
        <p:spPr>
          <a:xfrm>
            <a:off x="1025160" y="1951672"/>
            <a:ext cx="70166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백신접종에 따른 영화 산업의 활성화를 파악하기 위한 분석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7FC9-1D2F-45AE-A56F-E74AD3892232}"/>
              </a:ext>
            </a:extLst>
          </p:cNvPr>
          <p:cNvSpPr txBox="1"/>
          <p:nvPr/>
        </p:nvSpPr>
        <p:spPr>
          <a:xfrm>
            <a:off x="1025160" y="3441108"/>
            <a:ext cx="731756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따라 백신접종이 영화산업에 미치는 영향을 파악하기 위해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도시와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도시의 데이터 분석 및 비교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0211C3-A672-44E5-8A06-F63AC20A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369" y="4368364"/>
            <a:ext cx="7286625" cy="1428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F2AD9E-8772-4E17-9D48-43AC4AC17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27"/>
          <a:stretch/>
        </p:blipFill>
        <p:spPr>
          <a:xfrm rot="21211555">
            <a:off x="5669672" y="5038440"/>
            <a:ext cx="6332709" cy="1143300"/>
          </a:xfrm>
          <a:prstGeom prst="rect">
            <a:avLst/>
          </a:prstGeom>
        </p:spPr>
      </p:pic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6112BD-18F6-4EAD-ADB9-A03753EC59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201"/>
          <a:stretch/>
        </p:blipFill>
        <p:spPr>
          <a:xfrm>
            <a:off x="1293813" y="4501161"/>
            <a:ext cx="2935287" cy="161689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1555E9-34EE-4652-8C00-B82D16A7E8A6}"/>
              </a:ext>
            </a:extLst>
          </p:cNvPr>
          <p:cNvSpPr/>
          <p:nvPr/>
        </p:nvSpPr>
        <p:spPr>
          <a:xfrm>
            <a:off x="8141911" y="1723355"/>
            <a:ext cx="3411914" cy="22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여백의 미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CAE1517-887B-4769-9BE8-4A036D0AD109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DAB349-56D1-46B2-9B84-81C91991ED9A}"/>
              </a:ext>
            </a:extLst>
          </p:cNvPr>
          <p:cNvSpPr/>
          <p:nvPr/>
        </p:nvSpPr>
        <p:spPr>
          <a:xfrm>
            <a:off x="7918224" y="3679970"/>
            <a:ext cx="874991" cy="477309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DAE344-9CCC-45AE-A279-3A5CAAFF3196}"/>
              </a:ext>
            </a:extLst>
          </p:cNvPr>
          <p:cNvSpPr/>
          <p:nvPr/>
        </p:nvSpPr>
        <p:spPr>
          <a:xfrm>
            <a:off x="3621437" y="3679970"/>
            <a:ext cx="891009" cy="477309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8B409-9D0D-464B-A585-9EBC5D2F2EB0}"/>
              </a:ext>
            </a:extLst>
          </p:cNvPr>
          <p:cNvSpPr txBox="1"/>
          <p:nvPr/>
        </p:nvSpPr>
        <p:spPr>
          <a:xfrm>
            <a:off x="3521820" y="4209436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B592A-F342-4F8B-902C-D44D9F0A524A}"/>
              </a:ext>
            </a:extLst>
          </p:cNvPr>
          <p:cNvSpPr txBox="1"/>
          <p:nvPr/>
        </p:nvSpPr>
        <p:spPr>
          <a:xfrm>
            <a:off x="7921859" y="424919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ABD300-D0FF-4B91-8EB6-5D7277C4C5F3}"/>
              </a:ext>
            </a:extLst>
          </p:cNvPr>
          <p:cNvGrpSpPr/>
          <p:nvPr/>
        </p:nvGrpSpPr>
        <p:grpSpPr>
          <a:xfrm>
            <a:off x="4807679" y="2060154"/>
            <a:ext cx="2928192" cy="3179975"/>
            <a:chOff x="4972934" y="2257379"/>
            <a:chExt cx="2928192" cy="268519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6C6983-06F1-41B3-8F19-37E97EBC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835" y="2403798"/>
              <a:ext cx="1518342" cy="1282148"/>
            </a:xfrm>
            <a:prstGeom prst="rect">
              <a:avLst/>
            </a:prstGeom>
          </p:spPr>
        </p:pic>
        <p:pic>
          <p:nvPicPr>
            <p:cNvPr id="23" name="Picture 10" descr="프로젝트 주피터 - 위키백과, 우리 모두의 백과사전">
              <a:extLst>
                <a:ext uri="{FF2B5EF4-FFF2-40B4-BE49-F238E27FC236}">
                  <a16:creationId xmlns:a16="http://schemas.microsoft.com/office/drawing/2014/main" id="{988E63C9-650D-487D-9B84-9E2711F76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934" y="2257379"/>
              <a:ext cx="1258192" cy="145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F4FC59-435A-4985-AB50-A203ACED0D70}"/>
                </a:ext>
              </a:extLst>
            </p:cNvPr>
            <p:cNvSpPr txBox="1"/>
            <p:nvPr/>
          </p:nvSpPr>
          <p:spPr>
            <a:xfrm>
              <a:off x="5400316" y="4656698"/>
              <a:ext cx="1826141" cy="28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처리 및 분석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3CAB5-B43B-406A-91BE-A0D90AAFB47D}"/>
                </a:ext>
              </a:extLst>
            </p:cNvPr>
            <p:cNvSpPr txBox="1"/>
            <p:nvPr/>
          </p:nvSpPr>
          <p:spPr>
            <a:xfrm>
              <a:off x="5012690" y="3901326"/>
              <a:ext cx="2302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Numpy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44BDB9-2472-421D-94A6-D143A1EC9FD0}"/>
                </a:ext>
              </a:extLst>
            </p:cNvPr>
            <p:cNvSpPr txBox="1"/>
            <p:nvPr/>
          </p:nvSpPr>
          <p:spPr>
            <a:xfrm>
              <a:off x="4972934" y="4199498"/>
              <a:ext cx="273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Selenium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matplotlib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2FBC0B-1B4A-443F-8377-03BB7BA47245}"/>
              </a:ext>
            </a:extLst>
          </p:cNvPr>
          <p:cNvGrpSpPr/>
          <p:nvPr/>
        </p:nvGrpSpPr>
        <p:grpSpPr>
          <a:xfrm>
            <a:off x="689394" y="2126257"/>
            <a:ext cx="2703801" cy="3538909"/>
            <a:chOff x="689394" y="1949985"/>
            <a:chExt cx="2703801" cy="353890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9D0401A-56E1-4DF4-91BE-D7139A3B49C4}"/>
                </a:ext>
              </a:extLst>
            </p:cNvPr>
            <p:cNvGrpSpPr/>
            <p:nvPr/>
          </p:nvGrpSpPr>
          <p:grpSpPr>
            <a:xfrm>
              <a:off x="1205301" y="2832112"/>
              <a:ext cx="2177595" cy="2656782"/>
              <a:chOff x="427308" y="4141663"/>
              <a:chExt cx="2464977" cy="2688259"/>
            </a:xfrm>
          </p:grpSpPr>
          <p:pic>
            <p:nvPicPr>
              <p:cNvPr id="42" name="Picture 2" descr="How difficult is it to provide web scraping services? – Web Crawling Blog">
                <a:extLst>
                  <a:ext uri="{FF2B5EF4-FFF2-40B4-BE49-F238E27FC236}">
                    <a16:creationId xmlns:a16="http://schemas.microsoft.com/office/drawing/2014/main" id="{5E60E33D-BF1B-4740-B0DE-FF58C3157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799" y="5238155"/>
                <a:ext cx="1545046" cy="116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공공데이터 – 경기도여성가족재단">
                <a:extLst>
                  <a:ext uri="{FF2B5EF4-FFF2-40B4-BE49-F238E27FC236}">
                    <a16:creationId xmlns:a16="http://schemas.microsoft.com/office/drawing/2014/main" id="{5A7D4C53-7FDA-43F1-8583-C8B60EB05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5" t="12202" r="11105" b="20434"/>
              <a:stretch/>
            </p:blipFill>
            <p:spPr bwMode="auto">
              <a:xfrm>
                <a:off x="427308" y="4141663"/>
                <a:ext cx="2464977" cy="480034"/>
              </a:xfrm>
              <a:prstGeom prst="rect">
                <a:avLst/>
              </a:prstGeom>
              <a:noFill/>
              <a:ln w="38100">
                <a:solidFill>
                  <a:srgbClr val="027BCD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2FD81-CB1A-451E-88A9-D404C76CAE67}"/>
                  </a:ext>
                </a:extLst>
              </p:cNvPr>
              <p:cNvSpPr txBox="1"/>
              <p:nvPr/>
            </p:nvSpPr>
            <p:spPr>
              <a:xfrm>
                <a:off x="513659" y="4797583"/>
                <a:ext cx="2373801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공공데이터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OPEN API</a:t>
                </a:r>
                <a:endPara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5FE4C-64B5-4581-B828-82F55423F3B0}"/>
                  </a:ext>
                </a:extLst>
              </p:cNvPr>
              <p:cNvSpPr txBox="1"/>
              <p:nvPr/>
            </p:nvSpPr>
            <p:spPr>
              <a:xfrm>
                <a:off x="896889" y="6487357"/>
                <a:ext cx="1530032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크롤링</a:t>
                </a:r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데이터</a:t>
                </a:r>
              </a:p>
            </p:txBody>
          </p:sp>
        </p:grpSp>
        <p:pic>
          <p:nvPicPr>
            <p:cNvPr id="31" name="Picture 12" descr="Best Python Web Scraping Services USA | Web Scraping Python | datagators |  DataGators Scraping Enterprise |Best Web Scraping Service | web data mining  | Online Data Resources">
              <a:extLst>
                <a:ext uri="{FF2B5EF4-FFF2-40B4-BE49-F238E27FC236}">
                  <a16:creationId xmlns:a16="http://schemas.microsoft.com/office/drawing/2014/main" id="{E59269BC-FEEA-4117-BBD1-03D5C429F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94" y="4281258"/>
              <a:ext cx="1898373" cy="960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CE8B2A-35D9-41BF-873C-2B7F96FD2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839" y="1949985"/>
              <a:ext cx="2192356" cy="789255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A87774-86A5-4D79-B85A-4BEE424B7536}"/>
              </a:ext>
            </a:extLst>
          </p:cNvPr>
          <p:cNvGrpSpPr/>
          <p:nvPr/>
        </p:nvGrpSpPr>
        <p:grpSpPr>
          <a:xfrm>
            <a:off x="8921657" y="2268900"/>
            <a:ext cx="3052058" cy="2663389"/>
            <a:chOff x="8932674" y="2268900"/>
            <a:chExt cx="3052058" cy="26633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205205A-0B4E-452A-8237-4A87613A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2286" y="3594854"/>
              <a:ext cx="1372446" cy="13374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52D3033-3A71-49B9-96C1-2297EEA8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0744" y="2268900"/>
              <a:ext cx="2943339" cy="11601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7EFDB8-8E99-4201-BF63-FA49D59C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32674" y="3582718"/>
              <a:ext cx="1951994" cy="1285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5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pic>
        <p:nvPicPr>
          <p:cNvPr id="1026" name="Picture 2" descr="Github] Readme에 이미지 추가하기 및 크기 지정하기 :: Just Give Me The Code">
            <a:extLst>
              <a:ext uri="{FF2B5EF4-FFF2-40B4-BE49-F238E27FC236}">
                <a16:creationId xmlns:a16="http://schemas.microsoft.com/office/drawing/2014/main" id="{3F0A681B-071A-455D-9532-36AE6839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437" y="2639457"/>
            <a:ext cx="1579085" cy="157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3BA904-98E7-4ABA-943E-8FD7588F52E7}"/>
              </a:ext>
            </a:extLst>
          </p:cNvPr>
          <p:cNvGrpSpPr/>
          <p:nvPr/>
        </p:nvGrpSpPr>
        <p:grpSpPr>
          <a:xfrm>
            <a:off x="4719100" y="2014032"/>
            <a:ext cx="2759520" cy="3062601"/>
            <a:chOff x="783779" y="2076355"/>
            <a:chExt cx="3191322" cy="3347150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11971C37-42D5-4E0D-BBE3-E532EDA46A7F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0CBB0DF-2C41-4671-8F91-A1813FE2A535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6FD130-5954-4DD4-B443-D41FABD2FD07}"/>
              </a:ext>
            </a:extLst>
          </p:cNvPr>
          <p:cNvGrpSpPr/>
          <p:nvPr/>
        </p:nvGrpSpPr>
        <p:grpSpPr>
          <a:xfrm>
            <a:off x="8271834" y="2003015"/>
            <a:ext cx="2759520" cy="3062601"/>
            <a:chOff x="783779" y="2076355"/>
            <a:chExt cx="3191322" cy="3347150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751509D-62A3-437E-AE47-56A3C2F6AAAA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DB44BFF-06D7-4039-98CE-6B12C3AF6C13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625FA4F-1F00-4702-A19E-A0CD61E9981E}"/>
              </a:ext>
            </a:extLst>
          </p:cNvPr>
          <p:cNvSpPr txBox="1"/>
          <p:nvPr/>
        </p:nvSpPr>
        <p:spPr>
          <a:xfrm>
            <a:off x="1002534" y="4574620"/>
            <a:ext cx="236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Git </a:t>
            </a:r>
            <a:r>
              <a:rPr lang="ko-KR" altLang="en-US" dirty="0">
                <a:hlinkClick r:id="rId3"/>
              </a:rPr>
              <a:t>프로젝트 저장소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07D2BE-5810-4EE1-92B0-5E9965F8D365}"/>
              </a:ext>
            </a:extLst>
          </p:cNvPr>
          <p:cNvSpPr txBox="1"/>
          <p:nvPr/>
        </p:nvSpPr>
        <p:spPr>
          <a:xfrm>
            <a:off x="5686755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7781A2-CCB9-442D-A205-FFE18EE4796D}"/>
              </a:ext>
            </a:extLst>
          </p:cNvPr>
          <p:cNvSpPr txBox="1"/>
          <p:nvPr/>
        </p:nvSpPr>
        <p:spPr>
          <a:xfrm>
            <a:off x="9311304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32A1A-132E-4DBF-9FD7-EAFE8A7B45B6}"/>
              </a:ext>
            </a:extLst>
          </p:cNvPr>
          <p:cNvSpPr txBox="1"/>
          <p:nvPr/>
        </p:nvSpPr>
        <p:spPr>
          <a:xfrm>
            <a:off x="4949072" y="2875175"/>
            <a:ext cx="230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0EE620-FA17-4BF5-9F27-A964AC8E371A}"/>
              </a:ext>
            </a:extLst>
          </p:cNvPr>
          <p:cNvSpPr txBox="1"/>
          <p:nvPr/>
        </p:nvSpPr>
        <p:spPr>
          <a:xfrm>
            <a:off x="8521831" y="2875175"/>
            <a:ext cx="230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583EC5-C304-4C49-83C4-678E65A28858}"/>
              </a:ext>
            </a:extLst>
          </p:cNvPr>
          <p:cNvSpPr/>
          <p:nvPr/>
        </p:nvSpPr>
        <p:spPr>
          <a:xfrm>
            <a:off x="4760536" y="1159497"/>
            <a:ext cx="6165130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2"/>
                </a:solidFill>
              </a:rPr>
              <a:t>해야할</a:t>
            </a:r>
            <a:r>
              <a:rPr lang="ko-KR" altLang="en-US" dirty="0">
                <a:solidFill>
                  <a:schemeClr val="accent2"/>
                </a:solidFill>
              </a:rPr>
              <a:t> 것 </a:t>
            </a:r>
            <a:r>
              <a:rPr lang="en-US" altLang="ko-KR" dirty="0">
                <a:solidFill>
                  <a:schemeClr val="accent2"/>
                </a:solidFill>
              </a:rPr>
              <a:t>– </a:t>
            </a:r>
            <a:r>
              <a:rPr lang="ko-KR" altLang="en-US" dirty="0" err="1">
                <a:solidFill>
                  <a:schemeClr val="accent2"/>
                </a:solidFill>
              </a:rPr>
              <a:t>깃허브</a:t>
            </a:r>
            <a:r>
              <a:rPr lang="ko-KR" altLang="en-US" dirty="0">
                <a:solidFill>
                  <a:schemeClr val="accent2"/>
                </a:solidFill>
              </a:rPr>
              <a:t> 폴더정리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순서대로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-&gt; </a:t>
            </a:r>
            <a:r>
              <a:rPr lang="ko-KR" altLang="en-US" dirty="0">
                <a:solidFill>
                  <a:schemeClr val="accent2"/>
                </a:solidFill>
              </a:rPr>
              <a:t>역할분배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AEAF3CB-0041-4EA6-87D8-F81C3C245CF7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4CD123-BCA5-4588-B9DE-5189BE718304}"/>
              </a:ext>
            </a:extLst>
          </p:cNvPr>
          <p:cNvGrpSpPr/>
          <p:nvPr/>
        </p:nvGrpSpPr>
        <p:grpSpPr>
          <a:xfrm>
            <a:off x="4719100" y="2014032"/>
            <a:ext cx="2759520" cy="3062601"/>
            <a:chOff x="783779" y="2076355"/>
            <a:chExt cx="3191322" cy="3347150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BFD3ABC6-8CAF-4EAD-89D0-D4168090A1D4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8EA9427-8BA2-417B-A9B0-D1CBE4A7E734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1455910-FD28-4E57-AC4C-064B88BD1FD1}"/>
              </a:ext>
            </a:extLst>
          </p:cNvPr>
          <p:cNvGrpSpPr/>
          <p:nvPr/>
        </p:nvGrpSpPr>
        <p:grpSpPr>
          <a:xfrm>
            <a:off x="1091693" y="2036067"/>
            <a:ext cx="2759520" cy="3062601"/>
            <a:chOff x="783779" y="2076355"/>
            <a:chExt cx="3191322" cy="3347150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0B1448B-17D6-46E9-AAE7-10B4392037CC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57DBD0D6-C1D2-4370-8535-9599ACA42E66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32A7A1-F4A9-466A-B644-19B54D67E32D}"/>
              </a:ext>
            </a:extLst>
          </p:cNvPr>
          <p:cNvGrpSpPr/>
          <p:nvPr/>
        </p:nvGrpSpPr>
        <p:grpSpPr>
          <a:xfrm>
            <a:off x="8271834" y="2003015"/>
            <a:ext cx="2759520" cy="3062601"/>
            <a:chOff x="783779" y="2076355"/>
            <a:chExt cx="3191322" cy="334715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2B110D2-63F3-47D0-883F-169AA7503F94}"/>
                </a:ext>
              </a:extLst>
            </p:cNvPr>
            <p:cNvSpPr/>
            <p:nvPr/>
          </p:nvSpPr>
          <p:spPr>
            <a:xfrm rot="10800000">
              <a:off x="783779" y="2076355"/>
              <a:ext cx="762371" cy="762371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DE3E9BB3-BEE1-46B1-A97D-8F1EB970B9DD}"/>
                </a:ext>
              </a:extLst>
            </p:cNvPr>
            <p:cNvSpPr/>
            <p:nvPr/>
          </p:nvSpPr>
          <p:spPr>
            <a:xfrm rot="10800000">
              <a:off x="783780" y="2076356"/>
              <a:ext cx="3191321" cy="3347149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7CFC70C-DE04-4080-9A21-B2E353E8A0F3}"/>
              </a:ext>
            </a:extLst>
          </p:cNvPr>
          <p:cNvSpPr txBox="1"/>
          <p:nvPr/>
        </p:nvSpPr>
        <p:spPr>
          <a:xfrm>
            <a:off x="5686755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06EDC-6566-4FE6-9FDC-958B84A37A09}"/>
              </a:ext>
            </a:extLst>
          </p:cNvPr>
          <p:cNvSpPr txBox="1"/>
          <p:nvPr/>
        </p:nvSpPr>
        <p:spPr>
          <a:xfrm>
            <a:off x="9267237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36A3C4-9094-43D8-B8F1-67DFEB0463BC}"/>
              </a:ext>
            </a:extLst>
          </p:cNvPr>
          <p:cNvSpPr txBox="1"/>
          <p:nvPr/>
        </p:nvSpPr>
        <p:spPr>
          <a:xfrm>
            <a:off x="2051189" y="23015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2DAD2D-3A52-484D-9F48-9D5236FE52AC}"/>
              </a:ext>
            </a:extLst>
          </p:cNvPr>
          <p:cNvSpPr txBox="1"/>
          <p:nvPr/>
        </p:nvSpPr>
        <p:spPr>
          <a:xfrm>
            <a:off x="4949072" y="2875175"/>
            <a:ext cx="230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18225F-4FD0-475E-86F5-C266484B7364}"/>
              </a:ext>
            </a:extLst>
          </p:cNvPr>
          <p:cNvSpPr txBox="1"/>
          <p:nvPr/>
        </p:nvSpPr>
        <p:spPr>
          <a:xfrm>
            <a:off x="8521831" y="2875175"/>
            <a:ext cx="2309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70E307-302C-4358-A402-51BA586F4D53}"/>
              </a:ext>
            </a:extLst>
          </p:cNvPr>
          <p:cNvSpPr txBox="1"/>
          <p:nvPr/>
        </p:nvSpPr>
        <p:spPr>
          <a:xfrm>
            <a:off x="1357460" y="2875175"/>
            <a:ext cx="2309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</a:p>
          <a:p>
            <a:r>
              <a:rPr lang="en-US" altLang="ko-KR" dirty="0"/>
              <a:t>- 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4DC23B92-4BD0-4AF2-AB30-1EF1FA2326B7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7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Work-Flow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4F7B056-3538-4557-9F57-B5DF3676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798070"/>
              </p:ext>
            </p:extLst>
          </p:nvPr>
        </p:nvGraphicFramePr>
        <p:xfrm>
          <a:off x="1079652" y="1996697"/>
          <a:ext cx="9992300" cy="3412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409">
                  <a:extLst>
                    <a:ext uri="{9D8B030D-6E8A-4147-A177-3AD203B41FA5}">
                      <a16:colId xmlns:a16="http://schemas.microsoft.com/office/drawing/2014/main" val="2826965775"/>
                    </a:ext>
                  </a:extLst>
                </a:gridCol>
                <a:gridCol w="2627493">
                  <a:extLst>
                    <a:ext uri="{9D8B030D-6E8A-4147-A177-3AD203B41FA5}">
                      <a16:colId xmlns:a16="http://schemas.microsoft.com/office/drawing/2014/main" val="3476995893"/>
                    </a:ext>
                  </a:extLst>
                </a:gridCol>
                <a:gridCol w="3995415">
                  <a:extLst>
                    <a:ext uri="{9D8B030D-6E8A-4147-A177-3AD203B41FA5}">
                      <a16:colId xmlns:a16="http://schemas.microsoft.com/office/drawing/2014/main" val="3034060310"/>
                    </a:ext>
                  </a:extLst>
                </a:gridCol>
                <a:gridCol w="1695983">
                  <a:extLst>
                    <a:ext uri="{9D8B030D-6E8A-4147-A177-3AD203B41FA5}">
                      <a16:colId xmlns:a16="http://schemas.microsoft.com/office/drawing/2014/main" val="1685092062"/>
                    </a:ext>
                  </a:extLst>
                </a:gridCol>
              </a:tblGrid>
              <a:tr h="390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구분</a:t>
                      </a:r>
                    </a:p>
                  </a:txBody>
                  <a:tcPr marL="105091" marR="105091" marT="52545" marB="525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기간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활동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1336655691"/>
                  </a:ext>
                </a:extLst>
              </a:tr>
              <a:tr h="4317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08.02 ~ 08.06 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선정 및 데이터 검색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877792764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08.10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아이디어발표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013259112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08.11 ~ 08.12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구체화 및 데이터 수집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336190172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08.13 ~ 08.17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</a:t>
                      </a: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4731835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08.18 ~ 08.20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분석 및 시각화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234917001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및 완성  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08.21 ~ 08.22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결과물 작성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4733276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08.23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발표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889792274"/>
                  </a:ext>
                </a:extLst>
              </a:tr>
            </a:tbl>
          </a:graphicData>
        </a:graphic>
      </p:graphicFrame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090AC3B-75A7-49B4-865B-9DDD3EC07581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528789-A6EC-454D-A446-F2F088E3B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14"/>
          <a:stretch/>
        </p:blipFill>
        <p:spPr>
          <a:xfrm>
            <a:off x="1171292" y="4633317"/>
            <a:ext cx="6038385" cy="1563296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8373FD-9086-4818-A291-07CBF0D2F50F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3979F2-FFDA-4BF7-A4B8-91847E8A8048}"/>
              </a:ext>
            </a:extLst>
          </p:cNvPr>
          <p:cNvGrpSpPr/>
          <p:nvPr/>
        </p:nvGrpSpPr>
        <p:grpSpPr>
          <a:xfrm>
            <a:off x="7212070" y="1724486"/>
            <a:ext cx="4675131" cy="4005454"/>
            <a:chOff x="5704053" y="1199561"/>
            <a:chExt cx="4175651" cy="43310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35005E-D5DD-4A43-A815-0DC7DA466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908"/>
            <a:stretch/>
          </p:blipFill>
          <p:spPr>
            <a:xfrm>
              <a:off x="5704053" y="2458612"/>
              <a:ext cx="4159793" cy="3071992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04696B-2DC3-4BDB-BC41-7DB476EA22D9}"/>
                </a:ext>
              </a:extLst>
            </p:cNvPr>
            <p:cNvGrpSpPr/>
            <p:nvPr/>
          </p:nvGrpSpPr>
          <p:grpSpPr>
            <a:xfrm>
              <a:off x="5762920" y="1199561"/>
              <a:ext cx="4116784" cy="1271739"/>
              <a:chOff x="0" y="2000840"/>
              <a:chExt cx="6160599" cy="190310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2B85132-81AA-467A-825A-0A94404191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1564"/>
              <a:stretch/>
            </p:blipFill>
            <p:spPr>
              <a:xfrm>
                <a:off x="3" y="2000840"/>
                <a:ext cx="6160596" cy="91440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559B26C-B34A-459F-BF7C-5583E77629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2212" b="-1941"/>
              <a:stretch/>
            </p:blipFill>
            <p:spPr>
              <a:xfrm>
                <a:off x="0" y="2971799"/>
                <a:ext cx="6160599" cy="932146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A84B1-F218-449F-96C6-47702BBADB83}"/>
              </a:ext>
            </a:extLst>
          </p:cNvPr>
          <p:cNvSpPr txBox="1"/>
          <p:nvPr/>
        </p:nvSpPr>
        <p:spPr>
          <a:xfrm>
            <a:off x="1139331" y="2331917"/>
            <a:ext cx="9785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영화점유율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제공형태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데이터수집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자동화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760B06-5248-406C-98CB-3CC3BAC97D4A}"/>
              </a:ext>
            </a:extLst>
          </p:cNvPr>
          <p:cNvSpPr txBox="1"/>
          <p:nvPr/>
        </p:nvSpPr>
        <p:spPr>
          <a:xfrm>
            <a:off x="1072501" y="1940760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EF5FAE-F16C-4A44-A221-982D66AA6302}"/>
              </a:ext>
            </a:extLst>
          </p:cNvPr>
          <p:cNvSpPr/>
          <p:nvPr/>
        </p:nvSpPr>
        <p:spPr>
          <a:xfrm>
            <a:off x="1190625" y="4781550"/>
            <a:ext cx="1933575" cy="209550"/>
          </a:xfrm>
          <a:prstGeom prst="rect">
            <a:avLst/>
          </a:prstGeom>
          <a:noFill/>
          <a:ln w="28575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DC03F8-48B2-43FA-AB30-9B5657DB446C}"/>
              </a:ext>
            </a:extLst>
          </p:cNvPr>
          <p:cNvGrpSpPr/>
          <p:nvPr/>
        </p:nvGrpSpPr>
        <p:grpSpPr>
          <a:xfrm>
            <a:off x="4387442" y="2075455"/>
            <a:ext cx="2861769" cy="2194887"/>
            <a:chOff x="4151773" y="1142202"/>
            <a:chExt cx="4341778" cy="3427378"/>
          </a:xfrm>
        </p:grpSpPr>
        <p:pic>
          <p:nvPicPr>
            <p:cNvPr id="2050" name="Picture 2" descr="스킬 업! 파이썬 웹 크롤링 | 엘리스">
              <a:extLst>
                <a:ext uri="{FF2B5EF4-FFF2-40B4-BE49-F238E27FC236}">
                  <a16:creationId xmlns:a16="http://schemas.microsoft.com/office/drawing/2014/main" id="{581CCC7C-73F6-4386-957F-4F78E1810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73" y="1142202"/>
              <a:ext cx="4341778" cy="342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3AFE533-798C-445D-B4D7-D6474C5A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53984" y="2786133"/>
              <a:ext cx="2032555" cy="1088283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9923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97B392-B5FE-465A-A43F-B5C7D731137E}"/>
              </a:ext>
            </a:extLst>
          </p:cNvPr>
          <p:cNvGrpSpPr/>
          <p:nvPr/>
        </p:nvGrpSpPr>
        <p:grpSpPr>
          <a:xfrm>
            <a:off x="1043647" y="1940760"/>
            <a:ext cx="9880732" cy="2070912"/>
            <a:chOff x="1327738" y="1913527"/>
            <a:chExt cx="9880732" cy="20709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3F5634-DAF8-4CC7-8206-EE6C459D52F4}"/>
                </a:ext>
              </a:extLst>
            </p:cNvPr>
            <p:cNvSpPr txBox="1"/>
            <p:nvPr/>
          </p:nvSpPr>
          <p:spPr>
            <a:xfrm>
              <a:off x="1327738" y="1913527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 </a:t>
              </a:r>
              <a:r>
                <a:rPr lang="ko-KR" altLang="en-US" sz="18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데이터포털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ata.go.kr)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A84B1-F218-449F-96C6-47702BBADB83}"/>
                </a:ext>
              </a:extLst>
            </p:cNvPr>
            <p:cNvSpPr txBox="1"/>
            <p:nvPr/>
          </p:nvSpPr>
          <p:spPr>
            <a:xfrm>
              <a:off x="1423422" y="2304684"/>
              <a:ext cx="9785048" cy="16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200000"/>
                </a:lnSpc>
              </a:pP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데이터명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예방접종 통계 데이터 조회 서비스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제공형태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OPEN API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요약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지역명칭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및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당일통계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F2CCCE9-EA02-40AD-BC17-E9E1C2987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6"/>
          <a:stretch/>
        </p:blipFill>
        <p:spPr>
          <a:xfrm>
            <a:off x="1350029" y="4054736"/>
            <a:ext cx="4931492" cy="18841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17ADA76-84B4-4608-B912-9F2CF8C4F8D5}"/>
              </a:ext>
            </a:extLst>
          </p:cNvPr>
          <p:cNvGrpSpPr/>
          <p:nvPr/>
        </p:nvGrpSpPr>
        <p:grpSpPr>
          <a:xfrm>
            <a:off x="6381396" y="3297024"/>
            <a:ext cx="5475642" cy="2592368"/>
            <a:chOff x="6443831" y="2354917"/>
            <a:chExt cx="5475642" cy="25923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80F537F-E160-4758-9C61-CEB0A0E3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985"/>
            <a:stretch/>
          </p:blipFill>
          <p:spPr>
            <a:xfrm>
              <a:off x="6443831" y="2354917"/>
              <a:ext cx="5464884" cy="259236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A31B8B-7369-44D0-B2FB-0DC281DAE772}"/>
                </a:ext>
              </a:extLst>
            </p:cNvPr>
            <p:cNvSpPr/>
            <p:nvPr/>
          </p:nvSpPr>
          <p:spPr>
            <a:xfrm>
              <a:off x="6454588" y="3302598"/>
              <a:ext cx="5464885" cy="36576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2" name="Picture 2" descr="NCDC">
            <a:extLst>
              <a:ext uri="{FF2B5EF4-FFF2-40B4-BE49-F238E27FC236}">
                <a16:creationId xmlns:a16="http://schemas.microsoft.com/office/drawing/2014/main" id="{9DB1E724-495C-4D7B-A8C1-6AF0A70B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6" y="1418562"/>
            <a:ext cx="2811053" cy="1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74EDCC-4D13-4D16-B654-A2D13F652E44}"/>
              </a:ext>
            </a:extLst>
          </p:cNvPr>
          <p:cNvGrpSpPr/>
          <p:nvPr/>
        </p:nvGrpSpPr>
        <p:grpSpPr>
          <a:xfrm>
            <a:off x="9309363" y="1349294"/>
            <a:ext cx="1927388" cy="1927388"/>
            <a:chOff x="3238500" y="571500"/>
            <a:chExt cx="5715000" cy="5715000"/>
          </a:xfrm>
        </p:grpSpPr>
        <p:pic>
          <p:nvPicPr>
            <p:cNvPr id="15364" name="Picture 4" descr="코로나19 예방접종 시 &amp;#39;배지‧스티커&amp;#39; 제공 &amp;lt; 정책 &amp;lt; 뉴스 &amp;lt; 기사본문 - 청년의사">
              <a:extLst>
                <a:ext uri="{FF2B5EF4-FFF2-40B4-BE49-F238E27FC236}">
                  <a16:creationId xmlns:a16="http://schemas.microsoft.com/office/drawing/2014/main" id="{E7F56A39-9752-4DF5-9F0B-55F2D6966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571500"/>
              <a:ext cx="57150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FF92CE-CE9E-4E81-B436-91DCF3407386}"/>
                </a:ext>
              </a:extLst>
            </p:cNvPr>
            <p:cNvSpPr/>
            <p:nvPr/>
          </p:nvSpPr>
          <p:spPr>
            <a:xfrm>
              <a:off x="5344998" y="5015060"/>
              <a:ext cx="1414021" cy="395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977B5C0-DE36-4847-9010-60E6F01476A2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1438</Words>
  <Application>Microsoft Office PowerPoint</Application>
  <PresentationFormat>와이드스크린</PresentationFormat>
  <Paragraphs>264</Paragraphs>
  <Slides>27</Slides>
  <Notes>13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ExtraBold</vt:lpstr>
      <vt:lpstr>맑은 고딕</vt:lpstr>
      <vt:lpstr>나눔스퀘어 Bold</vt:lpstr>
      <vt:lpstr>Arial</vt:lpstr>
      <vt:lpstr>Arial Black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kim jinju</cp:lastModifiedBy>
  <cp:revision>79</cp:revision>
  <dcterms:created xsi:type="dcterms:W3CDTF">2020-10-05T07:27:51Z</dcterms:created>
  <dcterms:modified xsi:type="dcterms:W3CDTF">2021-08-20T00:27:54Z</dcterms:modified>
</cp:coreProperties>
</file>