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  <p:sldMasterId id="2147483696" r:id="rId2"/>
    <p:sldMasterId id="2147483672" r:id="rId3"/>
  </p:sldMasterIdLst>
  <p:handoutMasterIdLst>
    <p:handoutMasterId r:id="rId16"/>
  </p:handoutMasterIdLst>
  <p:sldIdLst>
    <p:sldId id="269" r:id="rId4"/>
    <p:sldId id="273" r:id="rId5"/>
    <p:sldId id="270" r:id="rId6"/>
    <p:sldId id="271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74" r:id="rId15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60"/>
    <a:srgbClr val="1B6745"/>
    <a:srgbClr val="92E2BE"/>
    <a:srgbClr val="B0EAD0"/>
    <a:srgbClr val="64D6A2"/>
    <a:srgbClr val="8DE7D8"/>
    <a:srgbClr val="FFDACD"/>
    <a:srgbClr val="FFAC8F"/>
    <a:srgbClr val="FF8D65"/>
    <a:srgbClr val="FF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ehee Kim" userId="d65d426f4facf2ed" providerId="LiveId" clId="{D04956A1-B240-49CE-8F42-4AD4CA1EC632}"/>
    <pc:docChg chg="modSld">
      <pc:chgData name="Daehee Kim" userId="d65d426f4facf2ed" providerId="LiveId" clId="{D04956A1-B240-49CE-8F42-4AD4CA1EC632}" dt="2017-09-24T14:41:11.052" v="1" actId="2711"/>
      <pc:docMkLst>
        <pc:docMk/>
      </pc:docMkLst>
      <pc:sldChg chg="modSp">
        <pc:chgData name="Daehee Kim" userId="d65d426f4facf2ed" providerId="LiveId" clId="{D04956A1-B240-49CE-8F42-4AD4CA1EC632}" dt="2017-09-24T14:41:11.052" v="1" actId="2711"/>
        <pc:sldMkLst>
          <pc:docMk/>
          <pc:sldMk cId="3404417573" sldId="279"/>
        </pc:sldMkLst>
        <pc:spChg chg="mod">
          <ac:chgData name="Daehee Kim" userId="d65d426f4facf2ed" providerId="LiveId" clId="{D04956A1-B240-49CE-8F42-4AD4CA1EC632}" dt="2017-09-24T14:41:07.141" v="0" actId="2711"/>
          <ac:spMkLst>
            <pc:docMk/>
            <pc:sldMk cId="3404417573" sldId="279"/>
            <ac:spMk id="3" creationId="{00000000-0000-0000-0000-000000000000}"/>
          </ac:spMkLst>
        </pc:spChg>
        <pc:spChg chg="mod">
          <ac:chgData name="Daehee Kim" userId="d65d426f4facf2ed" providerId="LiveId" clId="{D04956A1-B240-49CE-8F42-4AD4CA1EC632}" dt="2017-09-24T14:41:11.052" v="1" actId="2711"/>
          <ac:spMkLst>
            <pc:docMk/>
            <pc:sldMk cId="3404417573" sldId="279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A36D-8A8E-471A-A3CC-0CA4E614E6F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9B393-E567-469A-B33B-0B7982351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8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8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7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89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4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07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5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3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42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64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94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21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94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18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9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89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95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2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34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1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533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691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6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3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7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8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1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54547" y="1329898"/>
            <a:ext cx="8834906" cy="5367115"/>
          </a:xfrm>
          <a:prstGeom prst="roundRect">
            <a:avLst>
              <a:gd name="adj" fmla="val 194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748530"/>
            <a:ext cx="9144000" cy="0"/>
          </a:xfrm>
          <a:prstGeom prst="line">
            <a:avLst/>
          </a:prstGeom>
          <a:ln>
            <a:solidFill>
              <a:srgbClr val="FF652F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9988" y="4804921"/>
            <a:ext cx="363913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en-US" altLang="ko-KR" sz="4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</a:t>
            </a:r>
            <a:r>
              <a:rPr lang="ko-KR" altLang="en-US" sz="4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공모전대회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6413679" y="3953814"/>
            <a:ext cx="3374264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97" y="3810896"/>
            <a:ext cx="1244444" cy="1409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427" y="22069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김대희</a:t>
            </a:r>
            <a:r>
              <a:rPr lang="en-US" altLang="ko-KR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오용석 </a:t>
            </a:r>
            <a:r>
              <a:rPr lang="ko-KR" altLang="en-US" b="1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정세훈</a:t>
            </a:r>
            <a:endParaRPr lang="en-US" altLang="ko-KR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0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</a:t>
            </a:r>
            <a:r>
              <a:rPr lang="ko-KR" altLang="en-US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논리 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105" y="87041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DA# - (1) </a:t>
            </a:r>
            <a:endParaRPr lang="ko-KR" altLang="en-US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5" y="170044"/>
            <a:ext cx="892733" cy="1011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2032" y="3605273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자유롭게 내용을 구성해보세요</a:t>
            </a:r>
            <a:r>
              <a:rPr lang="en-US" altLang="ko-KR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spc="-150" dirty="0">
              <a:solidFill>
                <a:prstClr val="white">
                  <a:lumMod val="8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EE275-2D49-4EEC-9C8F-514EA8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6" y="1483348"/>
            <a:ext cx="7499884" cy="44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</a:t>
            </a:r>
            <a:r>
              <a:rPr lang="ko-KR" altLang="en-US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논리 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105" y="87041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DA# - (2) </a:t>
            </a:r>
            <a:endParaRPr lang="ko-KR" altLang="en-US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5" y="170044"/>
            <a:ext cx="892733" cy="1011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2032" y="3605273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자유롭게 내용을 구성해보세요</a:t>
            </a:r>
            <a:r>
              <a:rPr lang="en-US" altLang="ko-KR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spc="-150" dirty="0">
              <a:solidFill>
                <a:prstClr val="white">
                  <a:lumMod val="8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EE275-2D49-4EEC-9C8F-514EA8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05" y="1544629"/>
            <a:ext cx="7523431" cy="44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388" y="3081761"/>
            <a:ext cx="2831224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3200" spc="-150">
                <a:solidFill>
                  <a:srgbClr val="92E2BE"/>
                </a:solidFill>
                <a:effectLst/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 !</a:t>
            </a:r>
          </a:p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39" y="2282317"/>
            <a:ext cx="892733" cy="101115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7425" y="6569687"/>
            <a:ext cx="9491729" cy="244698"/>
            <a:chOff x="-167425" y="6569687"/>
            <a:chExt cx="9491729" cy="244698"/>
          </a:xfrm>
        </p:grpSpPr>
        <p:sp>
          <p:nvSpPr>
            <p:cNvPr id="9" name="직사각형 8"/>
            <p:cNvSpPr/>
            <p:nvPr/>
          </p:nvSpPr>
          <p:spPr>
            <a:xfrm flipV="1">
              <a:off x="0" y="6634081"/>
              <a:ext cx="9144000" cy="180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-167425" y="6569687"/>
              <a:ext cx="9491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flipV="1">
            <a:off x="-167425" y="56248"/>
            <a:ext cx="9491729" cy="244698"/>
            <a:chOff x="-167425" y="6569687"/>
            <a:chExt cx="9491729" cy="244698"/>
          </a:xfrm>
        </p:grpSpPr>
        <p:sp>
          <p:nvSpPr>
            <p:cNvPr id="13" name="직사각형 12"/>
            <p:cNvSpPr/>
            <p:nvPr/>
          </p:nvSpPr>
          <p:spPr>
            <a:xfrm flipV="1">
              <a:off x="0" y="6634081"/>
              <a:ext cx="9144000" cy="180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-167425" y="6569687"/>
              <a:ext cx="9491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4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058733" y="1915733"/>
            <a:ext cx="3026535" cy="3026535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37288" y="3219563"/>
            <a:ext cx="186942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612" y="2908257"/>
            <a:ext cx="109677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</a:t>
            </a:r>
            <a:r>
              <a:rPr lang="ko-KR" altLang="en-US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공모전대회</a:t>
            </a:r>
          </a:p>
        </p:txBody>
      </p:sp>
      <p:sp>
        <p:nvSpPr>
          <p:cNvPr id="19" name="타원 18"/>
          <p:cNvSpPr/>
          <p:nvPr/>
        </p:nvSpPr>
        <p:spPr>
          <a:xfrm>
            <a:off x="2828520" y="1685522"/>
            <a:ext cx="3486955" cy="3486955"/>
          </a:xfrm>
          <a:prstGeom prst="ellipse">
            <a:avLst/>
          </a:prstGeom>
          <a:noFill/>
          <a:ln>
            <a:solidFill>
              <a:srgbClr val="64D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21538" y="1672497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r"/>
            <a:r>
              <a:rPr lang="en-US" altLang="ko-KR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팀원명단 </a:t>
            </a:r>
            <a:r>
              <a:rPr lang="en-US" altLang="ko-KR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작업기간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2192" y="349983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r"/>
            <a:r>
              <a:rPr lang="en-US" altLang="ko-KR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83853" y="5383514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요구분석서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7871" y="3126095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4.ERD </a:t>
            </a:r>
            <a:r>
              <a:rPr lang="ko-KR" altLang="en-US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ERWIN )</a:t>
            </a:r>
            <a:endParaRPr lang="ko-KR" altLang="en-US" b="1" spc="0" dirty="0">
              <a:solidFill>
                <a:srgbClr val="92E2BE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flipV="1">
            <a:off x="-167425" y="6569687"/>
            <a:ext cx="9491729" cy="244698"/>
            <a:chOff x="-167425" y="193183"/>
            <a:chExt cx="9491729" cy="244698"/>
          </a:xfrm>
        </p:grpSpPr>
        <p:sp>
          <p:nvSpPr>
            <p:cNvPr id="28" name="직사각형 27"/>
            <p:cNvSpPr/>
            <p:nvPr/>
          </p:nvSpPr>
          <p:spPr>
            <a:xfrm>
              <a:off x="0" y="193183"/>
              <a:ext cx="9144000" cy="180304"/>
            </a:xfrm>
            <a:prstGeom prst="rect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-167425" y="437881"/>
              <a:ext cx="9491729" cy="0"/>
            </a:xfrm>
            <a:prstGeom prst="line">
              <a:avLst/>
            </a:prstGeom>
            <a:ln w="12700">
              <a:solidFill>
                <a:srgbClr val="92E2BE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-1" y="-321978"/>
            <a:ext cx="9144001" cy="1024027"/>
            <a:chOff x="-1" y="-206067"/>
            <a:chExt cx="9144001" cy="1024027"/>
          </a:xfrm>
        </p:grpSpPr>
        <p:sp>
          <p:nvSpPr>
            <p:cNvPr id="35" name="직각 삼각형 34"/>
            <p:cNvSpPr/>
            <p:nvPr/>
          </p:nvSpPr>
          <p:spPr>
            <a:xfrm flipH="1" flipV="1">
              <a:off x="5778352" y="-206067"/>
              <a:ext cx="3363517" cy="1024025"/>
            </a:xfrm>
            <a:prstGeom prst="rtTriangle">
              <a:avLst/>
            </a:prstGeom>
            <a:solidFill>
              <a:srgbClr val="8DE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flipV="1">
              <a:off x="-1" y="-206065"/>
              <a:ext cx="4237149" cy="1024025"/>
            </a:xfrm>
            <a:prstGeom prst="rtTriangle">
              <a:avLst/>
            </a:prstGeom>
            <a:solidFill>
              <a:srgbClr val="64D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 flipH="1" flipV="1">
              <a:off x="1543334" y="-206065"/>
              <a:ext cx="4237149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V="1">
              <a:off x="5780483" y="-206067"/>
              <a:ext cx="3363517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타원 41"/>
          <p:cNvSpPr/>
          <p:nvPr/>
        </p:nvSpPr>
        <p:spPr>
          <a:xfrm>
            <a:off x="2797675" y="1654675"/>
            <a:ext cx="3548651" cy="3548651"/>
          </a:xfrm>
          <a:prstGeom prst="ellipse">
            <a:avLst/>
          </a:prstGeom>
          <a:noFill/>
          <a:ln>
            <a:solidFill>
              <a:srgbClr val="B0EAD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391453" y="1915733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6899" y="3635061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91005" y="5088220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74617" y="3211302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6FB2484-44AD-48D4-9F33-4C68E5619DF8}"/>
              </a:ext>
            </a:extLst>
          </p:cNvPr>
          <p:cNvSpPr/>
          <p:nvPr/>
        </p:nvSpPr>
        <p:spPr>
          <a:xfrm>
            <a:off x="5108602" y="1665400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4C1D61-E9A9-41EE-8EBB-DE10FB6255D7}"/>
              </a:ext>
            </a:extLst>
          </p:cNvPr>
          <p:cNvSpPr txBox="1"/>
          <p:nvPr/>
        </p:nvSpPr>
        <p:spPr>
          <a:xfrm>
            <a:off x="5465526" y="1313352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5.ERD </a:t>
            </a:r>
            <a:r>
              <a:rPr lang="ko-KR" altLang="en-US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b="1" spc="0" dirty="0">
                <a:solidFill>
                  <a:srgbClr val="92E2BE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DA# )</a:t>
            </a:r>
            <a:endParaRPr lang="ko-KR" altLang="en-US" b="1" spc="0" dirty="0">
              <a:solidFill>
                <a:srgbClr val="92E2BE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3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설명 및 작업기간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90" y="230935"/>
            <a:ext cx="892733" cy="10111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4065" y="2275974"/>
            <a:ext cx="8361584" cy="369332"/>
          </a:xfrm>
          <a:prstGeom prst="rect">
            <a:avLst/>
          </a:prstGeom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모든 내용이 있지 않으며</a:t>
            </a:r>
            <a:r>
              <a: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내용은 팀원들의 </a:t>
            </a:r>
            <a:r>
              <a: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확인할 수 있습니다</a:t>
            </a:r>
            <a:r>
              <a: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5708047" y="4336122"/>
            <a:ext cx="2415021" cy="2102708"/>
            <a:chOff x="5485034" y="1713990"/>
            <a:chExt cx="3002143" cy="2981215"/>
          </a:xfrm>
        </p:grpSpPr>
        <p:sp>
          <p:nvSpPr>
            <p:cNvPr id="19" name="한쪽 모서리가 잘린 사각형 18"/>
            <p:cNvSpPr/>
            <p:nvPr/>
          </p:nvSpPr>
          <p:spPr>
            <a:xfrm>
              <a:off x="5706549" y="1921232"/>
              <a:ext cx="2780628" cy="2773973"/>
            </a:xfrm>
            <a:prstGeom prst="snip1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5485034" y="1713990"/>
              <a:ext cx="504966" cy="511858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67017" y="5184332"/>
            <a:ext cx="1898599" cy="52322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1600"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작업기간 </a:t>
            </a: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2017.06.28 ~ 2017.09.06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13662" y="3905591"/>
            <a:ext cx="6243721" cy="338554"/>
            <a:chOff x="806158" y="4938061"/>
            <a:chExt cx="6243721" cy="338554"/>
          </a:xfrm>
        </p:grpSpPr>
        <p:sp>
          <p:nvSpPr>
            <p:cNvPr id="28" name="직사각형 27"/>
            <p:cNvSpPr/>
            <p:nvPr/>
          </p:nvSpPr>
          <p:spPr>
            <a:xfrm>
              <a:off x="953879" y="4938061"/>
              <a:ext cx="6096000" cy="338554"/>
            </a:xfrm>
            <a:prstGeom prst="rect">
              <a:avLst/>
            </a:prstGeom>
          </p:spPr>
          <p:txBody>
            <a:bodyPr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정세훈</a:t>
              </a:r>
              <a:r>
                <a:rPr lang="ko-KR" altLang="en-US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https://github.com/ssehuun/DB_contest </a:t>
              </a:r>
              <a:endPara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 flipV="1">
              <a:off x="806158" y="5050285"/>
              <a:ext cx="121608" cy="121608"/>
            </a:xfrm>
            <a:prstGeom prst="ellipse">
              <a:avLst/>
            </a:prstGeom>
            <a:solidFill>
              <a:srgbClr val="FBAB5B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06158" y="2771220"/>
            <a:ext cx="6243721" cy="338554"/>
            <a:chOff x="806158" y="4938061"/>
            <a:chExt cx="6243721" cy="338554"/>
          </a:xfrm>
        </p:grpSpPr>
        <p:sp>
          <p:nvSpPr>
            <p:cNvPr id="36" name="직사각형 35"/>
            <p:cNvSpPr/>
            <p:nvPr/>
          </p:nvSpPr>
          <p:spPr>
            <a:xfrm>
              <a:off x="953879" y="4938061"/>
              <a:ext cx="6096000" cy="338554"/>
            </a:xfrm>
            <a:prstGeom prst="rect">
              <a:avLst/>
            </a:prstGeom>
          </p:spPr>
          <p:txBody>
            <a:bodyPr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김대희 </a:t>
              </a:r>
              <a:r>
                <a:rPr lang="en-US" altLang="ko-KR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https://github.com/StiKuan/PortFolio</a:t>
              </a:r>
              <a:endPara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 flipV="1">
              <a:off x="806158" y="5050285"/>
              <a:ext cx="121608" cy="121608"/>
            </a:xfrm>
            <a:prstGeom prst="ellipse">
              <a:avLst/>
            </a:prstGeom>
            <a:solidFill>
              <a:srgbClr val="FBAB5B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DE58BB-6F0B-4A2F-87E4-9B6BB527C513}"/>
              </a:ext>
            </a:extLst>
          </p:cNvPr>
          <p:cNvGrpSpPr/>
          <p:nvPr/>
        </p:nvGrpSpPr>
        <p:grpSpPr>
          <a:xfrm>
            <a:off x="813662" y="3321437"/>
            <a:ext cx="6243721" cy="338554"/>
            <a:chOff x="806158" y="4938061"/>
            <a:chExt cx="6243721" cy="3385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23F4A9D-4420-46E4-AD01-0CDEC1B45757}"/>
                </a:ext>
              </a:extLst>
            </p:cNvPr>
            <p:cNvSpPr/>
            <p:nvPr/>
          </p:nvSpPr>
          <p:spPr>
            <a:xfrm>
              <a:off x="953879" y="4938061"/>
              <a:ext cx="6096000" cy="338554"/>
            </a:xfrm>
            <a:prstGeom prst="rect">
              <a:avLst/>
            </a:prstGeom>
          </p:spPr>
          <p:txBody>
            <a:bodyPr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오용석 </a:t>
              </a:r>
              <a:r>
                <a:rPr lang="en-US" altLang="ko-KR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https://github.com/ysoh1113/2017DBGuide</a:t>
              </a:r>
              <a:endPara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ECE362D-DD28-4CE9-9149-220CFDDF4510}"/>
                </a:ext>
              </a:extLst>
            </p:cNvPr>
            <p:cNvSpPr/>
            <p:nvPr/>
          </p:nvSpPr>
          <p:spPr>
            <a:xfrm flipV="1">
              <a:off x="806158" y="5050285"/>
              <a:ext cx="121608" cy="121608"/>
            </a:xfrm>
            <a:prstGeom prst="ellipse">
              <a:avLst/>
            </a:prstGeom>
            <a:solidFill>
              <a:srgbClr val="FBAB5B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26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팀원명단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16" y="186547"/>
            <a:ext cx="892733" cy="1011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2561" y="1774657"/>
            <a:ext cx="3758879" cy="41549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spc="-15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sz="2100" spc="-15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1978" y="4835972"/>
            <a:ext cx="1120462" cy="387793"/>
          </a:xfrm>
          <a:prstGeom prst="rect">
            <a:avLst/>
          </a:prstGeom>
          <a:solidFill>
            <a:srgbClr val="1B6745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6" name="직사각형 15"/>
          <p:cNvSpPr/>
          <p:nvPr/>
        </p:nvSpPr>
        <p:spPr>
          <a:xfrm>
            <a:off x="4011769" y="4835971"/>
            <a:ext cx="1120462" cy="387793"/>
          </a:xfrm>
          <a:prstGeom prst="rect">
            <a:avLst/>
          </a:prstGeom>
          <a:solidFill>
            <a:srgbClr val="1B6745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9" name="직사각형 18"/>
          <p:cNvSpPr/>
          <p:nvPr/>
        </p:nvSpPr>
        <p:spPr>
          <a:xfrm>
            <a:off x="6969297" y="4835970"/>
            <a:ext cx="1120462" cy="387793"/>
          </a:xfrm>
          <a:prstGeom prst="rect">
            <a:avLst/>
          </a:prstGeom>
          <a:solidFill>
            <a:srgbClr val="1B6745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21" name="TextBox 20"/>
          <p:cNvSpPr txBox="1"/>
          <p:nvPr/>
        </p:nvSpPr>
        <p:spPr>
          <a:xfrm>
            <a:off x="279085" y="5374700"/>
            <a:ext cx="2744446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표준정의서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5367" y="5374700"/>
            <a:ext cx="2975102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표준정의서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0469" y="5374700"/>
            <a:ext cx="2818119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표준정의서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0954" y="48673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김대희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0745" y="48673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오용석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58274" y="48673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정세훈</a:t>
            </a:r>
            <a:endParaRPr lang="ko-KR" altLang="en-US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978878-223C-44EB-893D-A69B1AA04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16" y="2765809"/>
            <a:ext cx="2057284" cy="20572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CC5D07-FF97-4FA3-8A29-3A9DCC020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4" y="2765808"/>
            <a:ext cx="2076210" cy="20281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941BD5-D031-42EA-8AE0-084AD00E6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37" y="2726671"/>
            <a:ext cx="2074225" cy="20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105" y="8704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세부내용 </a:t>
            </a:r>
            <a:r>
              <a:rPr lang="en-US" altLang="ko-KR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5" y="170044"/>
            <a:ext cx="892733" cy="1011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2032" y="3605273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자유롭게 내용을 구성해보세요</a:t>
            </a:r>
            <a:r>
              <a:rPr lang="en-US" altLang="ko-KR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spc="-150" dirty="0">
              <a:solidFill>
                <a:prstClr val="white">
                  <a:lumMod val="8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EE275-2D49-4EEC-9C8F-514EA8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4" y="1320242"/>
            <a:ext cx="6262308" cy="52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2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105" y="8704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세부내용 </a:t>
            </a:r>
            <a:r>
              <a:rPr lang="en-US" altLang="ko-KR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5" y="170044"/>
            <a:ext cx="892733" cy="1011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2032" y="3605273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자유롭게 내용을 구성해보세요</a:t>
            </a:r>
            <a:r>
              <a:rPr lang="en-US" altLang="ko-KR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spc="-150" dirty="0">
              <a:solidFill>
                <a:prstClr val="white">
                  <a:lumMod val="8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EE275-2D49-4EEC-9C8F-514EA8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9" y="1320242"/>
            <a:ext cx="6250098" cy="52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0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표준 정의서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105" y="8704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세부내용 </a:t>
            </a:r>
            <a:r>
              <a:rPr lang="en-US" altLang="ko-KR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5" y="170044"/>
            <a:ext cx="892733" cy="1011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2032" y="3605273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자유롭게 내용을 구성해보세요</a:t>
            </a:r>
            <a:r>
              <a:rPr lang="en-US" altLang="ko-KR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spc="-150" dirty="0">
              <a:solidFill>
                <a:prstClr val="white">
                  <a:lumMod val="8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EE275-2D49-4EEC-9C8F-514EA8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25" y="1320242"/>
            <a:ext cx="6050985" cy="52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표준 정의서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105" y="8704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세부내용 </a:t>
            </a:r>
            <a:r>
              <a:rPr lang="en-US" altLang="ko-KR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5" y="170044"/>
            <a:ext cx="892733" cy="1011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2032" y="3605273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자유롭게 내용을 구성해보세요</a:t>
            </a:r>
            <a:r>
              <a:rPr lang="en-US" altLang="ko-KR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spc="-150" dirty="0">
              <a:solidFill>
                <a:prstClr val="white">
                  <a:lumMod val="8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EE275-2D49-4EEC-9C8F-514EA8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9" y="1330976"/>
            <a:ext cx="6250098" cy="52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2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ERD</a:t>
            </a:r>
            <a:r>
              <a:rPr lang="ko-KR" altLang="en-US" sz="28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논리 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105" y="87041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ERWIN</a:t>
            </a:r>
            <a:endParaRPr lang="ko-KR" altLang="en-US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5" y="170044"/>
            <a:ext cx="892733" cy="1011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2032" y="3605273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자유롭게 내용을 구성해보세요</a:t>
            </a:r>
            <a:r>
              <a:rPr lang="en-US" altLang="ko-KR" sz="2800" spc="-150" dirty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spc="-150" dirty="0">
              <a:solidFill>
                <a:prstClr val="white">
                  <a:lumMod val="8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EE275-2D49-4EEC-9C8F-514EA8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20" y="1393907"/>
            <a:ext cx="5854395" cy="50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757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200</Words>
  <Application>Microsoft Office PowerPoint</Application>
  <PresentationFormat>화면 슬라이드 쇼(4:3)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나눔바른고딕</vt:lpstr>
      <vt:lpstr>Arial</vt:lpstr>
      <vt:lpstr>나눔고딕</vt:lpstr>
      <vt:lpstr>HY견고딕</vt:lpstr>
      <vt:lpstr>맑은 고딕</vt:lpstr>
      <vt:lpstr>12롯데마트드림Medium</vt:lpstr>
      <vt:lpstr>1_디자인 사용자 지정</vt:lpstr>
      <vt:lpstr>2_디자인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Daehee Kim</cp:lastModifiedBy>
  <cp:revision>61</cp:revision>
  <dcterms:created xsi:type="dcterms:W3CDTF">2016-06-01T11:54:48Z</dcterms:created>
  <dcterms:modified xsi:type="dcterms:W3CDTF">2017-09-24T14:41:23Z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https://d.docs.live.net/d65d426f4facf2ed/PortFolio/DA설계_공모전/DA 설계공모전 설명 PPT.pptx</vt:lpwstr>
  </property>
</Properties>
</file>