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hee" userId="d65d426f4facf2ed" providerId="LiveId" clId="{68F19079-12B9-40B1-9E1C-BD3DE27CC9FD}"/>
    <pc:docChg chg="custSel modSld modMainMaster">
      <pc:chgData name="Kim Daehee" userId="d65d426f4facf2ed" providerId="LiveId" clId="{68F19079-12B9-40B1-9E1C-BD3DE27CC9FD}" dt="2018-09-26T05:09:04.534" v="7" actId="207"/>
      <pc:docMkLst>
        <pc:docMk/>
      </pc:docMkLst>
      <pc:sldChg chg="modSp">
        <pc:chgData name="Kim Daehee" userId="d65d426f4facf2ed" providerId="LiveId" clId="{68F19079-12B9-40B1-9E1C-BD3DE27CC9FD}" dt="2018-09-26T05:08:05.746" v="1" actId="255"/>
        <pc:sldMkLst>
          <pc:docMk/>
          <pc:sldMk cId="2029002549" sldId="256"/>
        </pc:sldMkLst>
        <pc:spChg chg="mod">
          <ac:chgData name="Kim Daehee" userId="d65d426f4facf2ed" providerId="LiveId" clId="{68F19079-12B9-40B1-9E1C-BD3DE27CC9FD}" dt="2018-09-26T05:08:05.746" v="1" actId="255"/>
          <ac:spMkLst>
            <pc:docMk/>
            <pc:sldMk cId="2029002549" sldId="256"/>
            <ac:spMk id="2" creationId="{00000000-0000-0000-0000-000000000000}"/>
          </ac:spMkLst>
        </pc:spChg>
      </pc:sldChg>
      <pc:sldChg chg="modSp">
        <pc:chgData name="Kim Daehee" userId="d65d426f4facf2ed" providerId="LiveId" clId="{68F19079-12B9-40B1-9E1C-BD3DE27CC9FD}" dt="2018-09-26T05:07:55.272" v="0"/>
        <pc:sldMkLst>
          <pc:docMk/>
          <pc:sldMk cId="3317316373" sldId="259"/>
        </pc:sldMkLst>
        <pc:spChg chg="mod">
          <ac:chgData name="Kim Daehee" userId="d65d426f4facf2ed" providerId="LiveId" clId="{68F19079-12B9-40B1-9E1C-BD3DE27CC9FD}" dt="2018-09-26T05:07:55.272" v="0"/>
          <ac:spMkLst>
            <pc:docMk/>
            <pc:sldMk cId="3317316373" sldId="259"/>
            <ac:spMk id="3" creationId="{0B457ADA-CE24-4BE3-B4E5-DB90BF9F78D1}"/>
          </ac:spMkLst>
        </pc:spChg>
      </pc:sldChg>
      <pc:sldChg chg="modSp">
        <pc:chgData name="Kim Daehee" userId="d65d426f4facf2ed" providerId="LiveId" clId="{68F19079-12B9-40B1-9E1C-BD3DE27CC9FD}" dt="2018-09-26T05:07:55.272" v="0"/>
        <pc:sldMkLst>
          <pc:docMk/>
          <pc:sldMk cId="1629580567" sldId="260"/>
        </pc:sldMkLst>
        <pc:spChg chg="mod">
          <ac:chgData name="Kim Daehee" userId="d65d426f4facf2ed" providerId="LiveId" clId="{68F19079-12B9-40B1-9E1C-BD3DE27CC9FD}" dt="2018-09-26T05:07:55.272" v="0"/>
          <ac:spMkLst>
            <pc:docMk/>
            <pc:sldMk cId="1629580567" sldId="260"/>
            <ac:spMk id="6" creationId="{4A7F9779-938C-4365-80E6-9A22FF868C43}"/>
          </ac:spMkLst>
        </pc:spChg>
        <pc:picChg chg="mod">
          <ac:chgData name="Kim Daehee" userId="d65d426f4facf2ed" providerId="LiveId" clId="{68F19079-12B9-40B1-9E1C-BD3DE27CC9FD}" dt="2018-09-26T05:07:55.272" v="0"/>
          <ac:picMkLst>
            <pc:docMk/>
            <pc:sldMk cId="1629580567" sldId="260"/>
            <ac:picMk id="4" creationId="{B1D445D3-25A4-402C-8E70-5694FA9D0882}"/>
          </ac:picMkLst>
        </pc:picChg>
      </pc:sldChg>
      <pc:sldChg chg="modSp">
        <pc:chgData name="Kim Daehee" userId="d65d426f4facf2ed" providerId="LiveId" clId="{68F19079-12B9-40B1-9E1C-BD3DE27CC9FD}" dt="2018-09-26T05:07:55.272" v="0"/>
        <pc:sldMkLst>
          <pc:docMk/>
          <pc:sldMk cId="882529166" sldId="261"/>
        </pc:sldMkLst>
        <pc:spChg chg="mod">
          <ac:chgData name="Kim Daehee" userId="d65d426f4facf2ed" providerId="LiveId" clId="{68F19079-12B9-40B1-9E1C-BD3DE27CC9FD}" dt="2018-09-26T05:07:55.272" v="0"/>
          <ac:spMkLst>
            <pc:docMk/>
            <pc:sldMk cId="882529166" sldId="261"/>
            <ac:spMk id="5" creationId="{60C0753B-72C8-4014-B2D5-7B05DACA7D99}"/>
          </ac:spMkLst>
        </pc:spChg>
        <pc:picChg chg="mod">
          <ac:chgData name="Kim Daehee" userId="d65d426f4facf2ed" providerId="LiveId" clId="{68F19079-12B9-40B1-9E1C-BD3DE27CC9FD}" dt="2018-09-26T05:07:55.272" v="0"/>
          <ac:picMkLst>
            <pc:docMk/>
            <pc:sldMk cId="882529166" sldId="261"/>
            <ac:picMk id="3" creationId="{D4CBCDCD-498D-48FF-BEAA-C9137D48FC32}"/>
          </ac:picMkLst>
        </pc:picChg>
        <pc:picChg chg="mod">
          <ac:chgData name="Kim Daehee" userId="d65d426f4facf2ed" providerId="LiveId" clId="{68F19079-12B9-40B1-9E1C-BD3DE27CC9FD}" dt="2018-09-26T05:07:55.272" v="0"/>
          <ac:picMkLst>
            <pc:docMk/>
            <pc:sldMk cId="882529166" sldId="261"/>
            <ac:picMk id="4" creationId="{A7657F1A-B666-4CD2-BA02-4F3BB1F5F731}"/>
          </ac:picMkLst>
        </pc:picChg>
      </pc:sldChg>
      <pc:sldChg chg="modSp">
        <pc:chgData name="Kim Daehee" userId="d65d426f4facf2ed" providerId="LiveId" clId="{68F19079-12B9-40B1-9E1C-BD3DE27CC9FD}" dt="2018-09-26T05:07:55.272" v="0"/>
        <pc:sldMkLst>
          <pc:docMk/>
          <pc:sldMk cId="561943203" sldId="262"/>
        </pc:sldMkLst>
        <pc:spChg chg="mod">
          <ac:chgData name="Kim Daehee" userId="d65d426f4facf2ed" providerId="LiveId" clId="{68F19079-12B9-40B1-9E1C-BD3DE27CC9FD}" dt="2018-09-26T05:07:55.272" v="0"/>
          <ac:spMkLst>
            <pc:docMk/>
            <pc:sldMk cId="561943203" sldId="262"/>
            <ac:spMk id="5" creationId="{561A925F-B5C6-4130-90AD-130E7B37D8A2}"/>
          </ac:spMkLst>
        </pc:spChg>
        <pc:picChg chg="mod">
          <ac:chgData name="Kim Daehee" userId="d65d426f4facf2ed" providerId="LiveId" clId="{68F19079-12B9-40B1-9E1C-BD3DE27CC9FD}" dt="2018-09-26T05:07:55.272" v="0"/>
          <ac:picMkLst>
            <pc:docMk/>
            <pc:sldMk cId="561943203" sldId="262"/>
            <ac:picMk id="3" creationId="{26DBBD25-D2B5-440E-8640-534DCCCE1039}"/>
          </ac:picMkLst>
        </pc:picChg>
        <pc:picChg chg="mod">
          <ac:chgData name="Kim Daehee" userId="d65d426f4facf2ed" providerId="LiveId" clId="{68F19079-12B9-40B1-9E1C-BD3DE27CC9FD}" dt="2018-09-26T05:07:55.272" v="0"/>
          <ac:picMkLst>
            <pc:docMk/>
            <pc:sldMk cId="561943203" sldId="262"/>
            <ac:picMk id="4" creationId="{E1353D54-CCF1-48F6-A9D7-8C7E4BA57598}"/>
          </ac:picMkLst>
        </pc:picChg>
      </pc:sldChg>
      <pc:sldChg chg="modSp">
        <pc:chgData name="Kim Daehee" userId="d65d426f4facf2ed" providerId="LiveId" clId="{68F19079-12B9-40B1-9E1C-BD3DE27CC9FD}" dt="2018-09-26T05:07:55.272" v="0"/>
        <pc:sldMkLst>
          <pc:docMk/>
          <pc:sldMk cId="2533584736" sldId="263"/>
        </pc:sldMkLst>
        <pc:spChg chg="mod">
          <ac:chgData name="Kim Daehee" userId="d65d426f4facf2ed" providerId="LiveId" clId="{68F19079-12B9-40B1-9E1C-BD3DE27CC9FD}" dt="2018-09-26T05:07:55.272" v="0"/>
          <ac:spMkLst>
            <pc:docMk/>
            <pc:sldMk cId="2533584736" sldId="263"/>
            <ac:spMk id="5" creationId="{1DCB3DB7-6806-4E03-A88A-90C4B13E511D}"/>
          </ac:spMkLst>
        </pc:spChg>
        <pc:picChg chg="mod">
          <ac:chgData name="Kim Daehee" userId="d65d426f4facf2ed" providerId="LiveId" clId="{68F19079-12B9-40B1-9E1C-BD3DE27CC9FD}" dt="2018-09-26T05:07:55.272" v="0"/>
          <ac:picMkLst>
            <pc:docMk/>
            <pc:sldMk cId="2533584736" sldId="263"/>
            <ac:picMk id="3" creationId="{C1B14447-1E9E-40DE-9B26-300B83FBCA30}"/>
          </ac:picMkLst>
        </pc:picChg>
      </pc:sldChg>
      <pc:sldChg chg="modSp">
        <pc:chgData name="Kim Daehee" userId="d65d426f4facf2ed" providerId="LiveId" clId="{68F19079-12B9-40B1-9E1C-BD3DE27CC9FD}" dt="2018-09-26T05:09:04.534" v="7" actId="207"/>
        <pc:sldMkLst>
          <pc:docMk/>
          <pc:sldMk cId="402405163" sldId="264"/>
        </pc:sldMkLst>
        <pc:graphicFrameChg chg="mod modGraphic">
          <ac:chgData name="Kim Daehee" userId="d65d426f4facf2ed" providerId="LiveId" clId="{68F19079-12B9-40B1-9E1C-BD3DE27CC9FD}" dt="2018-09-26T05:09:04.534" v="7" actId="207"/>
          <ac:graphicFrameMkLst>
            <pc:docMk/>
            <pc:sldMk cId="402405163" sldId="264"/>
            <ac:graphicFrameMk id="4" creationId="{2474381D-A7FD-47BC-860F-017F8C7013F4}"/>
          </ac:graphicFrameMkLst>
        </pc:graphicFrameChg>
      </pc:sldChg>
      <pc:sldMasterChg chg="modSp modSldLayout">
        <pc:chgData name="Kim Daehee" userId="d65d426f4facf2ed" providerId="LiveId" clId="{68F19079-12B9-40B1-9E1C-BD3DE27CC9FD}" dt="2018-09-26T05:07:55.272" v="0"/>
        <pc:sldMasterMkLst>
          <pc:docMk/>
          <pc:sldMasterMk cId="0" sldId="2147483648"/>
        </pc:sldMasterMkLst>
        <pc:spChg chg="mod">
          <ac:chgData name="Kim Daehee" userId="d65d426f4facf2ed" providerId="LiveId" clId="{68F19079-12B9-40B1-9E1C-BD3DE27CC9FD}" dt="2018-09-26T05:07:55.272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Kim Daehee" userId="d65d426f4facf2ed" providerId="LiveId" clId="{68F19079-12B9-40B1-9E1C-BD3DE27CC9FD}" dt="2018-09-26T05:07:55.272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Kim Daehee" userId="d65d426f4facf2ed" providerId="LiveId" clId="{68F19079-12B9-40B1-9E1C-BD3DE27CC9FD}" dt="2018-09-26T05:07:55.272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Kim Daehee" userId="d65d426f4facf2ed" providerId="LiveId" clId="{68F19079-12B9-40B1-9E1C-BD3DE27CC9FD}" dt="2018-09-26T05:07:55.272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Kim Daehee" userId="d65d426f4facf2ed" providerId="LiveId" clId="{68F19079-12B9-40B1-9E1C-BD3DE27CC9FD}" dt="2018-09-26T05:07:55.272" v="0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49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49"/>
              <ac:spMk id="11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0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1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2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3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4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6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6"/>
              <ac:spMk id="12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7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7"/>
              <ac:spMk id="15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8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8"/>
              <ac:spMk id="7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59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59"/>
              <ac:spMk id="12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61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1"/>
              <ac:spMk id="9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1"/>
              <ac:spMk id="38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63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3"/>
              <ac:spMk id="9" creationId="{00000000-0000-0000-0000-000000000000}"/>
            </ac:spMkLst>
          </pc:spChg>
        </pc:sldLayoutChg>
        <pc:sldLayoutChg chg="modSp">
          <pc:chgData name="Kim Daehee" userId="d65d426f4facf2ed" providerId="LiveId" clId="{68F19079-12B9-40B1-9E1C-BD3DE27CC9FD}" dt="2018-09-26T05:07:55.272" v="0"/>
          <pc:sldLayoutMkLst>
            <pc:docMk/>
            <pc:sldMasterMk cId="0" sldId="2147483648"/>
            <pc:sldLayoutMk cId="0" sldId="2147483666"/>
          </pc:sldLayoutMkLst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6"/>
              <ac:spMk id="8" creationId="{00000000-0000-0000-0000-000000000000}"/>
            </ac:spMkLst>
          </pc:spChg>
          <pc:spChg chg="mod">
            <ac:chgData name="Kim Daehee" userId="d65d426f4facf2ed" providerId="LiveId" clId="{68F19079-12B9-40B1-9E1C-BD3DE27CC9FD}" dt="2018-09-26T05:07:55.272" v="0"/>
            <ac:spMkLst>
              <pc:docMk/>
              <pc:sldMasterMk cId="0" sldId="2147483648"/>
              <pc:sldLayoutMk cId="0" sldId="2147483666"/>
              <ac:spMk id="9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37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3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9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0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8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02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4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35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718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09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677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28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205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62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1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ileSeoul/2017seoul-9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/>
              <a:t>스마트 서울시 문화가이드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김대희 조재현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C9FF1-0BD5-44CD-B0D0-FA3D5365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서울시 문화가이드 참고 자료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457ADA-CE24-4BE3-B4E5-DB90BF9F78D1}"/>
              </a:ext>
            </a:extLst>
          </p:cNvPr>
          <p:cNvSpPr txBox="1">
            <a:spLocks/>
          </p:cNvSpPr>
          <p:nvPr/>
        </p:nvSpPr>
        <p:spPr>
          <a:xfrm>
            <a:off x="607500" y="2395413"/>
            <a:ext cx="7928999" cy="326994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b="0" dirty="0">
              <a:latin typeface="+mn-ea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0" dirty="0">
                <a:latin typeface="+mn-ea"/>
                <a:ea typeface="+mn-ea"/>
              </a:rPr>
              <a:t>서울시 문화가이드 자료 참고 자료이며 </a:t>
            </a:r>
            <a:r>
              <a:rPr lang="en-US" altLang="ko-KR" sz="1350" b="0" dirty="0">
                <a:latin typeface="+mn-ea"/>
                <a:ea typeface="+mn-ea"/>
              </a:rPr>
              <a:t>, </a:t>
            </a:r>
            <a:r>
              <a:rPr lang="ko-KR" altLang="en-US" sz="1350" b="0" dirty="0">
                <a:latin typeface="+mn-ea"/>
                <a:ea typeface="+mn-ea"/>
              </a:rPr>
              <a:t>해당 부분에 </a:t>
            </a:r>
            <a:r>
              <a:rPr lang="en-US" altLang="ko-KR" sz="1350" b="0" dirty="0">
                <a:latin typeface="+mn-ea"/>
                <a:ea typeface="+mn-ea"/>
              </a:rPr>
              <a:t>APK </a:t>
            </a:r>
            <a:r>
              <a:rPr lang="ko-KR" altLang="en-US" sz="1350" b="0" dirty="0">
                <a:latin typeface="+mn-ea"/>
                <a:ea typeface="+mn-ea"/>
              </a:rPr>
              <a:t>및 설명 자료가 있습니다</a:t>
            </a:r>
            <a:r>
              <a:rPr lang="en-US" altLang="ko-KR" sz="1350" b="0" dirty="0">
                <a:latin typeface="+mn-ea"/>
                <a:ea typeface="+mn-ea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b="0" dirty="0">
              <a:latin typeface="+mn-ea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b="0" dirty="0">
                <a:latin typeface="+mn-ea"/>
                <a:ea typeface="+mn-ea"/>
              </a:rPr>
              <a:t>GitHub </a:t>
            </a:r>
            <a:r>
              <a:rPr lang="ko-KR" altLang="en-US" sz="1350" b="0" dirty="0">
                <a:latin typeface="+mn-ea"/>
                <a:ea typeface="+mn-ea"/>
              </a:rPr>
              <a:t>주소 </a:t>
            </a:r>
            <a:r>
              <a:rPr lang="en-US" altLang="ko-KR" sz="1350" b="0" dirty="0">
                <a:latin typeface="+mn-ea"/>
                <a:ea typeface="+mn-ea"/>
              </a:rPr>
              <a:t>: </a:t>
            </a:r>
            <a:r>
              <a:rPr lang="en-US" altLang="ko-KR" sz="1350" b="0" dirty="0">
                <a:latin typeface="+mn-ea"/>
                <a:ea typeface="+mn-ea"/>
                <a:hlinkClick r:id="rId2"/>
              </a:rPr>
              <a:t>https://github.com/MobileSeoul/2017seoul-92</a:t>
            </a:r>
            <a:endParaRPr lang="en-US" altLang="ko-KR" sz="1350" b="0" dirty="0">
              <a:latin typeface="+mn-ea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b="0" dirty="0">
              <a:latin typeface="+mn-ea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0" dirty="0">
                <a:latin typeface="+mn-ea"/>
                <a:ea typeface="+mn-ea"/>
              </a:rPr>
              <a:t>작품 설명 자료 </a:t>
            </a:r>
            <a:r>
              <a:rPr lang="en-US" altLang="ko-KR" sz="1350" b="0" dirty="0">
                <a:latin typeface="+mn-ea"/>
                <a:ea typeface="+mn-ea"/>
              </a:rPr>
              <a:t>: https://mplatform.seoul.go.kr/w/contest/award/2017/nominee/selectNominee.do</a:t>
            </a:r>
          </a:p>
          <a:p>
            <a:endParaRPr lang="en-US" altLang="ko-KR" sz="1350" b="0" dirty="0">
              <a:latin typeface="+mn-ea"/>
              <a:ea typeface="+mn-ea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3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1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2B93-E1CB-4B63-AE28-0BB357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 </a:t>
            </a:r>
            <a:r>
              <a:rPr lang="en-US" altLang="ko-KR" dirty="0"/>
              <a:t>( 1 )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445D3-25A4-402C-8E70-5694FA9D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" y="2584574"/>
            <a:ext cx="1873719" cy="322360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A7F9779-938C-4365-80E6-9A22FF868C43}"/>
              </a:ext>
            </a:extLst>
          </p:cNvPr>
          <p:cNvSpPr txBox="1">
            <a:spLocks/>
          </p:cNvSpPr>
          <p:nvPr/>
        </p:nvSpPr>
        <p:spPr>
          <a:xfrm>
            <a:off x="3169289" y="2791791"/>
            <a:ext cx="4711620" cy="25997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화면</a:t>
            </a:r>
            <a:endParaRPr lang="en-US" altLang="ko-KR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익명 로그인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일반적인 기능 이용 가능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 및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즐겨찾기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 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)</a:t>
            </a: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구글 로그인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일반적인 기능 이용 가능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 및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즐겨찾기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 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 )</a:t>
            </a:r>
            <a:endParaRPr lang="ko-KR" altLang="en-US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14313" indent="-214313">
              <a:buFontTx/>
              <a:buChar char="-"/>
            </a:pPr>
            <a:endParaRPr lang="ko-KR" altLang="en-US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2B93-E1CB-4B63-AE28-0BB357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 </a:t>
            </a:r>
            <a:r>
              <a:rPr lang="en-US" altLang="ko-KR" dirty="0"/>
              <a:t>( 2 )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BCDCD-498D-48FF-BEAA-C9137D48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8" y="2584574"/>
            <a:ext cx="1867003" cy="32236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657F1A-B666-4CD2-BA02-4F3BB1F5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02" y="2584574"/>
            <a:ext cx="1799219" cy="322360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0C0753B-72C8-4014-B2D5-7B05DACA7D99}"/>
              </a:ext>
            </a:extLst>
          </p:cNvPr>
          <p:cNvSpPr txBox="1">
            <a:spLocks/>
          </p:cNvSpPr>
          <p:nvPr/>
        </p:nvSpPr>
        <p:spPr>
          <a:xfrm>
            <a:off x="5083729" y="2637813"/>
            <a:ext cx="3923402" cy="272855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키워드로 찾기 기능</a:t>
            </a:r>
            <a:endParaRPr lang="en-US" altLang="ko-KR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지역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ex)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강남구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은평구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 )</a:t>
            </a: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종류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ex)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관광지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문화시설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 )</a:t>
            </a: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 검색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직접 입력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이를 통해 서울시 전체 문화가이드 부분을 찾을 수 있다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2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2B93-E1CB-4B63-AE28-0BB357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 </a:t>
            </a:r>
            <a:r>
              <a:rPr lang="en-US" altLang="ko-KR" dirty="0"/>
              <a:t>( 3 )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BBD25-D2B5-440E-8640-534DCCCE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0" y="2584574"/>
            <a:ext cx="1799219" cy="32236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353D54-CCF1-48F6-A9D7-8C7E4BA5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02" y="2584575"/>
            <a:ext cx="1799219" cy="322360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61A925F-B5C6-4130-90AD-130E7B37D8A2}"/>
              </a:ext>
            </a:extLst>
          </p:cNvPr>
          <p:cNvSpPr txBox="1">
            <a:spLocks/>
          </p:cNvSpPr>
          <p:nvPr/>
        </p:nvSpPr>
        <p:spPr>
          <a:xfrm>
            <a:off x="5083729" y="2637813"/>
            <a:ext cx="3923402" cy="272855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네비게이션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즐겨찾기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기능 </a:t>
            </a:r>
            <a:endParaRPr lang="en-US" altLang="ko-KR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주변 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20km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관광지를 검색하고 길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안내시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경로가 표시된다</a:t>
            </a:r>
            <a:r>
              <a:rPr lang="en-US" altLang="ko-KR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하트 모양 아이콘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클릭시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50" b="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즐겨찾기</a:t>
            </a: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기능을 통해 좋아하는</a:t>
            </a:r>
            <a:endParaRPr lang="en-US" altLang="ko-KR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관광지를 개인마다 확인 가능 </a:t>
            </a:r>
          </a:p>
        </p:txBody>
      </p:sp>
    </p:spTree>
    <p:extLst>
      <p:ext uri="{BB962C8B-B14F-4D97-AF65-F5344CB8AC3E}">
        <p14:creationId xmlns:p14="http://schemas.microsoft.com/office/powerpoint/2010/main" val="56194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2B93-E1CB-4B63-AE28-0BB357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 </a:t>
            </a:r>
            <a:r>
              <a:rPr lang="en-US" altLang="ko-KR" dirty="0"/>
              <a:t>( 4 )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B14447-1E9E-40DE-9B26-300B83FB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0" y="2584575"/>
            <a:ext cx="1799219" cy="322360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CB3DB7-6806-4E03-A88A-90C4B13E511D}"/>
              </a:ext>
            </a:extLst>
          </p:cNvPr>
          <p:cNvSpPr txBox="1">
            <a:spLocks/>
          </p:cNvSpPr>
          <p:nvPr/>
        </p:nvSpPr>
        <p:spPr>
          <a:xfrm>
            <a:off x="3169289" y="2791791"/>
            <a:ext cx="4711620" cy="25997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관광지 세부 설명</a:t>
            </a:r>
            <a:endParaRPr lang="en-US" altLang="ko-KR" sz="1050" b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14313" indent="-214313">
              <a:buFontTx/>
              <a:buChar char="-"/>
            </a:pPr>
            <a:r>
              <a:rPr lang="ko-KR" altLang="en-US" sz="105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미세먼지 표시 및 관광지에 대한 세부적인 정보가 나옴</a:t>
            </a:r>
          </a:p>
        </p:txBody>
      </p:sp>
    </p:spTree>
    <p:extLst>
      <p:ext uri="{BB962C8B-B14F-4D97-AF65-F5344CB8AC3E}">
        <p14:creationId xmlns:p14="http://schemas.microsoft.com/office/powerpoint/2010/main" val="253358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8CD9-D981-47EE-B520-53AEA4AD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 및 스펙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74381D-A7FD-47BC-860F-017F8C701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2264"/>
              </p:ext>
            </p:extLst>
          </p:nvPr>
        </p:nvGraphicFramePr>
        <p:xfrm>
          <a:off x="809996" y="2655508"/>
          <a:ext cx="7201489" cy="2881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0484">
                  <a:extLst>
                    <a:ext uri="{9D8B030D-6E8A-4147-A177-3AD203B41FA5}">
                      <a16:colId xmlns:a16="http://schemas.microsoft.com/office/drawing/2014/main" val="1769523716"/>
                    </a:ext>
                  </a:extLst>
                </a:gridCol>
                <a:gridCol w="810167">
                  <a:extLst>
                    <a:ext uri="{9D8B030D-6E8A-4147-A177-3AD203B41FA5}">
                      <a16:colId xmlns:a16="http://schemas.microsoft.com/office/drawing/2014/main" val="321846288"/>
                    </a:ext>
                  </a:extLst>
                </a:gridCol>
                <a:gridCol w="3240671">
                  <a:extLst>
                    <a:ext uri="{9D8B030D-6E8A-4147-A177-3AD203B41FA5}">
                      <a16:colId xmlns:a16="http://schemas.microsoft.com/office/drawing/2014/main" val="2629141090"/>
                    </a:ext>
                  </a:extLst>
                </a:gridCol>
                <a:gridCol w="810167">
                  <a:extLst>
                    <a:ext uri="{9D8B030D-6E8A-4147-A177-3AD203B41FA5}">
                      <a16:colId xmlns:a16="http://schemas.microsoft.com/office/drawing/2014/main" val="527134829"/>
                    </a:ext>
                  </a:extLst>
                </a:gridCol>
              </a:tblGrid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구성 </a:t>
                      </a:r>
                      <a:r>
                        <a:rPr lang="en-US" sz="1100" b="1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 &amp; IDE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39496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Android Studio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해당 프로젝트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IDE</a:t>
                      </a: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2094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Jquery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Library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Ajax </a:t>
                      </a:r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및 </a:t>
                      </a:r>
                      <a:r>
                        <a:rPr lang="en-US" altLang="ko-KR" sz="800" u="none" strike="noStrike" dirty="0" err="1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Jquery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 용도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3.2.1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89707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Tmap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지도 및 길 안내 시 사용했던 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지원종료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70704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미세먼지 </a:t>
                      </a:r>
                      <a:r>
                        <a:rPr 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미세먼지 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 </a:t>
                      </a:r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좋음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보통 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표시 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66757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문화관광지 </a:t>
                      </a:r>
                      <a:r>
                        <a:rPr lang="en-US" sz="800" u="none" strike="noStrike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서울시에서 제공하는 문화관광지 </a:t>
                      </a:r>
                      <a:r>
                        <a:rPr lang="en-US" altLang="ko-KR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API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7144" marR="7144" marT="7144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39</TotalTime>
  <Words>248</Words>
  <Application>Microsoft Office PowerPoint</Application>
  <PresentationFormat>화면 슬라이드 쇼(4:3)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 Light</vt:lpstr>
      <vt:lpstr>맑은 고딕</vt:lpstr>
      <vt:lpstr>Arial</vt:lpstr>
      <vt:lpstr>Century Gothic</vt:lpstr>
      <vt:lpstr>Trebuchet MS</vt:lpstr>
      <vt:lpstr>Wingdings 2</vt:lpstr>
      <vt:lpstr>명언</vt:lpstr>
      <vt:lpstr>스마트 서울시 문화가이드</vt:lpstr>
      <vt:lpstr>서울시 문화가이드 참고 자료 </vt:lpstr>
      <vt:lpstr>실행 화면 ( 1 )</vt:lpstr>
      <vt:lpstr>실행 화면 ( 2 )</vt:lpstr>
      <vt:lpstr>실행 화면 ( 3 )</vt:lpstr>
      <vt:lpstr>실행 화면 ( 4 )</vt:lpstr>
      <vt:lpstr>사용 기술 및 스펙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Daehee Kim</dc:creator>
  <cp:lastModifiedBy>Kim Daehee</cp:lastModifiedBy>
  <cp:revision>8</cp:revision>
  <dcterms:created xsi:type="dcterms:W3CDTF">2014-08-26T23:49:58Z</dcterms:created>
  <dcterms:modified xsi:type="dcterms:W3CDTF">2018-09-26T05:09:07Z</dcterms:modified>
</cp:coreProperties>
</file>