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4" r:id="rId5"/>
    <p:sldId id="277" r:id="rId6"/>
    <p:sldId id="278" r:id="rId7"/>
    <p:sldId id="280" r:id="rId8"/>
    <p:sldId id="281" r:id="rId9"/>
    <p:sldId id="282" r:id="rId10"/>
    <p:sldId id="283" r:id="rId11"/>
    <p:sldId id="271" r:id="rId12"/>
  </p:sldIdLst>
  <p:sldSz cx="9144000" cy="6858000" type="screen4x3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hee" userId="d65d426f4facf2ed" providerId="LiveId" clId="{79079F4C-5BDC-4688-BB5F-475A8213D320}"/>
    <pc:docChg chg="undo modSld modMainMaster">
      <pc:chgData name="Kim Daehee" userId="d65d426f4facf2ed" providerId="LiveId" clId="{79079F4C-5BDC-4688-BB5F-475A8213D320}" dt="2019-02-04T15:18:37.168" v="15" actId="20577"/>
      <pc:docMkLst>
        <pc:docMk/>
      </pc:docMkLst>
      <pc:sldChg chg="modSp">
        <pc:chgData name="Kim Daehee" userId="d65d426f4facf2ed" providerId="LiveId" clId="{79079F4C-5BDC-4688-BB5F-475A8213D320}" dt="2019-02-04T15:11:51.770" v="0"/>
        <pc:sldMkLst>
          <pc:docMk/>
          <pc:sldMk cId="0" sldId="256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0" sldId="271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886031371" sldId="274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886031371" sldId="274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886031371" sldId="274"/>
            <ac:spMk id="5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886031371" sldId="274"/>
            <ac:spMk id="6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886031371" sldId="274"/>
            <ac:spMk id="8" creationId="{7423A6EB-2613-4B98-937B-DF5AA2C4961B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886031371" sldId="274"/>
            <ac:spMk id="9" creationId="{423899A0-DC64-4A81-A056-4C4BC91D9EF6}"/>
          </ac:spMkLst>
        </pc:spChg>
        <pc:picChg chg="mod">
          <ac:chgData name="Kim Daehee" userId="d65d426f4facf2ed" providerId="LiveId" clId="{79079F4C-5BDC-4688-BB5F-475A8213D320}" dt="2019-02-04T15:11:51.770" v="0"/>
          <ac:picMkLst>
            <pc:docMk/>
            <pc:sldMk cId="886031371" sldId="274"/>
            <ac:picMk id="4" creationId="{DA2AE975-E672-46CF-9595-4589A989F500}"/>
          </ac:picMkLst>
        </pc:picChg>
        <pc:picChg chg="mod">
          <ac:chgData name="Kim Daehee" userId="d65d426f4facf2ed" providerId="LiveId" clId="{79079F4C-5BDC-4688-BB5F-475A8213D320}" dt="2019-02-04T15:11:51.770" v="0"/>
          <ac:picMkLst>
            <pc:docMk/>
            <pc:sldMk cId="886031371" sldId="274"/>
            <ac:picMk id="14" creationId="{E46B9018-5DCA-42A8-ABD2-89B3FA8DBC4E}"/>
          </ac:picMkLst>
        </pc:picChg>
        <pc:picChg chg="mod">
          <ac:chgData name="Kim Daehee" userId="d65d426f4facf2ed" providerId="LiveId" clId="{79079F4C-5BDC-4688-BB5F-475A8213D320}" dt="2019-02-04T15:11:51.770" v="0"/>
          <ac:picMkLst>
            <pc:docMk/>
            <pc:sldMk cId="886031371" sldId="274"/>
            <ac:picMk id="16" creationId="{6D986148-7CD3-4746-9A0C-D3DE17CD6675}"/>
          </ac:picMkLst>
        </pc:pic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460600786" sldId="275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460600786" sldId="275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460600786" sldId="275"/>
            <ac:spMk id="5" creationId="{00000000-0000-0000-0000-000000000000}"/>
          </ac:spMkLst>
        </pc:sp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460600786" sldId="275"/>
            <ac:graphicFrameMk id="4" creationId="{B645E8A9-4C16-4B0B-92A1-A883DDEF8EE2}"/>
          </ac:graphicFrameMkLst>
        </pc:graphicFrame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460600786" sldId="275"/>
            <ac:graphicFrameMk id="13" creationId="{FC4D116E-8E51-4F31-8D09-CD6F0C95DE3C}"/>
          </ac:graphicFrameMkLst>
        </pc:graphicFrameChg>
        <pc:picChg chg="mod">
          <ac:chgData name="Kim Daehee" userId="d65d426f4facf2ed" providerId="LiveId" clId="{79079F4C-5BDC-4688-BB5F-475A8213D320}" dt="2019-02-04T15:11:51.770" v="0"/>
          <ac:picMkLst>
            <pc:docMk/>
            <pc:sldMk cId="460600786" sldId="275"/>
            <ac:picMk id="1026" creationId="{27694660-C3DD-4A22-B34A-C40B1E949F60}"/>
          </ac:picMkLst>
        </pc:pic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2205249141" sldId="277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2205249141" sldId="277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2205249141" sldId="277"/>
            <ac:spMk id="5" creationId="{00000000-0000-0000-0000-000000000000}"/>
          </ac:spMkLst>
        </pc:sp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2205249141" sldId="277"/>
            <ac:graphicFrameMk id="10" creationId="{78472FDE-CD52-4C2C-B178-965A367A5B48}"/>
          </ac:graphicFrameMkLst>
        </pc:graphicFrameChg>
        <pc:picChg chg="mod">
          <ac:chgData name="Kim Daehee" userId="d65d426f4facf2ed" providerId="LiveId" clId="{79079F4C-5BDC-4688-BB5F-475A8213D320}" dt="2019-02-04T15:11:51.770" v="0"/>
          <ac:picMkLst>
            <pc:docMk/>
            <pc:sldMk cId="2205249141" sldId="277"/>
            <ac:picMk id="7" creationId="{689F1134-B17A-407E-9D8A-5C4FDB61FC16}"/>
          </ac:picMkLst>
        </pc:pic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3348820017" sldId="278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3348820017" sldId="278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3348820017" sldId="278"/>
            <ac:spMk id="5" creationId="{00000000-0000-0000-0000-000000000000}"/>
          </ac:spMkLst>
        </pc:sp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3348820017" sldId="278"/>
            <ac:graphicFrameMk id="9" creationId="{13DEF5E9-93F5-4EA3-A295-ED8EE9DF0347}"/>
          </ac:graphicFrameMkLst>
        </pc:graphicFrameChg>
        <pc:picChg chg="mod">
          <ac:chgData name="Kim Daehee" userId="d65d426f4facf2ed" providerId="LiveId" clId="{79079F4C-5BDC-4688-BB5F-475A8213D320}" dt="2019-02-04T15:11:51.770" v="0"/>
          <ac:picMkLst>
            <pc:docMk/>
            <pc:sldMk cId="3348820017" sldId="278"/>
            <ac:picMk id="4" creationId="{DDCDCB81-C4D5-46CD-A214-842D341C6A39}"/>
          </ac:picMkLst>
        </pc:pic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1121601571" sldId="280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1121601571" sldId="280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1121601571" sldId="280"/>
            <ac:spMk id="5" creationId="{00000000-0000-0000-0000-000000000000}"/>
          </ac:spMkLst>
        </pc:sp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1121601571" sldId="280"/>
            <ac:graphicFrameMk id="7" creationId="{DC3752AE-F1D0-4556-AB24-955702067889}"/>
          </ac:graphicFrameMkLst>
        </pc:graphicFrameChg>
        <pc:picChg chg="mod">
          <ac:chgData name="Kim Daehee" userId="d65d426f4facf2ed" providerId="LiveId" clId="{79079F4C-5BDC-4688-BB5F-475A8213D320}" dt="2019-02-04T15:11:51.770" v="0"/>
          <ac:picMkLst>
            <pc:docMk/>
            <pc:sldMk cId="1121601571" sldId="280"/>
            <ac:picMk id="6" creationId="{2CEF5209-31A7-4FEE-8E73-61D3A02C22F0}"/>
          </ac:picMkLst>
        </pc:pic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2734342321" sldId="281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2734342321" sldId="281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2734342321" sldId="281"/>
            <ac:spMk id="5" creationId="{00000000-0000-0000-0000-000000000000}"/>
          </ac:spMkLst>
        </pc:spChg>
        <pc:grpChg chg="mod">
          <ac:chgData name="Kim Daehee" userId="d65d426f4facf2ed" providerId="LiveId" clId="{79079F4C-5BDC-4688-BB5F-475A8213D320}" dt="2019-02-04T15:11:51.770" v="0"/>
          <ac:grpSpMkLst>
            <pc:docMk/>
            <pc:sldMk cId="2734342321" sldId="281"/>
            <ac:grpSpMk id="7" creationId="{4D4AEBCC-308A-4193-9B3D-491E1587E938}"/>
          </ac:grpSpMkLst>
        </pc:grpChg>
        <pc:grpChg chg="mod">
          <ac:chgData name="Kim Daehee" userId="d65d426f4facf2ed" providerId="LiveId" clId="{79079F4C-5BDC-4688-BB5F-475A8213D320}" dt="2019-02-04T15:11:51.770" v="0"/>
          <ac:grpSpMkLst>
            <pc:docMk/>
            <pc:sldMk cId="2734342321" sldId="281"/>
            <ac:grpSpMk id="10" creationId="{102AD00E-51F6-49F1-AB57-850D3F4EB9F4}"/>
          </ac:grpSpMkLst>
        </pc:grp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2734342321" sldId="281"/>
            <ac:graphicFrameMk id="13" creationId="{80B0ED13-C327-483A-BC8E-BCF5F67654C0}"/>
          </ac:graphicFrameMkLst>
        </pc:graphicFrameChg>
      </pc:sldChg>
      <pc:sldChg chg="modSp">
        <pc:chgData name="Kim Daehee" userId="d65d426f4facf2ed" providerId="LiveId" clId="{79079F4C-5BDC-4688-BB5F-475A8213D320}" dt="2019-02-04T15:11:51.770" v="0"/>
        <pc:sldMkLst>
          <pc:docMk/>
          <pc:sldMk cId="1320915292" sldId="282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1320915292" sldId="282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1320915292" sldId="282"/>
            <ac:spMk id="5" creationId="{00000000-0000-0000-0000-000000000000}"/>
          </ac:spMkLst>
        </pc:sp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1320915292" sldId="282"/>
            <ac:graphicFrameMk id="16" creationId="{80DAC1B0-7E4A-4371-A3D0-E735D44218F5}"/>
          </ac:graphicFrameMkLst>
        </pc:graphicFrameChg>
        <pc:picChg chg="mod">
          <ac:chgData name="Kim Daehee" userId="d65d426f4facf2ed" providerId="LiveId" clId="{79079F4C-5BDC-4688-BB5F-475A8213D320}" dt="2019-02-04T15:11:51.770" v="0"/>
          <ac:picMkLst>
            <pc:docMk/>
            <pc:sldMk cId="1320915292" sldId="282"/>
            <ac:picMk id="13" creationId="{2DA0B9E3-54E3-402A-990A-582D7FA57F03}"/>
          </ac:picMkLst>
        </pc:picChg>
        <pc:picChg chg="mod">
          <ac:chgData name="Kim Daehee" userId="d65d426f4facf2ed" providerId="LiveId" clId="{79079F4C-5BDC-4688-BB5F-475A8213D320}" dt="2019-02-04T15:11:51.770" v="0"/>
          <ac:picMkLst>
            <pc:docMk/>
            <pc:sldMk cId="1320915292" sldId="282"/>
            <ac:picMk id="14" creationId="{2FE2618D-A7A8-42CB-9465-60C18A347A16}"/>
          </ac:picMkLst>
        </pc:picChg>
      </pc:sldChg>
      <pc:sldChg chg="modSp">
        <pc:chgData name="Kim Daehee" userId="d65d426f4facf2ed" providerId="LiveId" clId="{79079F4C-5BDC-4688-BB5F-475A8213D320}" dt="2019-02-04T15:18:37.168" v="15" actId="20577"/>
        <pc:sldMkLst>
          <pc:docMk/>
          <pc:sldMk cId="540060279" sldId="283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540060279" sldId="283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540060279" sldId="283"/>
            <ac:spMk id="5" creationId="{00000000-0000-0000-0000-000000000000}"/>
          </ac:spMkLst>
        </pc:spChg>
        <pc:graphicFrameChg chg="mod modGraphic">
          <ac:chgData name="Kim Daehee" userId="d65d426f4facf2ed" providerId="LiveId" clId="{79079F4C-5BDC-4688-BB5F-475A8213D320}" dt="2019-02-04T15:18:37.168" v="15" actId="20577"/>
          <ac:graphicFrameMkLst>
            <pc:docMk/>
            <pc:sldMk cId="540060279" sldId="283"/>
            <ac:graphicFrameMk id="7" creationId="{27249047-EEE3-4D1F-B4CC-A65B5FCF2B0E}"/>
          </ac:graphicFrameMkLst>
        </pc:graphicFrameChg>
        <pc:picChg chg="mod">
          <ac:chgData name="Kim Daehee" userId="d65d426f4facf2ed" providerId="LiveId" clId="{79079F4C-5BDC-4688-BB5F-475A8213D320}" dt="2019-02-04T15:11:51.770" v="0"/>
          <ac:picMkLst>
            <pc:docMk/>
            <pc:sldMk cId="540060279" sldId="283"/>
            <ac:picMk id="6" creationId="{64600096-5FEF-4230-A110-8F1D8D40653A}"/>
          </ac:picMkLst>
        </pc:picChg>
      </pc:sldChg>
      <pc:sldChg chg="modSp">
        <pc:chgData name="Kim Daehee" userId="d65d426f4facf2ed" providerId="LiveId" clId="{79079F4C-5BDC-4688-BB5F-475A8213D320}" dt="2019-02-04T15:18:16.530" v="1" actId="20577"/>
        <pc:sldMkLst>
          <pc:docMk/>
          <pc:sldMk cId="289615297" sldId="284"/>
        </pc:sldMkLst>
        <pc:spChg chg="mod">
          <ac:chgData name="Kim Daehee" userId="d65d426f4facf2ed" providerId="LiveId" clId="{79079F4C-5BDC-4688-BB5F-475A8213D320}" dt="2019-02-04T15:11:51.770" v="0"/>
          <ac:spMkLst>
            <pc:docMk/>
            <pc:sldMk cId="289615297" sldId="284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k cId="289615297" sldId="284"/>
            <ac:spMk id="5" creationId="{00000000-0000-0000-0000-000000000000}"/>
          </ac:spMkLst>
        </pc:spChg>
        <pc:graphicFrameChg chg="mod modGraphic">
          <ac:chgData name="Kim Daehee" userId="d65d426f4facf2ed" providerId="LiveId" clId="{79079F4C-5BDC-4688-BB5F-475A8213D320}" dt="2019-02-04T15:18:16.530" v="1" actId="20577"/>
          <ac:graphicFrameMkLst>
            <pc:docMk/>
            <pc:sldMk cId="289615297" sldId="284"/>
            <ac:graphicFrameMk id="12" creationId="{7AAFA22F-DF4A-4049-A29B-AFECF39599E6}"/>
          </ac:graphicFrameMkLst>
        </pc:graphicFrameChg>
        <pc:graphicFrameChg chg="mod">
          <ac:chgData name="Kim Daehee" userId="d65d426f4facf2ed" providerId="LiveId" clId="{79079F4C-5BDC-4688-BB5F-475A8213D320}" dt="2019-02-04T15:11:51.770" v="0"/>
          <ac:graphicFrameMkLst>
            <pc:docMk/>
            <pc:sldMk cId="289615297" sldId="284"/>
            <ac:graphicFrameMk id="19" creationId="{32D0EDA3-94C5-4D63-9522-ECCAC6B9C3E0}"/>
          </ac:graphicFrameMkLst>
        </pc:graphicFrameChg>
        <pc:picChg chg="mod">
          <ac:chgData name="Kim Daehee" userId="d65d426f4facf2ed" providerId="LiveId" clId="{79079F4C-5BDC-4688-BB5F-475A8213D320}" dt="2019-02-04T15:11:51.770" v="0"/>
          <ac:picMkLst>
            <pc:docMk/>
            <pc:sldMk cId="289615297" sldId="284"/>
            <ac:picMk id="9" creationId="{2243771D-464F-4195-A2A9-F294C00E021E}"/>
          </ac:picMkLst>
        </pc:picChg>
        <pc:cxnChg chg="mod">
          <ac:chgData name="Kim Daehee" userId="d65d426f4facf2ed" providerId="LiveId" clId="{79079F4C-5BDC-4688-BB5F-475A8213D320}" dt="2019-02-04T15:11:51.770" v="0"/>
          <ac:cxnSpMkLst>
            <pc:docMk/>
            <pc:sldMk cId="289615297" sldId="284"/>
            <ac:cxnSpMk id="11" creationId="{CD9485B3-14FD-4ADB-8D69-69ADB6F1CF26}"/>
          </ac:cxnSpMkLst>
        </pc:cxnChg>
        <pc:cxnChg chg="mod">
          <ac:chgData name="Kim Daehee" userId="d65d426f4facf2ed" providerId="LiveId" clId="{79079F4C-5BDC-4688-BB5F-475A8213D320}" dt="2019-02-04T15:11:51.770" v="0"/>
          <ac:cxnSpMkLst>
            <pc:docMk/>
            <pc:sldMk cId="289615297" sldId="284"/>
            <ac:cxnSpMk id="20" creationId="{305F1FD8-879D-4E8E-A35B-690CD56FF7C6}"/>
          </ac:cxnSpMkLst>
        </pc:cxnChg>
      </pc:sldChg>
      <pc:sldMasterChg chg="modSp modSldLayout">
        <pc:chgData name="Kim Daehee" userId="d65d426f4facf2ed" providerId="LiveId" clId="{79079F4C-5BDC-4688-BB5F-475A8213D320}" dt="2019-02-04T15:11:51.770" v="0"/>
        <pc:sldMasterMkLst>
          <pc:docMk/>
          <pc:sldMasterMk cId="0" sldId="2147483648"/>
        </pc:sldMasterMkLst>
        <pc:spChg chg="mod">
          <ac:chgData name="Kim Daehee" userId="d65d426f4facf2ed" providerId="LiveId" clId="{79079F4C-5BDC-4688-BB5F-475A8213D320}" dt="2019-02-04T15:11:51.770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Kim Daehee" userId="d65d426f4facf2ed" providerId="LiveId" clId="{79079F4C-5BDC-4688-BB5F-475A8213D320}" dt="2019-02-04T15:11:51.770" v="0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Kim Daehee" userId="d65d426f4facf2ed" providerId="LiveId" clId="{79079F4C-5BDC-4688-BB5F-475A8213D320}" dt="2019-02-04T15:11:51.770" v="0"/>
          <pc:sldLayoutMkLst>
            <pc:docMk/>
            <pc:sldMasterMk cId="0" sldId="2147483648"/>
            <pc:sldLayoutMk cId="0" sldId="2147483661"/>
          </pc:sldLayoutMkLst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Kim Daehee" userId="d65d426f4facf2ed" providerId="LiveId" clId="{79079F4C-5BDC-4688-BB5F-475A8213D320}" dt="2019-02-04T15:11:51.770" v="0"/>
          <pc:sldLayoutMkLst>
            <pc:docMk/>
            <pc:sldMasterMk cId="0" sldId="2147483648"/>
            <pc:sldLayoutMk cId="0" sldId="2147483662"/>
          </pc:sldLayoutMkLst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Kim Daehee" userId="d65d426f4facf2ed" providerId="LiveId" clId="{79079F4C-5BDC-4688-BB5F-475A8213D320}" dt="2019-02-04T15:11:51.770" v="0"/>
          <pc:sldLayoutMkLst>
            <pc:docMk/>
            <pc:sldMasterMk cId="0" sldId="2147483648"/>
            <pc:sldLayoutMk cId="0" sldId="2147483663"/>
          </pc:sldLayoutMkLst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  <pc:sldLayoutChg chg="modSp">
          <pc:chgData name="Kim Daehee" userId="d65d426f4facf2ed" providerId="LiveId" clId="{79079F4C-5BDC-4688-BB5F-475A8213D320}" dt="2019-02-04T15:11:51.770" v="0"/>
          <pc:sldLayoutMkLst>
            <pc:docMk/>
            <pc:sldMasterMk cId="0" sldId="2147483648"/>
            <pc:sldLayoutMk cId="0" sldId="2147483664"/>
          </pc:sldLayoutMkLst>
          <pc:spChg chg="mod">
            <ac:chgData name="Kim Daehee" userId="d65d426f4facf2ed" providerId="LiveId" clId="{79079F4C-5BDC-4688-BB5F-475A8213D320}" dt="2019-02-04T15:11:51.770" v="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  <pc:docChgLst>
    <pc:chgData name="Kim Daehee" userId="d65d426f4facf2ed" providerId="LiveId" clId="{B264B7EE-4CB4-443D-942C-50C3F7511C33}"/>
    <pc:docChg chg="undo custSel addSld delSld modSld">
      <pc:chgData name="Kim Daehee" userId="d65d426f4facf2ed" providerId="LiveId" clId="{B264B7EE-4CB4-443D-942C-50C3F7511C33}" dt="2019-02-04T09:35:47.535" v="4054" actId="1076"/>
      <pc:docMkLst>
        <pc:docMk/>
      </pc:docMkLst>
      <pc:sldChg chg="modSp">
        <pc:chgData name="Kim Daehee" userId="d65d426f4facf2ed" providerId="LiveId" clId="{B264B7EE-4CB4-443D-942C-50C3F7511C33}" dt="2019-02-04T08:41:03.358" v="13" actId="2711"/>
        <pc:sldMkLst>
          <pc:docMk/>
          <pc:sldMk cId="0" sldId="256"/>
        </pc:sldMkLst>
        <pc:spChg chg="mod">
          <ac:chgData name="Kim Daehee" userId="d65d426f4facf2ed" providerId="LiveId" clId="{B264B7EE-4CB4-443D-942C-50C3F7511C33}" dt="2019-02-04T08:40:50.182" v="3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Kim Daehee" userId="d65d426f4facf2ed" providerId="LiveId" clId="{B264B7EE-4CB4-443D-942C-50C3F7511C33}" dt="2019-02-04T08:41:03.358" v="13" actId="2711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Kim Daehee" userId="d65d426f4facf2ed" providerId="LiveId" clId="{B264B7EE-4CB4-443D-942C-50C3F7511C33}" dt="2019-02-04T08:47:01.191" v="274" actId="2696"/>
        <pc:sldMkLst>
          <pc:docMk/>
          <pc:sldMk cId="0" sldId="257"/>
        </pc:sldMkLst>
      </pc:sldChg>
      <pc:sldChg chg="del">
        <pc:chgData name="Kim Daehee" userId="d65d426f4facf2ed" providerId="LiveId" clId="{B264B7EE-4CB4-443D-942C-50C3F7511C33}" dt="2019-02-04T09:08:35.251" v="1264" actId="2696"/>
        <pc:sldMkLst>
          <pc:docMk/>
          <pc:sldMk cId="0" sldId="259"/>
        </pc:sldMkLst>
      </pc:sldChg>
      <pc:sldChg chg="modSp del">
        <pc:chgData name="Kim Daehee" userId="d65d426f4facf2ed" providerId="LiveId" clId="{B264B7EE-4CB4-443D-942C-50C3F7511C33}" dt="2019-02-04T09:08:36.225" v="1265" actId="2696"/>
        <pc:sldMkLst>
          <pc:docMk/>
          <pc:sldMk cId="0" sldId="260"/>
        </pc:sldMkLst>
        <pc:picChg chg="mod">
          <ac:chgData name="Kim Daehee" userId="d65d426f4facf2ed" providerId="LiveId" clId="{B264B7EE-4CB4-443D-942C-50C3F7511C33}" dt="2019-02-04T08:58:33.165" v="1020" actId="14100"/>
          <ac:picMkLst>
            <pc:docMk/>
            <pc:sldMk cId="0" sldId="260"/>
            <ac:picMk id="5" creationId="{00000000-0000-0000-0000-000000000000}"/>
          </ac:picMkLst>
        </pc:picChg>
      </pc:sldChg>
      <pc:sldChg chg="del">
        <pc:chgData name="Kim Daehee" userId="d65d426f4facf2ed" providerId="LiveId" clId="{B264B7EE-4CB4-443D-942C-50C3F7511C33}" dt="2019-02-04T09:10:03.067" v="1318" actId="2696"/>
        <pc:sldMkLst>
          <pc:docMk/>
          <pc:sldMk cId="0" sldId="262"/>
        </pc:sldMkLst>
      </pc:sldChg>
      <pc:sldChg chg="del">
        <pc:chgData name="Kim Daehee" userId="d65d426f4facf2ed" providerId="LiveId" clId="{B264B7EE-4CB4-443D-942C-50C3F7511C33}" dt="2019-02-04T09:10:04.716" v="1320" actId="2696"/>
        <pc:sldMkLst>
          <pc:docMk/>
          <pc:sldMk cId="0" sldId="267"/>
        </pc:sldMkLst>
      </pc:sldChg>
      <pc:sldChg chg="del">
        <pc:chgData name="Kim Daehee" userId="d65d426f4facf2ed" providerId="LiveId" clId="{B264B7EE-4CB4-443D-942C-50C3F7511C33}" dt="2019-02-04T08:57:59.667" v="1014" actId="2696"/>
        <pc:sldMkLst>
          <pc:docMk/>
          <pc:sldMk cId="0" sldId="268"/>
        </pc:sldMkLst>
      </pc:sldChg>
      <pc:sldChg chg="del">
        <pc:chgData name="Kim Daehee" userId="d65d426f4facf2ed" providerId="LiveId" clId="{B264B7EE-4CB4-443D-942C-50C3F7511C33}" dt="2019-02-04T08:57:58.111" v="1013" actId="2696"/>
        <pc:sldMkLst>
          <pc:docMk/>
          <pc:sldMk cId="0" sldId="269"/>
        </pc:sldMkLst>
      </pc:sldChg>
      <pc:sldChg chg="delSp del">
        <pc:chgData name="Kim Daehee" userId="d65d426f4facf2ed" providerId="LiveId" clId="{B264B7EE-4CB4-443D-942C-50C3F7511C33}" dt="2019-02-04T09:10:03.811" v="1319" actId="2696"/>
        <pc:sldMkLst>
          <pc:docMk/>
          <pc:sldMk cId="0" sldId="270"/>
        </pc:sldMkLst>
        <pc:picChg chg="del">
          <ac:chgData name="Kim Daehee" userId="d65d426f4facf2ed" providerId="LiveId" clId="{B264B7EE-4CB4-443D-942C-50C3F7511C33}" dt="2019-02-04T09:09:39.067" v="1287"/>
          <ac:picMkLst>
            <pc:docMk/>
            <pc:sldMk cId="0" sldId="270"/>
            <ac:picMk id="6148" creationId="{00000000-0000-0000-0000-000000000000}"/>
          </ac:picMkLst>
        </pc:picChg>
      </pc:sldChg>
      <pc:sldChg chg="addSp delSp modSp del">
        <pc:chgData name="Kim Daehee" userId="d65d426f4facf2ed" providerId="LiveId" clId="{B264B7EE-4CB4-443D-942C-50C3F7511C33}" dt="2019-02-04T09:08:37.696" v="1266" actId="2696"/>
        <pc:sldMkLst>
          <pc:docMk/>
          <pc:sldMk cId="0" sldId="272"/>
        </pc:sldMkLst>
        <pc:grpChg chg="del">
          <ac:chgData name="Kim Daehee" userId="d65d426f4facf2ed" providerId="LiveId" clId="{B264B7EE-4CB4-443D-942C-50C3F7511C33}" dt="2019-02-04T09:08:10.440" v="1247"/>
          <ac:grpSpMkLst>
            <pc:docMk/>
            <pc:sldMk cId="0" sldId="272"/>
            <ac:grpSpMk id="9" creationId="{00000000-0000-0000-0000-000000000000}"/>
          </ac:grpSpMkLst>
        </pc:grpChg>
        <pc:grpChg chg="add del mod">
          <ac:chgData name="Kim Daehee" userId="d65d426f4facf2ed" providerId="LiveId" clId="{B264B7EE-4CB4-443D-942C-50C3F7511C33}" dt="2019-02-04T09:08:13.178" v="1250"/>
          <ac:grpSpMkLst>
            <pc:docMk/>
            <pc:sldMk cId="0" sldId="272"/>
            <ac:grpSpMk id="12" creationId="{B79A031D-9931-43F1-B34C-7EE3BE374535}"/>
          </ac:grpSpMkLst>
        </pc:grpChg>
      </pc:sldChg>
      <pc:sldChg chg="delSp modSp del">
        <pc:chgData name="Kim Daehee" userId="d65d426f4facf2ed" providerId="LiveId" clId="{B264B7EE-4CB4-443D-942C-50C3F7511C33}" dt="2019-02-04T09:10:02.170" v="1317" actId="2696"/>
        <pc:sldMkLst>
          <pc:docMk/>
          <pc:sldMk cId="0" sldId="273"/>
        </pc:sldMkLst>
        <pc:spChg chg="del">
          <ac:chgData name="Kim Daehee" userId="d65d426f4facf2ed" providerId="LiveId" clId="{B264B7EE-4CB4-443D-942C-50C3F7511C33}" dt="2019-02-04T09:08:51.295" v="1269" actId="478"/>
          <ac:spMkLst>
            <pc:docMk/>
            <pc:sldMk cId="0" sldId="273"/>
            <ac:spMk id="10" creationId="{00000000-0000-0000-0000-000000000000}"/>
          </ac:spMkLst>
        </pc:spChg>
        <pc:picChg chg="mod">
          <ac:chgData name="Kim Daehee" userId="d65d426f4facf2ed" providerId="LiveId" clId="{B264B7EE-4CB4-443D-942C-50C3F7511C33}" dt="2019-02-04T09:09:00.170" v="1274" actId="1076"/>
          <ac:picMkLst>
            <pc:docMk/>
            <pc:sldMk cId="0" sldId="273"/>
            <ac:picMk id="3076" creationId="{00000000-0000-0000-0000-000000000000}"/>
          </ac:picMkLst>
        </pc:picChg>
        <pc:picChg chg="mod">
          <ac:chgData name="Kim Daehee" userId="d65d426f4facf2ed" providerId="LiveId" clId="{B264B7EE-4CB4-443D-942C-50C3F7511C33}" dt="2019-02-04T09:08:57.006" v="1272" actId="1076"/>
          <ac:picMkLst>
            <pc:docMk/>
            <pc:sldMk cId="0" sldId="273"/>
            <ac:picMk id="3077" creationId="{00000000-0000-0000-0000-000000000000}"/>
          </ac:picMkLst>
        </pc:picChg>
      </pc:sldChg>
      <pc:sldChg chg="addSp delSp modSp add setBg">
        <pc:chgData name="Kim Daehee" userId="d65d426f4facf2ed" providerId="LiveId" clId="{B264B7EE-4CB4-443D-942C-50C3F7511C33}" dt="2019-02-04T09:33:55.597" v="3843" actId="1076"/>
        <pc:sldMkLst>
          <pc:docMk/>
          <pc:sldMk cId="886031371" sldId="274"/>
        </pc:sldMkLst>
        <pc:spChg chg="mod">
          <ac:chgData name="Kim Daehee" userId="d65d426f4facf2ed" providerId="LiveId" clId="{B264B7EE-4CB4-443D-942C-50C3F7511C33}" dt="2019-02-04T08:41:17.502" v="50"/>
          <ac:spMkLst>
            <pc:docMk/>
            <pc:sldMk cId="886031371" sldId="274"/>
            <ac:spMk id="3" creationId="{00000000-0000-0000-0000-000000000000}"/>
          </ac:spMkLst>
        </pc:spChg>
        <pc:spChg chg="mod">
          <ac:chgData name="Kim Daehee" userId="d65d426f4facf2ed" providerId="LiveId" clId="{B264B7EE-4CB4-443D-942C-50C3F7511C33}" dt="2019-02-04T08:46:14.669" v="266" actId="20577"/>
          <ac:spMkLst>
            <pc:docMk/>
            <pc:sldMk cId="886031371" sldId="274"/>
            <ac:spMk id="6" creationId="{00000000-0000-0000-0000-000000000000}"/>
          </ac:spMkLst>
        </pc:spChg>
        <pc:spChg chg="add mod">
          <ac:chgData name="Kim Daehee" userId="d65d426f4facf2ed" providerId="LiveId" clId="{B264B7EE-4CB4-443D-942C-50C3F7511C33}" dt="2019-02-04T08:46:17.920" v="268" actId="20577"/>
          <ac:spMkLst>
            <pc:docMk/>
            <pc:sldMk cId="886031371" sldId="274"/>
            <ac:spMk id="8" creationId="{7423A6EB-2613-4B98-937B-DF5AA2C4961B}"/>
          </ac:spMkLst>
        </pc:spChg>
        <pc:spChg chg="add mod">
          <ac:chgData name="Kim Daehee" userId="d65d426f4facf2ed" providerId="LiveId" clId="{B264B7EE-4CB4-443D-942C-50C3F7511C33}" dt="2019-02-04T08:46:23.508" v="272" actId="20577"/>
          <ac:spMkLst>
            <pc:docMk/>
            <pc:sldMk cId="886031371" sldId="274"/>
            <ac:spMk id="9" creationId="{423899A0-DC64-4A81-A056-4C4BC91D9EF6}"/>
          </ac:spMkLst>
        </pc:spChg>
        <pc:spChg chg="add del mod">
          <ac:chgData name="Kim Daehee" userId="d65d426f4facf2ed" providerId="LiveId" clId="{B264B7EE-4CB4-443D-942C-50C3F7511C33}" dt="2019-02-04T09:32:22.468" v="3820" actId="478"/>
          <ac:spMkLst>
            <pc:docMk/>
            <pc:sldMk cId="886031371" sldId="274"/>
            <ac:spMk id="10" creationId="{DA0480CF-72A0-4F72-BAFE-0BFC6AD5AF21}"/>
          </ac:spMkLst>
        </pc:spChg>
        <pc:spChg chg="add del mod">
          <ac:chgData name="Kim Daehee" userId="d65d426f4facf2ed" providerId="LiveId" clId="{B264B7EE-4CB4-443D-942C-50C3F7511C33}" dt="2019-02-04T09:33:35.907" v="3836"/>
          <ac:spMkLst>
            <pc:docMk/>
            <pc:sldMk cId="886031371" sldId="274"/>
            <ac:spMk id="12" creationId="{F35FD53B-EE75-497C-9A9E-798EBEA71F3A}"/>
          </ac:spMkLst>
        </pc:spChg>
        <pc:picChg chg="add mod">
          <ac:chgData name="Kim Daehee" userId="d65d426f4facf2ed" providerId="LiveId" clId="{B264B7EE-4CB4-443D-942C-50C3F7511C33}" dt="2019-02-04T09:33:55.597" v="3843" actId="1076"/>
          <ac:picMkLst>
            <pc:docMk/>
            <pc:sldMk cId="886031371" sldId="274"/>
            <ac:picMk id="4" creationId="{DA2AE975-E672-46CF-9595-4589A989F500}"/>
          </ac:picMkLst>
        </pc:picChg>
        <pc:picChg chg="add del mod">
          <ac:chgData name="Kim Daehee" userId="d65d426f4facf2ed" providerId="LiveId" clId="{B264B7EE-4CB4-443D-942C-50C3F7511C33}" dt="2019-02-04T09:32:36.979" v="3827" actId="478"/>
          <ac:picMkLst>
            <pc:docMk/>
            <pc:sldMk cId="886031371" sldId="274"/>
            <ac:picMk id="7" creationId="{2564394E-AEDB-4067-B156-61F0B7F5DADA}"/>
          </ac:picMkLst>
        </pc:picChg>
        <pc:picChg chg="add del">
          <ac:chgData name="Kim Daehee" userId="d65d426f4facf2ed" providerId="LiveId" clId="{B264B7EE-4CB4-443D-942C-50C3F7511C33}" dt="2019-02-04T08:41:29.672" v="55"/>
          <ac:picMkLst>
            <pc:docMk/>
            <pc:sldMk cId="886031371" sldId="274"/>
            <ac:picMk id="8" creationId="{0C1C5110-6CA9-4333-AB15-5001718F9C1C}"/>
          </ac:picMkLst>
        </pc:picChg>
        <pc:picChg chg="add del mod">
          <ac:chgData name="Kim Daehee" userId="d65d426f4facf2ed" providerId="LiveId" clId="{B264B7EE-4CB4-443D-942C-50C3F7511C33}" dt="2019-02-04T08:41:34.258" v="59"/>
          <ac:picMkLst>
            <pc:docMk/>
            <pc:sldMk cId="886031371" sldId="274"/>
            <ac:picMk id="9" creationId="{51232008-1930-4160-A18C-CD62C4A2E17B}"/>
          </ac:picMkLst>
        </pc:picChg>
        <pc:picChg chg="add del mod">
          <ac:chgData name="Kim Daehee" userId="d65d426f4facf2ed" providerId="LiveId" clId="{B264B7EE-4CB4-443D-942C-50C3F7511C33}" dt="2019-02-04T09:13:40.513" v="1652" actId="478"/>
          <ac:picMkLst>
            <pc:docMk/>
            <pc:sldMk cId="886031371" sldId="274"/>
            <ac:picMk id="11" creationId="{3005BD58-63C0-4665-8EC5-FEDB81330DC0}"/>
          </ac:picMkLst>
        </pc:picChg>
        <pc:picChg chg="add mod">
          <ac:chgData name="Kim Daehee" userId="d65d426f4facf2ed" providerId="LiveId" clId="{B264B7EE-4CB4-443D-942C-50C3F7511C33}" dt="2019-02-04T09:33:30.783" v="3833" actId="1076"/>
          <ac:picMkLst>
            <pc:docMk/>
            <pc:sldMk cId="886031371" sldId="274"/>
            <ac:picMk id="14" creationId="{E46B9018-5DCA-42A8-ABD2-89B3FA8DBC4E}"/>
          </ac:picMkLst>
        </pc:picChg>
        <pc:picChg chg="add mod">
          <ac:chgData name="Kim Daehee" userId="d65d426f4facf2ed" providerId="LiveId" clId="{B264B7EE-4CB4-443D-942C-50C3F7511C33}" dt="2019-02-04T09:33:52.115" v="3842" actId="1076"/>
          <ac:picMkLst>
            <pc:docMk/>
            <pc:sldMk cId="886031371" sldId="274"/>
            <ac:picMk id="16" creationId="{6D986148-7CD3-4746-9A0C-D3DE17CD6675}"/>
          </ac:picMkLst>
        </pc:picChg>
      </pc:sldChg>
      <pc:sldChg chg="addSp delSp modSp add setBg">
        <pc:chgData name="Kim Daehee" userId="d65d426f4facf2ed" providerId="LiveId" clId="{B264B7EE-4CB4-443D-942C-50C3F7511C33}" dt="2019-02-04T09:11:12.695" v="1542" actId="207"/>
        <pc:sldMkLst>
          <pc:docMk/>
          <pc:sldMk cId="460600786" sldId="275"/>
        </pc:sldMkLst>
        <pc:spChg chg="mod">
          <ac:chgData name="Kim Daehee" userId="d65d426f4facf2ed" providerId="LiveId" clId="{B264B7EE-4CB4-443D-942C-50C3F7511C33}" dt="2019-02-04T08:51:13.588" v="461" actId="2711"/>
          <ac:spMkLst>
            <pc:docMk/>
            <pc:sldMk cId="460600786" sldId="275"/>
            <ac:spMk id="3" creationId="{00000000-0000-0000-0000-000000000000}"/>
          </ac:spMkLst>
        </pc:spChg>
        <pc:spChg chg="del mod">
          <ac:chgData name="Kim Daehee" userId="d65d426f4facf2ed" providerId="LiveId" clId="{B264B7EE-4CB4-443D-942C-50C3F7511C33}" dt="2019-02-04T08:51:24.646" v="463" actId="478"/>
          <ac:spMkLst>
            <pc:docMk/>
            <pc:sldMk cId="460600786" sldId="275"/>
            <ac:spMk id="6" creationId="{00000000-0000-0000-0000-000000000000}"/>
          </ac:spMkLst>
        </pc:spChg>
        <pc:spChg chg="del mod">
          <ac:chgData name="Kim Daehee" userId="d65d426f4facf2ed" providerId="LiveId" clId="{B264B7EE-4CB4-443D-942C-50C3F7511C33}" dt="2019-02-04T08:51:25.852" v="465" actId="478"/>
          <ac:spMkLst>
            <pc:docMk/>
            <pc:sldMk cId="460600786" sldId="275"/>
            <ac:spMk id="8" creationId="{7423A6EB-2613-4B98-937B-DF5AA2C4961B}"/>
          </ac:spMkLst>
        </pc:spChg>
        <pc:spChg chg="del">
          <ac:chgData name="Kim Daehee" userId="d65d426f4facf2ed" providerId="LiveId" clId="{B264B7EE-4CB4-443D-942C-50C3F7511C33}" dt="2019-02-04T08:51:28.956" v="466" actId="478"/>
          <ac:spMkLst>
            <pc:docMk/>
            <pc:sldMk cId="460600786" sldId="275"/>
            <ac:spMk id="9" creationId="{423899A0-DC64-4A81-A056-4C4BC91D9EF6}"/>
          </ac:spMkLst>
        </pc:spChg>
        <pc:spChg chg="del">
          <ac:chgData name="Kim Daehee" userId="d65d426f4facf2ed" providerId="LiveId" clId="{B264B7EE-4CB4-443D-942C-50C3F7511C33}" dt="2019-02-04T08:50:39.581" v="338" actId="478"/>
          <ac:spMkLst>
            <pc:docMk/>
            <pc:sldMk cId="460600786" sldId="275"/>
            <ac:spMk id="10" creationId="{DA0480CF-72A0-4F72-BAFE-0BFC6AD5AF21}"/>
          </ac:spMkLst>
        </pc:spChg>
        <pc:spChg chg="add del mod">
          <ac:chgData name="Kim Daehee" userId="d65d426f4facf2ed" providerId="LiveId" clId="{B264B7EE-4CB4-443D-942C-50C3F7511C33}" dt="2019-02-04T08:53:51.020" v="509"/>
          <ac:spMkLst>
            <pc:docMk/>
            <pc:sldMk cId="460600786" sldId="275"/>
            <ac:spMk id="12" creationId="{934AE3BB-83E7-48F5-A563-2F3140F82369}"/>
          </ac:spMkLst>
        </pc:spChg>
        <pc:spChg chg="add del">
          <ac:chgData name="Kim Daehee" userId="d65d426f4facf2ed" providerId="LiveId" clId="{B264B7EE-4CB4-443D-942C-50C3F7511C33}" dt="2019-02-04T08:54:02.575" v="514"/>
          <ac:spMkLst>
            <pc:docMk/>
            <pc:sldMk cId="460600786" sldId="275"/>
            <ac:spMk id="14" creationId="{E60D2541-A47C-4228-9D24-873C188669B6}"/>
          </ac:spMkLst>
        </pc:spChg>
        <pc:graphicFrameChg chg="add del mod">
          <ac:chgData name="Kim Daehee" userId="d65d426f4facf2ed" providerId="LiveId" clId="{B264B7EE-4CB4-443D-942C-50C3F7511C33}" dt="2019-02-04T08:54:11.601" v="545" actId="478"/>
          <ac:graphicFrameMkLst>
            <pc:docMk/>
            <pc:sldMk cId="460600786" sldId="275"/>
            <ac:graphicFrameMk id="2" creationId="{779ADE1A-ACF3-4A21-9BAF-57D67F127547}"/>
          </ac:graphicFrameMkLst>
        </pc:graphicFrameChg>
        <pc:graphicFrameChg chg="add mod modGraphic">
          <ac:chgData name="Kim Daehee" userId="d65d426f4facf2ed" providerId="LiveId" clId="{B264B7EE-4CB4-443D-942C-50C3F7511C33}" dt="2019-02-04T09:11:12.695" v="1542" actId="207"/>
          <ac:graphicFrameMkLst>
            <pc:docMk/>
            <pc:sldMk cId="460600786" sldId="275"/>
            <ac:graphicFrameMk id="4" creationId="{B645E8A9-4C16-4B0B-92A1-A883DDEF8EE2}"/>
          </ac:graphicFrameMkLst>
        </pc:graphicFrameChg>
        <pc:graphicFrameChg chg="add mod modGraphic">
          <ac:chgData name="Kim Daehee" userId="d65d426f4facf2ed" providerId="LiveId" clId="{B264B7EE-4CB4-443D-942C-50C3F7511C33}" dt="2019-02-04T08:54:49.722" v="553" actId="1076"/>
          <ac:graphicFrameMkLst>
            <pc:docMk/>
            <pc:sldMk cId="460600786" sldId="275"/>
            <ac:graphicFrameMk id="13" creationId="{FC4D116E-8E51-4F31-8D09-CD6F0C95DE3C}"/>
          </ac:graphicFrameMkLst>
        </pc:graphicFrameChg>
        <pc:picChg chg="del">
          <ac:chgData name="Kim Daehee" userId="d65d426f4facf2ed" providerId="LiveId" clId="{B264B7EE-4CB4-443D-942C-50C3F7511C33}" dt="2019-02-04T08:50:38.871" v="337" actId="478"/>
          <ac:picMkLst>
            <pc:docMk/>
            <pc:sldMk cId="460600786" sldId="275"/>
            <ac:picMk id="7" creationId="{2564394E-AEDB-4067-B156-61F0B7F5DADA}"/>
          </ac:picMkLst>
        </pc:picChg>
        <pc:picChg chg="del">
          <ac:chgData name="Kim Daehee" userId="d65d426f4facf2ed" providerId="LiveId" clId="{B264B7EE-4CB4-443D-942C-50C3F7511C33}" dt="2019-02-04T08:50:40.314" v="339" actId="478"/>
          <ac:picMkLst>
            <pc:docMk/>
            <pc:sldMk cId="460600786" sldId="275"/>
            <ac:picMk id="11" creationId="{3005BD58-63C0-4665-8EC5-FEDB81330DC0}"/>
          </ac:picMkLst>
        </pc:picChg>
        <pc:picChg chg="add mod">
          <ac:chgData name="Kim Daehee" userId="d65d426f4facf2ed" providerId="LiveId" clId="{B264B7EE-4CB4-443D-942C-50C3F7511C33}" dt="2019-02-04T08:53:03.215" v="469" actId="14100"/>
          <ac:picMkLst>
            <pc:docMk/>
            <pc:sldMk cId="460600786" sldId="275"/>
            <ac:picMk id="1026" creationId="{27694660-C3DD-4A22-B34A-C40B1E949F60}"/>
          </ac:picMkLst>
        </pc:picChg>
      </pc:sldChg>
      <pc:sldChg chg="add del">
        <pc:chgData name="Kim Daehee" userId="d65d426f4facf2ed" providerId="LiveId" clId="{B264B7EE-4CB4-443D-942C-50C3F7511C33}" dt="2019-02-04T08:59:08.557" v="1047" actId="2696"/>
        <pc:sldMkLst>
          <pc:docMk/>
          <pc:sldMk cId="2560992853" sldId="276"/>
        </pc:sldMkLst>
      </pc:sldChg>
      <pc:sldChg chg="addSp delSp modSp add">
        <pc:chgData name="Kim Daehee" userId="d65d426f4facf2ed" providerId="LiveId" clId="{B264B7EE-4CB4-443D-942C-50C3F7511C33}" dt="2019-02-04T09:28:09.971" v="3525" actId="207"/>
        <pc:sldMkLst>
          <pc:docMk/>
          <pc:sldMk cId="2205249141" sldId="277"/>
        </pc:sldMkLst>
        <pc:spChg chg="add del">
          <ac:chgData name="Kim Daehee" userId="d65d426f4facf2ed" providerId="LiveId" clId="{B264B7EE-4CB4-443D-942C-50C3F7511C33}" dt="2019-02-04T09:26:18.853" v="3356"/>
          <ac:spMkLst>
            <pc:docMk/>
            <pc:sldMk cId="2205249141" sldId="277"/>
            <ac:spMk id="2" creationId="{4B24A925-8218-43F6-AD47-5B517A4C04C2}"/>
          </ac:spMkLst>
        </pc:spChg>
        <pc:spChg chg="mod">
          <ac:chgData name="Kim Daehee" userId="d65d426f4facf2ed" providerId="LiveId" clId="{B264B7EE-4CB4-443D-942C-50C3F7511C33}" dt="2019-02-04T08:59:18.041" v="1100" actId="20577"/>
          <ac:spMkLst>
            <pc:docMk/>
            <pc:sldMk cId="2205249141" sldId="277"/>
            <ac:spMk id="3" creationId="{00000000-0000-0000-0000-000000000000}"/>
          </ac:spMkLst>
        </pc:spChg>
        <pc:graphicFrameChg chg="del">
          <ac:chgData name="Kim Daehee" userId="d65d426f4facf2ed" providerId="LiveId" clId="{B264B7EE-4CB4-443D-942C-50C3F7511C33}" dt="2019-02-04T08:59:22.304" v="1102" actId="478"/>
          <ac:graphicFrameMkLst>
            <pc:docMk/>
            <pc:sldMk cId="2205249141" sldId="277"/>
            <ac:graphicFrameMk id="4" creationId="{B645E8A9-4C16-4B0B-92A1-A883DDEF8EE2}"/>
          </ac:graphicFrameMkLst>
        </pc:graphicFrameChg>
        <pc:graphicFrameChg chg="add mod modGraphic">
          <ac:chgData name="Kim Daehee" userId="d65d426f4facf2ed" providerId="LiveId" clId="{B264B7EE-4CB4-443D-942C-50C3F7511C33}" dt="2019-02-04T09:28:09.971" v="3525" actId="207"/>
          <ac:graphicFrameMkLst>
            <pc:docMk/>
            <pc:sldMk cId="2205249141" sldId="277"/>
            <ac:graphicFrameMk id="10" creationId="{78472FDE-CD52-4C2C-B178-965A367A5B48}"/>
          </ac:graphicFrameMkLst>
        </pc:graphicFrameChg>
        <pc:graphicFrameChg chg="del">
          <ac:chgData name="Kim Daehee" userId="d65d426f4facf2ed" providerId="LiveId" clId="{B264B7EE-4CB4-443D-942C-50C3F7511C33}" dt="2019-02-04T08:59:23.715" v="1103" actId="478"/>
          <ac:graphicFrameMkLst>
            <pc:docMk/>
            <pc:sldMk cId="2205249141" sldId="277"/>
            <ac:graphicFrameMk id="13" creationId="{FC4D116E-8E51-4F31-8D09-CD6F0C95DE3C}"/>
          </ac:graphicFrameMkLst>
        </pc:graphicFrameChg>
        <pc:picChg chg="add mod">
          <ac:chgData name="Kim Daehee" userId="d65d426f4facf2ed" providerId="LiveId" clId="{B264B7EE-4CB4-443D-942C-50C3F7511C33}" dt="2019-02-04T09:27:16.152" v="3367" actId="1076"/>
          <ac:picMkLst>
            <pc:docMk/>
            <pc:sldMk cId="2205249141" sldId="277"/>
            <ac:picMk id="7" creationId="{689F1134-B17A-407E-9D8A-5C4FDB61FC16}"/>
          </ac:picMkLst>
        </pc:picChg>
        <pc:picChg chg="del">
          <ac:chgData name="Kim Daehee" userId="d65d426f4facf2ed" providerId="LiveId" clId="{B264B7EE-4CB4-443D-942C-50C3F7511C33}" dt="2019-02-04T08:59:19.805" v="1101" actId="478"/>
          <ac:picMkLst>
            <pc:docMk/>
            <pc:sldMk cId="2205249141" sldId="277"/>
            <ac:picMk id="1026" creationId="{27694660-C3DD-4A22-B34A-C40B1E949F60}"/>
          </ac:picMkLst>
        </pc:picChg>
      </pc:sldChg>
      <pc:sldChg chg="addSp delSp modSp add">
        <pc:chgData name="Kim Daehee" userId="d65d426f4facf2ed" providerId="LiveId" clId="{B264B7EE-4CB4-443D-942C-50C3F7511C33}" dt="2019-02-04T09:14:30.455" v="1796" actId="20577"/>
        <pc:sldMkLst>
          <pc:docMk/>
          <pc:sldMk cId="3348820017" sldId="278"/>
        </pc:sldMkLst>
        <pc:spChg chg="mod">
          <ac:chgData name="Kim Daehee" userId="d65d426f4facf2ed" providerId="LiveId" clId="{B264B7EE-4CB4-443D-942C-50C3F7511C33}" dt="2019-02-04T09:06:52.119" v="1233" actId="20577"/>
          <ac:spMkLst>
            <pc:docMk/>
            <pc:sldMk cId="3348820017" sldId="278"/>
            <ac:spMk id="3" creationId="{00000000-0000-0000-0000-000000000000}"/>
          </ac:spMkLst>
        </pc:spChg>
        <pc:graphicFrameChg chg="add mod modGraphic">
          <ac:chgData name="Kim Daehee" userId="d65d426f4facf2ed" providerId="LiveId" clId="{B264B7EE-4CB4-443D-942C-50C3F7511C33}" dt="2019-02-04T09:14:30.455" v="1796" actId="20577"/>
          <ac:graphicFrameMkLst>
            <pc:docMk/>
            <pc:sldMk cId="3348820017" sldId="278"/>
            <ac:graphicFrameMk id="9" creationId="{13DEF5E9-93F5-4EA3-A295-ED8EE9DF0347}"/>
          </ac:graphicFrameMkLst>
        </pc:graphicFrameChg>
        <pc:picChg chg="add mod">
          <ac:chgData name="Kim Daehee" userId="d65d426f4facf2ed" providerId="LiveId" clId="{B264B7EE-4CB4-443D-942C-50C3F7511C33}" dt="2019-02-04T09:06:32.339" v="1167" actId="1076"/>
          <ac:picMkLst>
            <pc:docMk/>
            <pc:sldMk cId="3348820017" sldId="278"/>
            <ac:picMk id="4" creationId="{DDCDCB81-C4D5-46CD-A214-842D341C6A39}"/>
          </ac:picMkLst>
        </pc:picChg>
        <pc:picChg chg="add del mod">
          <ac:chgData name="Kim Daehee" userId="d65d426f4facf2ed" providerId="LiveId" clId="{B264B7EE-4CB4-443D-942C-50C3F7511C33}" dt="2019-02-04T09:06:26.639" v="1163"/>
          <ac:picMkLst>
            <pc:docMk/>
            <pc:sldMk cId="3348820017" sldId="278"/>
            <ac:picMk id="6" creationId="{D836AB36-8B3F-47C3-BFC9-6417290157F2}"/>
          </ac:picMkLst>
        </pc:picChg>
        <pc:picChg chg="add mod">
          <ac:chgData name="Kim Daehee" userId="d65d426f4facf2ed" providerId="LiveId" clId="{B264B7EE-4CB4-443D-942C-50C3F7511C33}" dt="2019-02-04T09:06:28.220" v="1165" actId="571"/>
          <ac:picMkLst>
            <pc:docMk/>
            <pc:sldMk cId="3348820017" sldId="278"/>
            <ac:picMk id="7" creationId="{7ACF1318-9D24-4E05-BC0D-FF2FE9B651C2}"/>
          </ac:picMkLst>
        </pc:picChg>
        <pc:picChg chg="add del">
          <ac:chgData name="Kim Daehee" userId="d65d426f4facf2ed" providerId="LiveId" clId="{B264B7EE-4CB4-443D-942C-50C3F7511C33}" dt="2019-02-04T09:06:36.325" v="1169"/>
          <ac:picMkLst>
            <pc:docMk/>
            <pc:sldMk cId="3348820017" sldId="278"/>
            <ac:picMk id="8" creationId="{A30651A2-3AB8-4F20-B03F-8E696891A205}"/>
          </ac:picMkLst>
        </pc:picChg>
      </pc:sldChg>
      <pc:sldChg chg="addSp delSp modSp add del">
        <pc:chgData name="Kim Daehee" userId="d65d426f4facf2ed" providerId="LiveId" clId="{B264B7EE-4CB4-443D-942C-50C3F7511C33}" dt="2019-02-04T09:08:34.620" v="1263" actId="2696"/>
        <pc:sldMkLst>
          <pc:docMk/>
          <pc:sldMk cId="734285361" sldId="279"/>
        </pc:sldMkLst>
        <pc:spChg chg="mod">
          <ac:chgData name="Kim Daehee" userId="d65d426f4facf2ed" providerId="LiveId" clId="{B264B7EE-4CB4-443D-942C-50C3F7511C33}" dt="2019-02-04T09:07:03.180" v="1238" actId="20577"/>
          <ac:spMkLst>
            <pc:docMk/>
            <pc:sldMk cId="734285361" sldId="279"/>
            <ac:spMk id="3" creationId="{00000000-0000-0000-0000-000000000000}"/>
          </ac:spMkLst>
        </pc:spChg>
        <pc:picChg chg="del">
          <ac:chgData name="Kim Daehee" userId="d65d426f4facf2ed" providerId="LiveId" clId="{B264B7EE-4CB4-443D-942C-50C3F7511C33}" dt="2019-02-04T09:06:59.447" v="1235" actId="478"/>
          <ac:picMkLst>
            <pc:docMk/>
            <pc:sldMk cId="734285361" sldId="279"/>
            <ac:picMk id="4" creationId="{DDCDCB81-C4D5-46CD-A214-842D341C6A39}"/>
          </ac:picMkLst>
        </pc:picChg>
        <pc:picChg chg="add mod">
          <ac:chgData name="Kim Daehee" userId="d65d426f4facf2ed" providerId="LiveId" clId="{B264B7EE-4CB4-443D-942C-50C3F7511C33}" dt="2019-02-04T09:07:01.344" v="1237" actId="1076"/>
          <ac:picMkLst>
            <pc:docMk/>
            <pc:sldMk cId="734285361" sldId="279"/>
            <ac:picMk id="6" creationId="{F078D720-903C-478E-9AFB-A2B0A3340C56}"/>
          </ac:picMkLst>
        </pc:picChg>
      </pc:sldChg>
      <pc:sldChg chg="add del">
        <pc:chgData name="Kim Daehee" userId="d65d426f4facf2ed" providerId="LiveId" clId="{B264B7EE-4CB4-443D-942C-50C3F7511C33}" dt="2019-02-04T09:06:12.685" v="1156"/>
        <pc:sldMkLst>
          <pc:docMk/>
          <pc:sldMk cId="1326385428" sldId="279"/>
        </pc:sldMkLst>
      </pc:sldChg>
      <pc:sldChg chg="addSp delSp modSp add">
        <pc:chgData name="Kim Daehee" userId="d65d426f4facf2ed" providerId="LiveId" clId="{B264B7EE-4CB4-443D-942C-50C3F7511C33}" dt="2019-02-04T09:15:25.604" v="2103" actId="20577"/>
        <pc:sldMkLst>
          <pc:docMk/>
          <pc:sldMk cId="1121601571" sldId="280"/>
        </pc:sldMkLst>
        <pc:spChg chg="mod">
          <ac:chgData name="Kim Daehee" userId="d65d426f4facf2ed" providerId="LiveId" clId="{B264B7EE-4CB4-443D-942C-50C3F7511C33}" dt="2019-02-04T09:07:26.961" v="1243" actId="20577"/>
          <ac:spMkLst>
            <pc:docMk/>
            <pc:sldMk cId="1121601571" sldId="280"/>
            <ac:spMk id="3" creationId="{00000000-0000-0000-0000-000000000000}"/>
          </ac:spMkLst>
        </pc:spChg>
        <pc:graphicFrameChg chg="add mod modGraphic">
          <ac:chgData name="Kim Daehee" userId="d65d426f4facf2ed" providerId="LiveId" clId="{B264B7EE-4CB4-443D-942C-50C3F7511C33}" dt="2019-02-04T09:15:25.604" v="2103" actId="20577"/>
          <ac:graphicFrameMkLst>
            <pc:docMk/>
            <pc:sldMk cId="1121601571" sldId="280"/>
            <ac:graphicFrameMk id="7" creationId="{DC3752AE-F1D0-4556-AB24-955702067889}"/>
          </ac:graphicFrameMkLst>
        </pc:graphicFrameChg>
        <pc:picChg chg="del">
          <ac:chgData name="Kim Daehee" userId="d65d426f4facf2ed" providerId="LiveId" clId="{B264B7EE-4CB4-443D-942C-50C3F7511C33}" dt="2019-02-04T09:07:20.689" v="1241" actId="478"/>
          <ac:picMkLst>
            <pc:docMk/>
            <pc:sldMk cId="1121601571" sldId="280"/>
            <ac:picMk id="4" creationId="{DDCDCB81-C4D5-46CD-A214-842D341C6A39}"/>
          </ac:picMkLst>
        </pc:picChg>
        <pc:picChg chg="add mod">
          <ac:chgData name="Kim Daehee" userId="d65d426f4facf2ed" providerId="LiveId" clId="{B264B7EE-4CB4-443D-942C-50C3F7511C33}" dt="2019-02-04T09:14:36.675" v="1798" actId="1076"/>
          <ac:picMkLst>
            <pc:docMk/>
            <pc:sldMk cId="1121601571" sldId="280"/>
            <ac:picMk id="6" creationId="{2CEF5209-31A7-4FEE-8E73-61D3A02C22F0}"/>
          </ac:picMkLst>
        </pc:picChg>
      </pc:sldChg>
      <pc:sldChg chg="addSp delSp modSp add">
        <pc:chgData name="Kim Daehee" userId="d65d426f4facf2ed" providerId="LiveId" clId="{B264B7EE-4CB4-443D-942C-50C3F7511C33}" dt="2019-02-04T09:17:20.260" v="2536" actId="20577"/>
        <pc:sldMkLst>
          <pc:docMk/>
          <pc:sldMk cId="2734342321" sldId="281"/>
        </pc:sldMkLst>
        <pc:spChg chg="mod">
          <ac:chgData name="Kim Daehee" userId="d65d426f4facf2ed" providerId="LiveId" clId="{B264B7EE-4CB4-443D-942C-50C3F7511C33}" dt="2019-02-04T09:08:29.610" v="1262" actId="20577"/>
          <ac:spMkLst>
            <pc:docMk/>
            <pc:sldMk cId="2734342321" sldId="281"/>
            <ac:spMk id="3" creationId="{00000000-0000-0000-0000-000000000000}"/>
          </ac:spMkLst>
        </pc:spChg>
        <pc:grpChg chg="add mod">
          <ac:chgData name="Kim Daehee" userId="d65d426f4facf2ed" providerId="LiveId" clId="{B264B7EE-4CB4-443D-942C-50C3F7511C33}" dt="2019-02-04T09:08:17.589" v="1253" actId="14100"/>
          <ac:grpSpMkLst>
            <pc:docMk/>
            <pc:sldMk cId="2734342321" sldId="281"/>
            <ac:grpSpMk id="7" creationId="{4D4AEBCC-308A-4193-9B3D-491E1587E938}"/>
          </ac:grpSpMkLst>
        </pc:grpChg>
        <pc:grpChg chg="add mod">
          <ac:chgData name="Kim Daehee" userId="d65d426f4facf2ed" providerId="LiveId" clId="{B264B7EE-4CB4-443D-942C-50C3F7511C33}" dt="2019-02-04T09:08:25.661" v="1258" actId="1076"/>
          <ac:grpSpMkLst>
            <pc:docMk/>
            <pc:sldMk cId="2734342321" sldId="281"/>
            <ac:grpSpMk id="10" creationId="{102AD00E-51F6-49F1-AB57-850D3F4EB9F4}"/>
          </ac:grpSpMkLst>
        </pc:grpChg>
        <pc:graphicFrameChg chg="add mod modGraphic">
          <ac:chgData name="Kim Daehee" userId="d65d426f4facf2ed" providerId="LiveId" clId="{B264B7EE-4CB4-443D-942C-50C3F7511C33}" dt="2019-02-04T09:17:20.260" v="2536" actId="20577"/>
          <ac:graphicFrameMkLst>
            <pc:docMk/>
            <pc:sldMk cId="2734342321" sldId="281"/>
            <ac:graphicFrameMk id="13" creationId="{80B0ED13-C327-483A-BC8E-BCF5F67654C0}"/>
          </ac:graphicFrameMkLst>
        </pc:graphicFrameChg>
        <pc:picChg chg="del">
          <ac:chgData name="Kim Daehee" userId="d65d426f4facf2ed" providerId="LiveId" clId="{B264B7EE-4CB4-443D-942C-50C3F7511C33}" dt="2019-02-04T09:08:08.317" v="1246" actId="478"/>
          <ac:picMkLst>
            <pc:docMk/>
            <pc:sldMk cId="2734342321" sldId="281"/>
            <ac:picMk id="6" creationId="{2CEF5209-31A7-4FEE-8E73-61D3A02C22F0}"/>
          </ac:picMkLst>
        </pc:picChg>
      </pc:sldChg>
      <pc:sldChg chg="addSp delSp modSp add">
        <pc:chgData name="Kim Daehee" userId="d65d426f4facf2ed" providerId="LiveId" clId="{B264B7EE-4CB4-443D-942C-50C3F7511C33}" dt="2019-02-04T09:18:52.463" v="2984" actId="20577"/>
        <pc:sldMkLst>
          <pc:docMk/>
          <pc:sldMk cId="1320915292" sldId="282"/>
        </pc:sldMkLst>
        <pc:spChg chg="mod">
          <ac:chgData name="Kim Daehee" userId="d65d426f4facf2ed" providerId="LiveId" clId="{B264B7EE-4CB4-443D-942C-50C3F7511C33}" dt="2019-02-04T09:09:49.703" v="1314" actId="20577"/>
          <ac:spMkLst>
            <pc:docMk/>
            <pc:sldMk cId="1320915292" sldId="282"/>
            <ac:spMk id="3" creationId="{00000000-0000-0000-0000-000000000000}"/>
          </ac:spMkLst>
        </pc:spChg>
        <pc:grpChg chg="del">
          <ac:chgData name="Kim Daehee" userId="d65d426f4facf2ed" providerId="LiveId" clId="{B264B7EE-4CB4-443D-942C-50C3F7511C33}" dt="2019-02-04T09:09:11.261" v="1275" actId="478"/>
          <ac:grpSpMkLst>
            <pc:docMk/>
            <pc:sldMk cId="1320915292" sldId="282"/>
            <ac:grpSpMk id="7" creationId="{4D4AEBCC-308A-4193-9B3D-491E1587E938}"/>
          </ac:grpSpMkLst>
        </pc:grpChg>
        <pc:grpChg chg="del">
          <ac:chgData name="Kim Daehee" userId="d65d426f4facf2ed" providerId="LiveId" clId="{B264B7EE-4CB4-443D-942C-50C3F7511C33}" dt="2019-02-04T09:09:11.278" v="1276" actId="478"/>
          <ac:grpSpMkLst>
            <pc:docMk/>
            <pc:sldMk cId="1320915292" sldId="282"/>
            <ac:grpSpMk id="10" creationId="{102AD00E-51F6-49F1-AB57-850D3F4EB9F4}"/>
          </ac:grpSpMkLst>
        </pc:grpChg>
        <pc:graphicFrameChg chg="add del">
          <ac:chgData name="Kim Daehee" userId="d65d426f4facf2ed" providerId="LiveId" clId="{B264B7EE-4CB4-443D-942C-50C3F7511C33}" dt="2019-02-04T09:15:31.514" v="2105"/>
          <ac:graphicFrameMkLst>
            <pc:docMk/>
            <pc:sldMk cId="1320915292" sldId="282"/>
            <ac:graphicFrameMk id="15" creationId="{AA73569E-C5CA-4252-9057-A689522BBF64}"/>
          </ac:graphicFrameMkLst>
        </pc:graphicFrameChg>
        <pc:graphicFrameChg chg="add mod modGraphic">
          <ac:chgData name="Kim Daehee" userId="d65d426f4facf2ed" providerId="LiveId" clId="{B264B7EE-4CB4-443D-942C-50C3F7511C33}" dt="2019-02-04T09:18:52.463" v="2984" actId="20577"/>
          <ac:graphicFrameMkLst>
            <pc:docMk/>
            <pc:sldMk cId="1320915292" sldId="282"/>
            <ac:graphicFrameMk id="16" creationId="{80DAC1B0-7E4A-4371-A3D0-E735D44218F5}"/>
          </ac:graphicFrameMkLst>
        </pc:graphicFrameChg>
        <pc:picChg chg="add mod">
          <ac:chgData name="Kim Daehee" userId="d65d426f4facf2ed" providerId="LiveId" clId="{B264B7EE-4CB4-443D-942C-50C3F7511C33}" dt="2019-02-04T09:15:34.569" v="2106" actId="14100"/>
          <ac:picMkLst>
            <pc:docMk/>
            <pc:sldMk cId="1320915292" sldId="282"/>
            <ac:picMk id="13" creationId="{2DA0B9E3-54E3-402A-990A-582D7FA57F03}"/>
          </ac:picMkLst>
        </pc:picChg>
        <pc:picChg chg="add mod">
          <ac:chgData name="Kim Daehee" userId="d65d426f4facf2ed" providerId="LiveId" clId="{B264B7EE-4CB4-443D-942C-50C3F7511C33}" dt="2019-02-04T09:15:36.423" v="2107" actId="14100"/>
          <ac:picMkLst>
            <pc:docMk/>
            <pc:sldMk cId="1320915292" sldId="282"/>
            <ac:picMk id="14" creationId="{2FE2618D-A7A8-42CB-9465-60C18A347A16}"/>
          </ac:picMkLst>
        </pc:picChg>
      </pc:sldChg>
      <pc:sldChg chg="addSp delSp modSp add">
        <pc:chgData name="Kim Daehee" userId="d65d426f4facf2ed" providerId="LiveId" clId="{B264B7EE-4CB4-443D-942C-50C3F7511C33}" dt="2019-02-04T09:19:51.112" v="3354" actId="20577"/>
        <pc:sldMkLst>
          <pc:docMk/>
          <pc:sldMk cId="540060279" sldId="283"/>
        </pc:sldMkLst>
        <pc:spChg chg="mod">
          <ac:chgData name="Kim Daehee" userId="d65d426f4facf2ed" providerId="LiveId" clId="{B264B7EE-4CB4-443D-942C-50C3F7511C33}" dt="2019-02-04T09:09:56.388" v="1316" actId="20577"/>
          <ac:spMkLst>
            <pc:docMk/>
            <pc:sldMk cId="540060279" sldId="283"/>
            <ac:spMk id="3" creationId="{00000000-0000-0000-0000-000000000000}"/>
          </ac:spMkLst>
        </pc:spChg>
        <pc:graphicFrameChg chg="add mod modGraphic">
          <ac:chgData name="Kim Daehee" userId="d65d426f4facf2ed" providerId="LiveId" clId="{B264B7EE-4CB4-443D-942C-50C3F7511C33}" dt="2019-02-04T09:19:51.112" v="3354" actId="20577"/>
          <ac:graphicFrameMkLst>
            <pc:docMk/>
            <pc:sldMk cId="540060279" sldId="283"/>
            <ac:graphicFrameMk id="7" creationId="{27249047-EEE3-4D1F-B4CC-A65B5FCF2B0E}"/>
          </ac:graphicFrameMkLst>
        </pc:graphicFrameChg>
        <pc:picChg chg="add mod">
          <ac:chgData name="Kim Daehee" userId="d65d426f4facf2ed" providerId="LiveId" clId="{B264B7EE-4CB4-443D-942C-50C3F7511C33}" dt="2019-02-04T09:09:44.076" v="1291" actId="1076"/>
          <ac:picMkLst>
            <pc:docMk/>
            <pc:sldMk cId="540060279" sldId="283"/>
            <ac:picMk id="6" creationId="{64600096-5FEF-4230-A110-8F1D8D40653A}"/>
          </ac:picMkLst>
        </pc:picChg>
        <pc:picChg chg="del">
          <ac:chgData name="Kim Daehee" userId="d65d426f4facf2ed" providerId="LiveId" clId="{B264B7EE-4CB4-443D-942C-50C3F7511C33}" dt="2019-02-04T09:09:36.707" v="1285" actId="478"/>
          <ac:picMkLst>
            <pc:docMk/>
            <pc:sldMk cId="540060279" sldId="283"/>
            <ac:picMk id="13" creationId="{2DA0B9E3-54E3-402A-990A-582D7FA57F03}"/>
          </ac:picMkLst>
        </pc:picChg>
        <pc:picChg chg="del">
          <ac:chgData name="Kim Daehee" userId="d65d426f4facf2ed" providerId="LiveId" clId="{B264B7EE-4CB4-443D-942C-50C3F7511C33}" dt="2019-02-04T09:09:38.180" v="1286" actId="478"/>
          <ac:picMkLst>
            <pc:docMk/>
            <pc:sldMk cId="540060279" sldId="283"/>
            <ac:picMk id="14" creationId="{2FE2618D-A7A8-42CB-9465-60C18A347A16}"/>
          </ac:picMkLst>
        </pc:picChg>
      </pc:sldChg>
      <pc:sldChg chg="addSp delSp modSp add">
        <pc:chgData name="Kim Daehee" userId="d65d426f4facf2ed" providerId="LiveId" clId="{B264B7EE-4CB4-443D-942C-50C3F7511C33}" dt="2019-02-04T09:35:47.535" v="4054" actId="1076"/>
        <pc:sldMkLst>
          <pc:docMk/>
          <pc:sldMk cId="289615297" sldId="284"/>
        </pc:sldMkLst>
        <pc:spChg chg="add del">
          <ac:chgData name="Kim Daehee" userId="d65d426f4facf2ed" providerId="LiveId" clId="{B264B7EE-4CB4-443D-942C-50C3F7511C33}" dt="2019-02-04T09:29:10.643" v="3579"/>
          <ac:spMkLst>
            <pc:docMk/>
            <pc:sldMk cId="289615297" sldId="284"/>
            <ac:spMk id="2" creationId="{7E2E427E-3858-4E1B-8DC7-28B08D606EC2}"/>
          </ac:spMkLst>
        </pc:spChg>
        <pc:spChg chg="mod">
          <ac:chgData name="Kim Daehee" userId="d65d426f4facf2ed" providerId="LiveId" clId="{B264B7EE-4CB4-443D-942C-50C3F7511C33}" dt="2019-02-04T09:28:53.077" v="3574" actId="20577"/>
          <ac:spMkLst>
            <pc:docMk/>
            <pc:sldMk cId="289615297" sldId="284"/>
            <ac:spMk id="3" creationId="{00000000-0000-0000-0000-000000000000}"/>
          </ac:spMkLst>
        </pc:spChg>
        <pc:graphicFrameChg chg="del">
          <ac:chgData name="Kim Daehee" userId="d65d426f4facf2ed" providerId="LiveId" clId="{B264B7EE-4CB4-443D-942C-50C3F7511C33}" dt="2019-02-04T09:28:57.208" v="3576" actId="478"/>
          <ac:graphicFrameMkLst>
            <pc:docMk/>
            <pc:sldMk cId="289615297" sldId="284"/>
            <ac:graphicFrameMk id="4" creationId="{B645E8A9-4C16-4B0B-92A1-A883DDEF8EE2}"/>
          </ac:graphicFrameMkLst>
        </pc:graphicFrameChg>
        <pc:graphicFrameChg chg="add mod modGraphic">
          <ac:chgData name="Kim Daehee" userId="d65d426f4facf2ed" providerId="LiveId" clId="{B264B7EE-4CB4-443D-942C-50C3F7511C33}" dt="2019-02-04T09:35:35.949" v="4051" actId="1076"/>
          <ac:graphicFrameMkLst>
            <pc:docMk/>
            <pc:sldMk cId="289615297" sldId="284"/>
            <ac:graphicFrameMk id="12" creationId="{7AAFA22F-DF4A-4049-A29B-AFECF39599E6}"/>
          </ac:graphicFrameMkLst>
        </pc:graphicFrameChg>
        <pc:graphicFrameChg chg="del">
          <ac:chgData name="Kim Daehee" userId="d65d426f4facf2ed" providerId="LiveId" clId="{B264B7EE-4CB4-443D-942C-50C3F7511C33}" dt="2019-02-04T09:28:58.804" v="3577" actId="478"/>
          <ac:graphicFrameMkLst>
            <pc:docMk/>
            <pc:sldMk cId="289615297" sldId="284"/>
            <ac:graphicFrameMk id="13" creationId="{FC4D116E-8E51-4F31-8D09-CD6F0C95DE3C}"/>
          </ac:graphicFrameMkLst>
        </pc:graphicFrameChg>
        <pc:graphicFrameChg chg="add mod modGraphic">
          <ac:chgData name="Kim Daehee" userId="d65d426f4facf2ed" providerId="LiveId" clId="{B264B7EE-4CB4-443D-942C-50C3F7511C33}" dt="2019-02-04T09:35:40.080" v="4052" actId="1076"/>
          <ac:graphicFrameMkLst>
            <pc:docMk/>
            <pc:sldMk cId="289615297" sldId="284"/>
            <ac:graphicFrameMk id="19" creationId="{32D0EDA3-94C5-4D63-9522-ECCAC6B9C3E0}"/>
          </ac:graphicFrameMkLst>
        </pc:graphicFrameChg>
        <pc:picChg chg="add del mod">
          <ac:chgData name="Kim Daehee" userId="d65d426f4facf2ed" providerId="LiveId" clId="{B264B7EE-4CB4-443D-942C-50C3F7511C33}" dt="2019-02-04T09:29:46.976" v="3585"/>
          <ac:picMkLst>
            <pc:docMk/>
            <pc:sldMk cId="289615297" sldId="284"/>
            <ac:picMk id="7" creationId="{C222DA3E-44B0-4B4B-B901-C51437CD3526}"/>
          </ac:picMkLst>
        </pc:picChg>
        <pc:picChg chg="add mod">
          <ac:chgData name="Kim Daehee" userId="d65d426f4facf2ed" providerId="LiveId" clId="{B264B7EE-4CB4-443D-942C-50C3F7511C33}" dt="2019-02-04T09:35:47.535" v="4054" actId="1076"/>
          <ac:picMkLst>
            <pc:docMk/>
            <pc:sldMk cId="289615297" sldId="284"/>
            <ac:picMk id="9" creationId="{2243771D-464F-4195-A2A9-F294C00E021E}"/>
          </ac:picMkLst>
        </pc:picChg>
        <pc:picChg chg="del">
          <ac:chgData name="Kim Daehee" userId="d65d426f4facf2ed" providerId="LiveId" clId="{B264B7EE-4CB4-443D-942C-50C3F7511C33}" dt="2019-02-04T09:28:55.281" v="3575" actId="478"/>
          <ac:picMkLst>
            <pc:docMk/>
            <pc:sldMk cId="289615297" sldId="284"/>
            <ac:picMk id="1026" creationId="{27694660-C3DD-4A22-B34A-C40B1E949F60}"/>
          </ac:picMkLst>
        </pc:picChg>
        <pc:cxnChg chg="add mod">
          <ac:chgData name="Kim Daehee" userId="d65d426f4facf2ed" providerId="LiveId" clId="{B264B7EE-4CB4-443D-942C-50C3F7511C33}" dt="2019-02-04T09:35:47.535" v="4054" actId="1076"/>
          <ac:cxnSpMkLst>
            <pc:docMk/>
            <pc:sldMk cId="289615297" sldId="284"/>
            <ac:cxnSpMk id="11" creationId="{CD9485B3-14FD-4ADB-8D69-69ADB6F1CF26}"/>
          </ac:cxnSpMkLst>
        </pc:cxnChg>
        <pc:cxnChg chg="add mod">
          <ac:chgData name="Kim Daehee" userId="d65d426f4facf2ed" providerId="LiveId" clId="{B264B7EE-4CB4-443D-942C-50C3F7511C33}" dt="2019-02-04T09:35:47.535" v="4054" actId="1076"/>
          <ac:cxnSpMkLst>
            <pc:docMk/>
            <pc:sldMk cId="289615297" sldId="284"/>
            <ac:cxnSpMk id="20" creationId="{305F1FD8-879D-4E8E-A35B-690CD56FF7C6}"/>
          </ac:cxnSpMkLst>
        </pc:cxnChg>
      </pc:sldChg>
      <pc:sldChg chg="add del">
        <pc:chgData name="Kim Daehee" userId="d65d426f4facf2ed" providerId="LiveId" clId="{B264B7EE-4CB4-443D-942C-50C3F7511C33}" dt="2019-02-04T09:10:19.240" v="1322" actId="2696"/>
        <pc:sldMkLst>
          <pc:docMk/>
          <pc:sldMk cId="2060206392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163" y="358280"/>
            <a:ext cx="8523674" cy="415498"/>
          </a:xfrm>
        </p:spPr>
        <p:txBody>
          <a:bodyPr lIns="0" tIns="0" rIns="0" bIns="0"/>
          <a:lstStyle>
            <a:lvl1pPr>
              <a:defRPr sz="270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071" y="3102901"/>
            <a:ext cx="8143856" cy="138499"/>
          </a:xfrm>
        </p:spPr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9220" y="2363050"/>
            <a:ext cx="30861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0967" y="1"/>
                </a:lnTo>
              </a:path>
            </a:pathLst>
          </a:custGeom>
          <a:ln w="28575">
            <a:solidFill>
              <a:srgbClr val="256A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163" y="358280"/>
            <a:ext cx="8523674" cy="415498"/>
          </a:xfrm>
        </p:spPr>
        <p:txBody>
          <a:bodyPr lIns="0" tIns="0" rIns="0" bIns="0"/>
          <a:lstStyle>
            <a:lvl1pPr>
              <a:defRPr sz="270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163" y="358280"/>
            <a:ext cx="8523674" cy="415498"/>
          </a:xfrm>
        </p:spPr>
        <p:txBody>
          <a:bodyPr lIns="0" tIns="0" rIns="0" bIns="0"/>
          <a:lstStyle>
            <a:lvl1pPr>
              <a:defRPr sz="270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163" y="358280"/>
            <a:ext cx="852367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071" y="3102901"/>
            <a:ext cx="814385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07" y="1885950"/>
            <a:ext cx="2057400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 쓸 </a:t>
            </a:r>
            <a:r>
              <a:rPr lang="ko-KR" altLang="en-US" sz="3600" spc="-548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웨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어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직사각형 5"/>
          <p:cNvSpPr/>
          <p:nvPr/>
        </p:nvSpPr>
        <p:spPr>
          <a:xfrm>
            <a:off x="800100" y="3028951"/>
            <a:ext cx="7200900" cy="1657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Together Merge Korean Dictionary</a:t>
            </a:r>
            <a:br>
              <a:rPr lang="en-US" altLang="ko-KR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함께하는 통일 우리말 사전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TMKD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–-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( 2 )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Picture 4" descr="C:\Users\Lee\Desktop\사진\9.jpg">
            <a:extLst>
              <a:ext uri="{FF2B5EF4-FFF2-40B4-BE49-F238E27FC236}">
                <a16:creationId xmlns:a16="http://schemas.microsoft.com/office/drawing/2014/main" id="{64600096-5FEF-4230-A110-8F1D8D40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753" y="1994008"/>
            <a:ext cx="7760494" cy="3215129"/>
          </a:xfrm>
          <a:prstGeom prst="rect">
            <a:avLst/>
          </a:prstGeom>
          <a:noFill/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249047-EEE3-4D1F-B4CC-A65B5FCF2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27684"/>
              </p:ext>
            </p:extLst>
          </p:nvPr>
        </p:nvGraphicFramePr>
        <p:xfrm>
          <a:off x="5429250" y="4171950"/>
          <a:ext cx="3486150" cy="17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17462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관리자 화면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( 2 )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관리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회원 관리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무분별한 단어 및 욕설 등의 우려가 있으므로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관리자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허가시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검색 가능할 수 있게 할 수 있고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불량 회원 및 스팸 회원들 또한 관리하여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해결할 수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0602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00" y="2686050"/>
            <a:ext cx="6229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배달의민족 한나체 Pro" pitchFamily="50" charset="-127"/>
                <a:ea typeface="배달의민족 한나체 Pro" pitchFamily="50" charset="-127"/>
              </a:rPr>
              <a:t>감사합니다</a:t>
            </a:r>
            <a:r>
              <a:rPr lang="en-US" altLang="ko-KR" sz="6600" b="1" dirty="0"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ko-KR" altLang="en-US" sz="6600" b="1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2057400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  소개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직사각형 5"/>
          <p:cNvSpPr/>
          <p:nvPr/>
        </p:nvSpPr>
        <p:spPr>
          <a:xfrm>
            <a:off x="907949" y="4400550"/>
            <a:ext cx="2000250" cy="21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김대희</a:t>
            </a:r>
            <a:endParaRPr lang="en-US" altLang="ko-KR" sz="27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비상교육</a:t>
            </a:r>
            <a:endParaRPr lang="en-US" altLang="ko-KR" sz="27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r>
              <a:rPr lang="en-US" altLang="ko-KR" sz="2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</a:t>
            </a: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기획자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23A6EB-2613-4B98-937B-DF5AA2C4961B}"/>
              </a:ext>
            </a:extLst>
          </p:cNvPr>
          <p:cNvSpPr/>
          <p:nvPr/>
        </p:nvSpPr>
        <p:spPr>
          <a:xfrm>
            <a:off x="3571874" y="4409265"/>
            <a:ext cx="2000250" cy="21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이성준</a:t>
            </a:r>
            <a:endParaRPr lang="en-US" altLang="ko-KR" sz="27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바벨탑</a:t>
            </a:r>
            <a:endParaRPr lang="en-US" altLang="ko-KR" sz="27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Front-End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899A0-DC64-4A81-A056-4C4BC91D9EF6}"/>
              </a:ext>
            </a:extLst>
          </p:cNvPr>
          <p:cNvSpPr/>
          <p:nvPr/>
        </p:nvSpPr>
        <p:spPr>
          <a:xfrm>
            <a:off x="6053895" y="4400550"/>
            <a:ext cx="2575755" cy="21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문성주</a:t>
            </a:r>
            <a:endParaRPr lang="en-US" altLang="ko-KR" sz="27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700" b="1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스탠다드네트웍스</a:t>
            </a:r>
            <a:endParaRPr lang="en-US" altLang="ko-KR" sz="27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r>
              <a:rPr lang="en-US" altLang="ko-KR" sz="2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2AE975-E672-46CF-9595-4589A989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891597"/>
            <a:ext cx="2371727" cy="18460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6B9018-5DCA-42A8-ABD2-89B3FA8DB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04" y="1867540"/>
            <a:ext cx="1844740" cy="18700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986148-7CD3-4746-9A0C-D3DE17CD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3766"/>
            <a:ext cx="1947723" cy="19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13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기획 배경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남북한 사람들의 언어 이질화 문제 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26" name="Picture 2" descr="https://image.ajunews.com/content/image/2015/03/18/20150318092323907853.jpg">
            <a:extLst>
              <a:ext uri="{FF2B5EF4-FFF2-40B4-BE49-F238E27FC236}">
                <a16:creationId xmlns:a16="http://schemas.microsoft.com/office/drawing/2014/main" id="{27694660-C3DD-4A22-B34A-C40B1E94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97577"/>
            <a:ext cx="6183996" cy="25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C4D116E-8E51-4F31-8D09-CD6F0C95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72400"/>
              </p:ext>
            </p:extLst>
          </p:nvPr>
        </p:nvGraphicFramePr>
        <p:xfrm>
          <a:off x="514350" y="4700504"/>
          <a:ext cx="2026554" cy="26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54">
                  <a:extLst>
                    <a:ext uri="{9D8B030D-6E8A-4147-A177-3AD203B41FA5}">
                      <a16:colId xmlns:a16="http://schemas.microsoft.com/office/drawing/2014/main" val="1479531360"/>
                    </a:ext>
                  </a:extLst>
                </a:gridCol>
              </a:tblGrid>
              <a:tr h="262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2015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아주경제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3624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45E8A9-4C16-4B0B-92A1-A883DDEF8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1675"/>
              </p:ext>
            </p:extLst>
          </p:nvPr>
        </p:nvGraphicFramePr>
        <p:xfrm>
          <a:off x="5429250" y="4171950"/>
          <a:ext cx="3486150" cy="17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1746251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남북한은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70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년 이상 분단되면서 각자의 언어를 사용하여 의미가 다른 문자가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많아짐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탈북민들은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점점 증가하고 있지만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여전히 언어의 이질화를 느껴 언어를                  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배우기 쉽지 않음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이러한 언어 이질화를 웹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앱 사이트를 만들어 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모두가 기여하여 이를 해결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6007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sz="3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TMKD</a:t>
            </a:r>
            <a:r>
              <a:rPr lang="ko-KR" altLang="en-US" sz="3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목표 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43771D-464F-4195-A2A9-F294C00E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600450"/>
            <a:ext cx="1771650" cy="177165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AFA22F-DF4A-4049-A29B-AFECF3959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12778"/>
              </p:ext>
            </p:extLst>
          </p:nvPr>
        </p:nvGraphicFramePr>
        <p:xfrm>
          <a:off x="342900" y="2057400"/>
          <a:ext cx="3332780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78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모두가 기여하는 언어사전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어느 누구나 기여할 수 있고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이를 통해 다른 사람들이 도움을 받을 수 있음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9485B3-14FD-4ADB-8D69-69ADB6F1CF26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2009290" y="2800350"/>
            <a:ext cx="1762610" cy="168592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2D0EDA3-94C5-4D63-9522-ECCAC6B9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32033"/>
              </p:ext>
            </p:extLst>
          </p:nvPr>
        </p:nvGraphicFramePr>
        <p:xfrm>
          <a:off x="5582620" y="2057400"/>
          <a:ext cx="3332780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78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언어의 이질감 극복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해당 사이트를 통해 언어의 이질감을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극복하고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조금 더 편하게 의사소통 할 수 있음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5F1FD8-879D-4E8E-A35B-690CD56FF7C6}"/>
              </a:ext>
            </a:extLst>
          </p:cNvPr>
          <p:cNvCxnSpPr>
            <a:cxnSpLocks/>
            <a:stCxn id="19" idx="2"/>
            <a:endCxn id="9" idx="3"/>
          </p:cNvCxnSpPr>
          <p:nvPr/>
        </p:nvCxnSpPr>
        <p:spPr>
          <a:xfrm flipH="1">
            <a:off x="5543551" y="2800350"/>
            <a:ext cx="1705460" cy="16859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52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시스템 구성도  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9F1134-B17A-407E-9D8A-5C4FDB61F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1828800"/>
            <a:ext cx="4894418" cy="409765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8472FDE-CD52-4C2C-B178-965A367A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16532"/>
              </p:ext>
            </p:extLst>
          </p:nvPr>
        </p:nvGraphicFramePr>
        <p:xfrm>
          <a:off x="5429250" y="4171950"/>
          <a:ext cx="3486150" cy="17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17462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사용 기술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BackEnd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: Spring 4.1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Front-End :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Jquery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2.3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BootStrap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Mysql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Chart : Google Chart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491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TMKD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–( 1 )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4" name="Picture 2" descr="C:\Users\Lee\Desktop\사진\1.jpg">
            <a:extLst>
              <a:ext uri="{FF2B5EF4-FFF2-40B4-BE49-F238E27FC236}">
                <a16:creationId xmlns:a16="http://schemas.microsoft.com/office/drawing/2014/main" id="{DDCDCB81-C4D5-46CD-A214-842D341C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649" y="1828800"/>
            <a:ext cx="6376702" cy="3719743"/>
          </a:xfrm>
          <a:prstGeom prst="rect">
            <a:avLst/>
          </a:prstGeom>
          <a:noFill/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3DEF5E9-93F5-4EA3-A295-ED8EE9DF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86140"/>
              </p:ext>
            </p:extLst>
          </p:nvPr>
        </p:nvGraphicFramePr>
        <p:xfrm>
          <a:off x="5429250" y="4171950"/>
          <a:ext cx="3486150" cy="17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17462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시작 화면 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검색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메인 화면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회원 정보 수정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기여자 순위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시작 화면으로 아이콘을 통해 쉽게 접근할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수 있도록 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200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TMKD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–( 2)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Picture 2" descr="C:\Users\Lee\Desktop\사진\4.jpg">
            <a:extLst>
              <a:ext uri="{FF2B5EF4-FFF2-40B4-BE49-F238E27FC236}">
                <a16:creationId xmlns:a16="http://schemas.microsoft.com/office/drawing/2014/main" id="{2CEF5209-31A7-4FEE-8E73-61D3A02C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63766"/>
            <a:ext cx="6400800" cy="3755752"/>
          </a:xfrm>
          <a:prstGeom prst="rect">
            <a:avLst/>
          </a:prstGeom>
          <a:noFill/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3752AE-F1D0-4556-AB24-95570206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53354"/>
              </p:ext>
            </p:extLst>
          </p:nvPr>
        </p:nvGraphicFramePr>
        <p:xfrm>
          <a:off x="5429250" y="4171950"/>
          <a:ext cx="3486150" cy="17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17462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홈 화면 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등록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공지사항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자유게시판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게시판의 기본적인 기능을 갖추고 있으며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원하는 단어 검색 및 관리자 회원의 경우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관리자 기능을 이용할 수 있음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015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TMKD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–( 3 )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4AEBCC-308A-4193-9B3D-491E1587E938}"/>
              </a:ext>
            </a:extLst>
          </p:cNvPr>
          <p:cNvGrpSpPr/>
          <p:nvPr/>
        </p:nvGrpSpPr>
        <p:grpSpPr>
          <a:xfrm>
            <a:off x="114300" y="1763766"/>
            <a:ext cx="4229100" cy="3208284"/>
            <a:chOff x="-1" y="0"/>
            <a:chExt cx="3657601" cy="1905000"/>
          </a:xfrm>
        </p:grpSpPr>
        <p:sp>
          <p:nvSpPr>
            <p:cNvPr id="8" name="한쪽 모서리가 둥근 사각형 9">
              <a:extLst>
                <a:ext uri="{FF2B5EF4-FFF2-40B4-BE49-F238E27FC236}">
                  <a16:creationId xmlns:a16="http://schemas.microsoft.com/office/drawing/2014/main" id="{AB77F160-0FB0-4E8C-876C-66FA42D1B3C2}"/>
                </a:ext>
              </a:extLst>
            </p:cNvPr>
            <p:cNvSpPr/>
            <p:nvPr/>
          </p:nvSpPr>
          <p:spPr>
            <a:xfrm rot="16200000">
              <a:off x="876300" y="-876300"/>
              <a:ext cx="1905000" cy="3657600"/>
            </a:xfrm>
            <a:prstGeom prst="round1Rect">
              <a:avLst/>
            </a:prstGeom>
            <a:blipFill dpi="0" rotWithShape="0">
              <a:blip r:embed="rId2" cstate="print"/>
              <a:srcRect/>
              <a:stretch>
                <a:fillRect l="10000" t="9000" r="5000" b="3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한쪽 모서리가 둥근 사각형 4">
              <a:extLst>
                <a:ext uri="{FF2B5EF4-FFF2-40B4-BE49-F238E27FC236}">
                  <a16:creationId xmlns:a16="http://schemas.microsoft.com/office/drawing/2014/main" id="{95FEA3B7-57BF-4329-98C8-8F7001643848}"/>
                </a:ext>
              </a:extLst>
            </p:cNvPr>
            <p:cNvSpPr/>
            <p:nvPr/>
          </p:nvSpPr>
          <p:spPr>
            <a:xfrm rot="21600000">
              <a:off x="-1" y="1"/>
              <a:ext cx="3657600" cy="142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8694" tIns="218694" rIns="218694" bIns="218694" numCol="1" spcCol="1270" anchor="ctr" anchorCtr="0">
              <a:noAutofit/>
            </a:bodyPr>
            <a:lstStyle/>
            <a:p>
              <a:pPr algn="ctr" defTabSz="13668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075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2AD00E-51F6-49F1-AB57-850D3F4EB9F4}"/>
              </a:ext>
            </a:extLst>
          </p:cNvPr>
          <p:cNvGrpSpPr/>
          <p:nvPr/>
        </p:nvGrpSpPr>
        <p:grpSpPr>
          <a:xfrm>
            <a:off x="4343399" y="1861705"/>
            <a:ext cx="4171950" cy="3054927"/>
            <a:chOff x="3657600" y="0"/>
            <a:chExt cx="3657600" cy="1905000"/>
          </a:xfrm>
        </p:grpSpPr>
        <p:sp>
          <p:nvSpPr>
            <p:cNvPr id="11" name="한쪽 모서리가 둥근 사각형 15">
              <a:extLst>
                <a:ext uri="{FF2B5EF4-FFF2-40B4-BE49-F238E27FC236}">
                  <a16:creationId xmlns:a16="http://schemas.microsoft.com/office/drawing/2014/main" id="{9CBA1933-8F6C-4197-8042-B86CEA322C69}"/>
                </a:ext>
              </a:extLst>
            </p:cNvPr>
            <p:cNvSpPr/>
            <p:nvPr/>
          </p:nvSpPr>
          <p:spPr>
            <a:xfrm>
              <a:off x="3657600" y="0"/>
              <a:ext cx="3657600" cy="1905000"/>
            </a:xfrm>
            <a:prstGeom prst="round1Rect">
              <a:avLst/>
            </a:prstGeom>
            <a:blipFill dpi="0" rotWithShape="0">
              <a:blip r:embed="rId3" cstate="print"/>
              <a:srcRect/>
              <a:stretch>
                <a:fillRect l="10000" t="5000" r="5000" b="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한쪽 모서리가 둥근 사각형 4">
              <a:extLst>
                <a:ext uri="{FF2B5EF4-FFF2-40B4-BE49-F238E27FC236}">
                  <a16:creationId xmlns:a16="http://schemas.microsoft.com/office/drawing/2014/main" id="{08A4D7E0-0C5A-45A8-AAB7-5BC1CAF23D0F}"/>
                </a:ext>
              </a:extLst>
            </p:cNvPr>
            <p:cNvSpPr/>
            <p:nvPr/>
          </p:nvSpPr>
          <p:spPr>
            <a:xfrm>
              <a:off x="3657600" y="0"/>
              <a:ext cx="3657600" cy="142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8694" tIns="218694" rIns="218694" bIns="218694" numCol="1" spcCol="1270" anchor="ctr" anchorCtr="0">
              <a:noAutofit/>
            </a:bodyPr>
            <a:lstStyle/>
            <a:p>
              <a:pPr algn="ctr" defTabSz="13668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075" dirty="0"/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0B0ED13-C327-483A-BC8E-BCF5F676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18474"/>
              </p:ext>
            </p:extLst>
          </p:nvPr>
        </p:nvGraphicFramePr>
        <p:xfrm>
          <a:off x="5429250" y="4171950"/>
          <a:ext cx="3486150" cy="17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17462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검색 및 등록 화면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등록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검색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등록은 누구나 기여할 수 있으며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관리자의 허가가 내려지면 검색하여 이를 찾을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문장 및 여러가지 단어를 등록할 수록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검색할 수 있는 폭이 넓어진다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423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307" y="1200150"/>
            <a:ext cx="867309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TMKD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설명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–- </a:t>
            </a:r>
            <a:r>
              <a:rPr lang="ko-KR" altLang="en-US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 </a:t>
            </a:r>
            <a:r>
              <a:rPr lang="en-US" altLang="ko-KR" sz="3600" spc="-548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( 1 )</a:t>
            </a:r>
            <a:endParaRPr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36" y="1648863"/>
            <a:ext cx="3084671" cy="0"/>
          </a:xfrm>
          <a:custGeom>
            <a:avLst/>
            <a:gdLst/>
            <a:ahLst/>
            <a:cxnLst/>
            <a:rect l="l" t="t" r="r" b="b"/>
            <a:pathLst>
              <a:path w="4112895">
                <a:moveTo>
                  <a:pt x="0" y="0"/>
                </a:moveTo>
                <a:lnTo>
                  <a:pt x="4112702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DA0B9E3-54E3-402A-990A-582D7FA5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09" y="1716812"/>
            <a:ext cx="5915891" cy="213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2FE2618D-A7A8-42CB-9465-60C18A34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00" y="3860156"/>
            <a:ext cx="5746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0DAC1B0-7E4A-4371-A3D0-E735D4421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19277"/>
              </p:ext>
            </p:extLst>
          </p:nvPr>
        </p:nvGraphicFramePr>
        <p:xfrm>
          <a:off x="5429250" y="4171950"/>
          <a:ext cx="3486150" cy="17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1516987320"/>
                    </a:ext>
                  </a:extLst>
                </a:gridCol>
              </a:tblGrid>
              <a:tr h="17462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관리자 화면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( 1 )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단어 검색 건수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사용자 접속 횟수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회원들의 단어 검색 빈도를 검색할 수 있으며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사용자의 접속 요일을 파악하여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해당 시스템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점검 일 등의 개발작업 및 사용자가 가장 많이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언제 접속하는지 또한 파악 가능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9152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349</Words>
  <Application>Microsoft Office PowerPoint</Application>
  <PresentationFormat>화면 슬라이드 쇼(4:3)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Noto Sans CJK JP Regular</vt:lpstr>
      <vt:lpstr>나눔바른고딕</vt:lpstr>
      <vt:lpstr>나눔바른고딕 Light</vt:lpstr>
      <vt:lpstr>배달의민족 한나체 Air</vt:lpstr>
      <vt:lpstr>배달의민족 한나체 Pro</vt:lpstr>
      <vt:lpstr>Arial</vt:lpstr>
      <vt:lpstr>Calibri</vt:lpstr>
      <vt:lpstr>Symbol</vt:lpstr>
      <vt:lpstr>Office Theme</vt:lpstr>
      <vt:lpstr>알 쓸 웨 어</vt:lpstr>
      <vt:lpstr>팀원  소개</vt:lpstr>
      <vt:lpstr>기획 배경  -  남북한 사람들의 언어 이질화 문제 </vt:lpstr>
      <vt:lpstr>TMKD의 목표 </vt:lpstr>
      <vt:lpstr>시스템 구성도  </vt:lpstr>
      <vt:lpstr>TMKD 프로젝트 설명 –( 1 )</vt:lpstr>
      <vt:lpstr>TMKD 프로젝트 설명 –( 2)</vt:lpstr>
      <vt:lpstr>TMKD 프로젝트 설명 –( 3 )</vt:lpstr>
      <vt:lpstr>TMKD 프로젝트 설명 –- 관리자 ( 1 )</vt:lpstr>
      <vt:lpstr>TMKD 프로젝트 설명 –- 관리자 ( 2 )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Daehee Kim</dc:creator>
  <cp:lastModifiedBy>Kim Daehee</cp:lastModifiedBy>
  <cp:revision>11</cp:revision>
  <dcterms:created xsi:type="dcterms:W3CDTF">2018-08-08T08:15:51Z</dcterms:created>
  <dcterms:modified xsi:type="dcterms:W3CDTF">2019-02-04T15:18:37Z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2018-08-08T00:00:00Z</vt:filetime>
  </property>
</Properties>
</file>